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0" r:id="rId1"/>
  </p:sldMasterIdLst>
  <p:notesMasterIdLst>
    <p:notesMasterId r:id="rId3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2238E"/>
    <a:srgbClr val="16469D"/>
    <a:srgbClr val="9595DB"/>
    <a:srgbClr val="84FFF9"/>
    <a:srgbClr val="ACFBFF"/>
    <a:srgbClr val="8AF0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8558" autoAdjust="0"/>
    <p:restoredTop sz="86418" autoAdjust="0"/>
  </p:normalViewPr>
  <p:slideViewPr>
    <p:cSldViewPr snapToGrid="0" snapToObjects="1">
      <p:cViewPr varScale="1">
        <p:scale>
          <a:sx n="110" d="100"/>
          <a:sy n="110" d="100"/>
        </p:scale>
        <p:origin x="324" y="102"/>
      </p:cViewPr>
      <p:guideLst/>
    </p:cSldViewPr>
  </p:slideViewPr>
  <p:outlineViewPr>
    <p:cViewPr>
      <p:scale>
        <a:sx n="33" d="100"/>
        <a:sy n="33" d="100"/>
      </p:scale>
      <p:origin x="0" y="-13128"/>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4" name="Shape 4"/>
          <p:cNvSpPr txBox="1">
            <a:spLocks noGrp="1"/>
          </p:cNvSpPr>
          <p:nvPr>
            <p:ph type="body" idx="1"/>
          </p:nvPr>
        </p:nvSpPr>
        <p:spPr>
          <a:xfrm>
            <a:off x="914400" y="4343400"/>
            <a:ext cx="5029199" cy="4114800"/>
          </a:xfrm>
          <a:prstGeom prst="rect">
            <a:avLst/>
          </a:prstGeom>
          <a:noFill/>
          <a:ln>
            <a:noFill/>
          </a:ln>
        </p:spPr>
        <p:txBody>
          <a:bodyPr wrap="square" lIns="91425" tIns="91425" rIns="91425" bIns="91425" anchor="t" anchorCtr="0"/>
          <a:lstStyle>
            <a:lvl1pPr marL="0" marR="0" lvl="0" indent="76200" algn="l" rtl="0">
              <a:spcBef>
                <a:spcPts val="400"/>
              </a:spcBef>
              <a:buClr>
                <a:schemeClr val="dk1"/>
              </a:buClr>
              <a:buSzPct val="100000"/>
              <a:buFont typeface="Times New Roman"/>
              <a:buChar char="●"/>
              <a:defRPr sz="1200" b="0" i="0" u="none" strike="noStrike" cap="none">
                <a:solidFill>
                  <a:schemeClr val="dk1"/>
                </a:solidFill>
                <a:latin typeface="Times New Roman"/>
                <a:ea typeface="Times New Roman"/>
                <a:cs typeface="Times New Roman"/>
                <a:sym typeface="Times New Roman"/>
              </a:defRPr>
            </a:lvl1pPr>
            <a:lvl2pPr marL="685800" marR="0" lvl="1" indent="-152400" algn="l" rtl="0">
              <a:spcBef>
                <a:spcPts val="400"/>
              </a:spcBef>
              <a:buClr>
                <a:schemeClr val="dk1"/>
              </a:buClr>
              <a:buSzPct val="100000"/>
              <a:buFont typeface="Times New Roman"/>
              <a:buChar char="○"/>
              <a:defRPr sz="1200" b="0" i="0" u="none" strike="noStrike" cap="none">
                <a:solidFill>
                  <a:schemeClr val="dk1"/>
                </a:solidFill>
                <a:latin typeface="Times New Roman"/>
                <a:ea typeface="Times New Roman"/>
                <a:cs typeface="Times New Roman"/>
                <a:sym typeface="Times New Roman"/>
              </a:defRPr>
            </a:lvl2pPr>
            <a:lvl3pPr marL="1371600" marR="0" lvl="2" indent="-381000" algn="l" rtl="0">
              <a:spcBef>
                <a:spcPts val="400"/>
              </a:spcBef>
              <a:buClr>
                <a:schemeClr val="dk1"/>
              </a:buClr>
              <a:buSzPct val="100000"/>
              <a:buFont typeface="Times New Roman"/>
              <a:buChar char="■"/>
              <a:defRPr sz="1200" b="0" i="0" u="none" strike="noStrike" cap="none">
                <a:solidFill>
                  <a:schemeClr val="dk1"/>
                </a:solidFill>
                <a:latin typeface="Times New Roman"/>
                <a:ea typeface="Times New Roman"/>
                <a:cs typeface="Times New Roman"/>
                <a:sym typeface="Times New Roman"/>
              </a:defRPr>
            </a:lvl3pPr>
            <a:lvl4pPr marL="2057400" marR="0" lvl="3" indent="-609600" algn="l" rtl="0">
              <a:spcBef>
                <a:spcPts val="400"/>
              </a:spcBef>
              <a:buClr>
                <a:schemeClr val="dk1"/>
              </a:buClr>
              <a:buSzPct val="100000"/>
              <a:buFont typeface="Times New Roman"/>
              <a:buChar char="●"/>
              <a:defRPr sz="1200" b="0" i="0" u="none" strike="noStrike" cap="none">
                <a:solidFill>
                  <a:schemeClr val="dk1"/>
                </a:solidFill>
                <a:latin typeface="Times New Roman"/>
                <a:ea typeface="Times New Roman"/>
                <a:cs typeface="Times New Roman"/>
                <a:sym typeface="Times New Roman"/>
              </a:defRPr>
            </a:lvl4pPr>
            <a:lvl5pPr marL="2743200" marR="0" lvl="4" indent="-838200" algn="l" rtl="0">
              <a:spcBef>
                <a:spcPts val="400"/>
              </a:spcBef>
              <a:buClr>
                <a:schemeClr val="dk1"/>
              </a:buClr>
              <a:buSzPct val="100000"/>
              <a:buFont typeface="Times New Roman"/>
              <a:buChar char="○"/>
              <a:defRPr sz="1200" b="0" i="0" u="none" strike="noStrike" cap="none">
                <a:solidFill>
                  <a:schemeClr val="dk1"/>
                </a:solidFill>
                <a:latin typeface="Times New Roman"/>
                <a:ea typeface="Times New Roman"/>
                <a:cs typeface="Times New Roman"/>
                <a:sym typeface="Times New Roman"/>
              </a:defRPr>
            </a:lvl5pPr>
            <a:lvl6pPr marL="3429000" marR="0" lvl="5" indent="-1066800" algn="l" rtl="0">
              <a:spcBef>
                <a:spcPts val="400"/>
              </a:spcBef>
              <a:buClr>
                <a:schemeClr val="dk1"/>
              </a:buClr>
              <a:buSzPct val="100000"/>
              <a:buFont typeface="Times New Roman"/>
              <a:buChar char="■"/>
              <a:defRPr sz="1200" b="0" i="0" u="none" strike="noStrike" cap="none">
                <a:solidFill>
                  <a:schemeClr val="dk1"/>
                </a:solidFill>
                <a:latin typeface="Times New Roman"/>
                <a:ea typeface="Times New Roman"/>
                <a:cs typeface="Times New Roman"/>
                <a:sym typeface="Times New Roman"/>
              </a:defRPr>
            </a:lvl6pPr>
            <a:lvl7pPr marL="4114800" marR="0" lvl="6" indent="-1295400" algn="l" rtl="0">
              <a:spcBef>
                <a:spcPts val="400"/>
              </a:spcBef>
              <a:buClr>
                <a:schemeClr val="dk1"/>
              </a:buClr>
              <a:buSzPct val="100000"/>
              <a:buFont typeface="Times New Roman"/>
              <a:buChar char="●"/>
              <a:defRPr sz="1200" b="0" i="0" u="none" strike="noStrike" cap="none">
                <a:solidFill>
                  <a:schemeClr val="dk1"/>
                </a:solidFill>
                <a:latin typeface="Times New Roman"/>
                <a:ea typeface="Times New Roman"/>
                <a:cs typeface="Times New Roman"/>
                <a:sym typeface="Times New Roman"/>
              </a:defRPr>
            </a:lvl7pPr>
            <a:lvl8pPr marL="4800600" marR="0" lvl="7" indent="-1524000" algn="l" rtl="0">
              <a:spcBef>
                <a:spcPts val="400"/>
              </a:spcBef>
              <a:buClr>
                <a:schemeClr val="dk1"/>
              </a:buClr>
              <a:buSzPct val="100000"/>
              <a:buFont typeface="Times New Roman"/>
              <a:buChar char="○"/>
              <a:defRPr sz="1200" b="0" i="0" u="none" strike="noStrike" cap="none">
                <a:solidFill>
                  <a:schemeClr val="dk1"/>
                </a:solidFill>
                <a:latin typeface="Times New Roman"/>
                <a:ea typeface="Times New Roman"/>
                <a:cs typeface="Times New Roman"/>
                <a:sym typeface="Times New Roman"/>
              </a:defRPr>
            </a:lvl8pPr>
            <a:lvl9pPr marL="5486400" marR="0" lvl="8" indent="-1752600" algn="l" rtl="0">
              <a:spcBef>
                <a:spcPts val="400"/>
              </a:spcBef>
              <a:buClr>
                <a:schemeClr val="dk1"/>
              </a:buClr>
              <a:buSzPct val="100000"/>
              <a:buFont typeface="Times New Roman"/>
              <a:buChar char="■"/>
              <a:defRPr sz="1200" b="0" i="0" u="none" strike="noStrike" cap="none">
                <a:solidFill>
                  <a:schemeClr val="dk1"/>
                </a:solidFill>
                <a:latin typeface="Times New Roman"/>
                <a:ea typeface="Times New Roman"/>
                <a:cs typeface="Times New Roman"/>
                <a:sym typeface="Times New Roman"/>
              </a:defRPr>
            </a:lvl9pPr>
          </a:lstStyle>
          <a:p>
            <a:endParaRPr/>
          </a:p>
        </p:txBody>
      </p:sp>
    </p:spTree>
    <p:extLst>
      <p:ext uri="{BB962C8B-B14F-4D97-AF65-F5344CB8AC3E}">
        <p14:creationId xmlns:p14="http://schemas.microsoft.com/office/powerpoint/2010/main" val="1562181304"/>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Shape 6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70" name="Shape 70"/>
          <p:cNvSpPr txBox="1">
            <a:spLocks noGrp="1"/>
          </p:cNvSpPr>
          <p:nvPr>
            <p:ph type="body" idx="1"/>
          </p:nvPr>
        </p:nvSpPr>
        <p:spPr>
          <a:xfrm>
            <a:off x="914400" y="4343400"/>
            <a:ext cx="5029199" cy="4114800"/>
          </a:xfrm>
          <a:prstGeom prst="rect">
            <a:avLst/>
          </a:prstGeom>
          <a:noFill/>
          <a:ln>
            <a:noFill/>
          </a:ln>
        </p:spPr>
        <p:txBody>
          <a:bodyPr wrap="square" lIns="91425" tIns="45700" rIns="91425" bIns="45700" anchor="t" anchorCtr="0">
            <a:noAutofit/>
          </a:bodyPr>
          <a:lstStyle/>
          <a:p>
            <a:pPr marL="0" marR="0" lvl="0" indent="0" algn="l" rtl="0">
              <a:spcBef>
                <a:spcPts val="0"/>
              </a:spcBef>
              <a:spcAft>
                <a:spcPts val="0"/>
              </a:spcAft>
              <a:buClr>
                <a:srgbClr val="FF0000"/>
              </a:buClr>
              <a:buSzPct val="25000"/>
              <a:buFont typeface="Trebuchet MS"/>
              <a:buNone/>
            </a:pPr>
            <a:r>
              <a:rPr lang="en-US" sz="1400" b="1" i="0" u="none" strike="noStrike" cap="none">
                <a:solidFill>
                  <a:srgbClr val="FF0000"/>
                </a:solidFill>
                <a:latin typeface="Trebuchet MS"/>
                <a:ea typeface="Trebuchet MS"/>
                <a:cs typeface="Trebuchet MS"/>
                <a:sym typeface="Trebuchet MS"/>
              </a:rPr>
              <a:t>INTRODUCTION (Slides 1-4: Approx. 10-15 minutes)</a:t>
            </a:r>
          </a:p>
          <a:p>
            <a:pPr marL="0" marR="0" lvl="0" indent="0" algn="l" rtl="0">
              <a:spcBef>
                <a:spcPts val="500"/>
              </a:spcBef>
              <a:spcAft>
                <a:spcPts val="0"/>
              </a:spcAft>
              <a:buClr>
                <a:schemeClr val="dk1"/>
              </a:buClr>
              <a:buSzPct val="25000"/>
              <a:buFont typeface="Times New Roman"/>
              <a:buNone/>
            </a:pPr>
            <a:r>
              <a:rPr lang="en-US" sz="1200" b="0" i="0" u="none" strike="noStrike" cap="none">
                <a:solidFill>
                  <a:schemeClr val="dk1"/>
                </a:solidFill>
                <a:latin typeface="Times New Roman"/>
                <a:ea typeface="Times New Roman"/>
                <a:cs typeface="Times New Roman"/>
                <a:sym typeface="Times New Roman"/>
              </a:rPr>
              <a:t>Welcome, thanks for coming, and congratulations on your pregnancy! Whether this is your first, second, or third baby, this is an exciting time for you and your family.</a:t>
            </a:r>
          </a:p>
          <a:p>
            <a:pPr marL="0" marR="0" lvl="0" indent="0" algn="l" rtl="0">
              <a:spcBef>
                <a:spcPts val="500"/>
              </a:spcBef>
              <a:spcAft>
                <a:spcPts val="0"/>
              </a:spcAft>
              <a:buClr>
                <a:schemeClr val="dk1"/>
              </a:buClr>
              <a:buSzPct val="25000"/>
              <a:buFont typeface="Times New Roman"/>
              <a:buNone/>
            </a:pPr>
            <a:r>
              <a:rPr lang="en-US" sz="1200" b="1" i="0" u="sng" strike="noStrike" cap="none">
                <a:solidFill>
                  <a:schemeClr val="dk1"/>
                </a:solidFill>
                <a:latin typeface="Times New Roman"/>
                <a:ea typeface="Times New Roman"/>
                <a:cs typeface="Times New Roman"/>
                <a:sym typeface="Times New Roman"/>
              </a:rPr>
              <a:t>Optional</a:t>
            </a:r>
            <a:r>
              <a:rPr lang="en-US" sz="1200" b="1" i="0" u="none" strike="noStrike" cap="none">
                <a:solidFill>
                  <a:schemeClr val="dk1"/>
                </a:solidFill>
                <a:latin typeface="Times New Roman"/>
                <a:ea typeface="Times New Roman"/>
                <a:cs typeface="Times New Roman"/>
                <a:sym typeface="Times New Roman"/>
              </a:rPr>
              <a:t>:</a:t>
            </a:r>
            <a:r>
              <a:rPr lang="en-US" sz="1200" b="0" i="0" u="none" strike="noStrike" cap="none">
                <a:solidFill>
                  <a:schemeClr val="dk1"/>
                </a:solidFill>
                <a:latin typeface="Times New Roman"/>
                <a:ea typeface="Times New Roman"/>
                <a:cs typeface="Times New Roman"/>
                <a:sym typeface="Times New Roman"/>
              </a:rPr>
              <a:t> To get to know each other a little better, let’s go around the room and have everyone give your name, how many children you have, and your due date. </a:t>
            </a:r>
            <a:r>
              <a:rPr lang="en-US" sz="1200" b="1" i="0" u="none" strike="noStrike" cap="none">
                <a:solidFill>
                  <a:schemeClr val="dk1"/>
                </a:solidFill>
                <a:latin typeface="Times New Roman"/>
                <a:ea typeface="Times New Roman"/>
                <a:cs typeface="Times New Roman"/>
                <a:sym typeface="Times New Roman"/>
              </a:rPr>
              <a:t>(Introductions)</a:t>
            </a:r>
          </a:p>
          <a:p>
            <a:pPr marL="0" marR="0" lvl="0" indent="0" algn="l" rtl="0">
              <a:spcBef>
                <a:spcPts val="500"/>
              </a:spcBef>
              <a:spcAft>
                <a:spcPts val="0"/>
              </a:spcAft>
              <a:buClr>
                <a:schemeClr val="dk1"/>
              </a:buClr>
              <a:buSzPct val="25000"/>
              <a:buFont typeface="Times New Roman"/>
              <a:buNone/>
            </a:pPr>
            <a:r>
              <a:rPr lang="en-US" sz="1200" b="0" i="0" u="none" strike="noStrike" cap="none">
                <a:solidFill>
                  <a:schemeClr val="dk1"/>
                </a:solidFill>
                <a:latin typeface="Times New Roman"/>
                <a:ea typeface="Times New Roman"/>
                <a:cs typeface="Times New Roman"/>
                <a:sym typeface="Times New Roman"/>
              </a:rPr>
              <a:t>Today we’re going to discuss a topic you may have heard about in the news — foodborne illness. Has anyone heard or read anything about this illness? </a:t>
            </a:r>
            <a:r>
              <a:rPr lang="en-US" sz="1200" b="1" i="0" u="none" strike="noStrike" cap="none">
                <a:solidFill>
                  <a:schemeClr val="dk1"/>
                </a:solidFill>
                <a:latin typeface="Times New Roman"/>
                <a:ea typeface="Times New Roman"/>
                <a:cs typeface="Times New Roman"/>
                <a:sym typeface="Times New Roman"/>
              </a:rPr>
              <a:t>(Discuss — relate any local outbreaks, e.g., </a:t>
            </a:r>
            <a:r>
              <a:rPr lang="en-US" sz="1200" b="1" i="1" u="none" strike="noStrike" cap="none">
                <a:solidFill>
                  <a:schemeClr val="dk1"/>
                </a:solidFill>
                <a:latin typeface="Times New Roman"/>
                <a:ea typeface="Times New Roman"/>
                <a:cs typeface="Times New Roman"/>
                <a:sym typeface="Times New Roman"/>
              </a:rPr>
              <a:t>E. coli</a:t>
            </a:r>
            <a:r>
              <a:rPr lang="en-US" sz="1200" b="1" i="0" u="none" strike="noStrike" cap="none">
                <a:solidFill>
                  <a:schemeClr val="dk1"/>
                </a:solidFill>
                <a:latin typeface="Times New Roman"/>
                <a:ea typeface="Times New Roman"/>
                <a:cs typeface="Times New Roman"/>
                <a:sym typeface="Times New Roman"/>
              </a:rPr>
              <a:t> O157:H7, </a:t>
            </a:r>
            <a:r>
              <a:rPr lang="en-US" sz="1200" b="1" i="1" u="none" strike="noStrike" cap="none">
                <a:solidFill>
                  <a:schemeClr val="dk1"/>
                </a:solidFill>
                <a:latin typeface="Times New Roman"/>
                <a:ea typeface="Times New Roman"/>
                <a:cs typeface="Times New Roman"/>
                <a:sym typeface="Times New Roman"/>
              </a:rPr>
              <a:t>Salmonella</a:t>
            </a:r>
            <a:r>
              <a:rPr lang="en-US" sz="1200" b="1" i="0" u="none" strike="noStrike" cap="none">
                <a:solidFill>
                  <a:schemeClr val="dk1"/>
                </a:solidFill>
                <a:latin typeface="Times New Roman"/>
                <a:ea typeface="Times New Roman"/>
                <a:cs typeface="Times New Roman"/>
                <a:sym typeface="Times New Roman"/>
              </a:rPr>
              <a:t>, etc.)</a:t>
            </a:r>
            <a:r>
              <a:rPr lang="en-US" sz="1200" b="0" i="0" u="none" strike="noStrike" cap="none">
                <a:solidFill>
                  <a:schemeClr val="dk1"/>
                </a:solidFill>
                <a:latin typeface="Times New Roman"/>
                <a:ea typeface="Times New Roman"/>
                <a:cs typeface="Times New Roman"/>
                <a:sym typeface="Times New Roman"/>
              </a:rPr>
              <a:t> </a:t>
            </a:r>
          </a:p>
          <a:p>
            <a:pPr marL="0" marR="0" lvl="0" indent="0" algn="l" rtl="0">
              <a:spcBef>
                <a:spcPts val="500"/>
              </a:spcBef>
              <a:spcAft>
                <a:spcPts val="0"/>
              </a:spcAft>
              <a:buClr>
                <a:schemeClr val="dk1"/>
              </a:buClr>
              <a:buSzPct val="25000"/>
              <a:buFont typeface="Times New Roman"/>
              <a:buNone/>
            </a:pPr>
            <a:r>
              <a:rPr lang="en-US" sz="1200" b="0" i="0" u="none" strike="noStrike" cap="none">
                <a:solidFill>
                  <a:schemeClr val="dk1"/>
                </a:solidFill>
                <a:latin typeface="Times New Roman"/>
                <a:ea typeface="Times New Roman"/>
                <a:cs typeface="Times New Roman"/>
                <a:sym typeface="Times New Roman"/>
              </a:rPr>
              <a:t>Have you heard anything about foodborne illness in relation to pregnancy? </a:t>
            </a:r>
            <a:r>
              <a:rPr lang="en-US" sz="1200" b="1" i="0" u="none" strike="noStrike" cap="none">
                <a:solidFill>
                  <a:schemeClr val="dk1"/>
                </a:solidFill>
                <a:latin typeface="Times New Roman"/>
                <a:ea typeface="Times New Roman"/>
                <a:cs typeface="Times New Roman"/>
                <a:sym typeface="Times New Roman"/>
              </a:rPr>
              <a:t>(Discuss)</a:t>
            </a:r>
            <a:r>
              <a:rPr lang="en-US" sz="1200" b="0" i="0" u="none" strike="noStrike" cap="none">
                <a:solidFill>
                  <a:schemeClr val="dk1"/>
                </a:solidFill>
                <a:latin typeface="Times New Roman"/>
                <a:ea typeface="Times New Roman"/>
                <a:cs typeface="Times New Roman"/>
                <a:sym typeface="Times New Roman"/>
              </a:rPr>
              <a:t> </a:t>
            </a:r>
          </a:p>
          <a:p>
            <a:pPr marL="0" marR="0" lvl="0" indent="0" algn="l" rtl="0">
              <a:spcBef>
                <a:spcPts val="500"/>
              </a:spcBef>
              <a:spcAft>
                <a:spcPts val="0"/>
              </a:spcAft>
              <a:buClr>
                <a:schemeClr val="dk1"/>
              </a:buClr>
              <a:buSzPct val="25000"/>
              <a:buFont typeface="Times New Roman"/>
              <a:buNone/>
            </a:pPr>
            <a:r>
              <a:rPr lang="en-US" sz="1200" b="0" i="0" u="none" strike="noStrike" cap="none">
                <a:solidFill>
                  <a:schemeClr val="dk1"/>
                </a:solidFill>
                <a:latin typeface="Times New Roman"/>
                <a:ea typeface="Times New Roman"/>
                <a:cs typeface="Times New Roman"/>
                <a:sym typeface="Times New Roman"/>
              </a:rPr>
              <a:t>Exactly what is foodborne illness? . . .</a:t>
            </a:r>
          </a:p>
          <a:p>
            <a:pPr marL="0" marR="0" lvl="0" indent="0" algn="l" rtl="0">
              <a:spcBef>
                <a:spcPts val="400"/>
              </a:spcBef>
              <a:spcAft>
                <a:spcPts val="0"/>
              </a:spcAft>
              <a:buClr>
                <a:schemeClr val="dk1"/>
              </a:buClr>
              <a:buSzPct val="25000"/>
              <a:buFont typeface="Times New Roman"/>
              <a:buNone/>
            </a:pPr>
            <a:endParaRPr sz="1400" b="0" i="0" u="none" strike="noStrike" cap="none">
              <a:solidFill>
                <a:schemeClr val="dk1"/>
              </a:solidFill>
              <a:latin typeface="Trebuchet MS"/>
              <a:ea typeface="Trebuchet MS"/>
              <a:cs typeface="Trebuchet MS"/>
              <a:sym typeface="Trebuchet MS"/>
            </a:endParaRPr>
          </a:p>
          <a:p>
            <a:pPr marL="0" marR="0" lvl="0" indent="0" algn="l" rtl="0">
              <a:spcBef>
                <a:spcPts val="400"/>
              </a:spcBef>
              <a:spcAft>
                <a:spcPts val="0"/>
              </a:spcAft>
              <a:buClr>
                <a:schemeClr val="dk1"/>
              </a:buClr>
              <a:buSzPct val="25000"/>
              <a:buFont typeface="Times New Roman"/>
              <a:buNone/>
            </a:pPr>
            <a:endParaRPr sz="1400" b="0" i="0" u="none" strike="noStrike" cap="none">
              <a:solidFill>
                <a:schemeClr val="dk1"/>
              </a:solidFill>
              <a:latin typeface="Trebuchet MS"/>
              <a:ea typeface="Trebuchet MS"/>
              <a:cs typeface="Trebuchet MS"/>
              <a:sym typeface="Trebuchet MS"/>
            </a:endParaRPr>
          </a:p>
          <a:p>
            <a:pPr marL="0" marR="0" lvl="0" indent="0" algn="l" rtl="0">
              <a:spcBef>
                <a:spcPts val="400"/>
              </a:spcBef>
              <a:buClr>
                <a:schemeClr val="dk1"/>
              </a:buClr>
              <a:buSzPct val="25000"/>
              <a:buFont typeface="Times New Roman"/>
              <a:buNone/>
            </a:pPr>
            <a:endParaRPr sz="1400" b="0" i="0" u="none" strike="noStrike" cap="none">
              <a:solidFill>
                <a:schemeClr val="dk1"/>
              </a:solidFill>
              <a:latin typeface="Trebuchet MS"/>
              <a:ea typeface="Trebuchet MS"/>
              <a:cs typeface="Trebuchet MS"/>
              <a:sym typeface="Trebuchet MS"/>
            </a:endParaRPr>
          </a:p>
        </p:txBody>
      </p:sp>
    </p:spTree>
    <p:extLst>
      <p:ext uri="{BB962C8B-B14F-4D97-AF65-F5344CB8AC3E}">
        <p14:creationId xmlns:p14="http://schemas.microsoft.com/office/powerpoint/2010/main" val="20334056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Shape 14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142" name="Shape 142"/>
          <p:cNvSpPr txBox="1">
            <a:spLocks noGrp="1"/>
          </p:cNvSpPr>
          <p:nvPr>
            <p:ph type="body" idx="1"/>
          </p:nvPr>
        </p:nvSpPr>
        <p:spPr>
          <a:xfrm>
            <a:off x="914400" y="4343400"/>
            <a:ext cx="5029199" cy="4114800"/>
          </a:xfrm>
          <a:prstGeom prst="rect">
            <a:avLst/>
          </a:prstGeom>
          <a:noFill/>
          <a:ln>
            <a:noFill/>
          </a:ln>
        </p:spPr>
        <p:txBody>
          <a:bodyPr wrap="square" lIns="91425" tIns="45700" rIns="91425" bIns="45700" anchor="t" anchorCtr="0">
            <a:noAutofit/>
          </a:bodyPr>
          <a:lstStyle/>
          <a:p>
            <a:pPr marL="0" marR="0" lvl="0" indent="0" algn="l" rtl="0">
              <a:spcBef>
                <a:spcPts val="0"/>
              </a:spcBef>
              <a:spcAft>
                <a:spcPts val="0"/>
              </a:spcAft>
              <a:buClr>
                <a:schemeClr val="dk1"/>
              </a:buClr>
              <a:buSzPct val="25000"/>
              <a:buFont typeface="Times New Roman"/>
              <a:buNone/>
            </a:pPr>
            <a:r>
              <a:rPr lang="en-US" sz="1200" b="0" i="0" u="none" strike="noStrike" cap="none">
                <a:solidFill>
                  <a:schemeClr val="dk1"/>
                </a:solidFill>
                <a:latin typeface="Times New Roman"/>
                <a:ea typeface="Times New Roman"/>
                <a:cs typeface="Times New Roman"/>
                <a:sym typeface="Times New Roman"/>
              </a:rPr>
              <a:t>Foodborne illness can’t affect my unborn baby. </a:t>
            </a:r>
          </a:p>
          <a:p>
            <a:pPr marL="0" marR="0" lvl="0" indent="0" algn="l" rtl="0">
              <a:spcBef>
                <a:spcPts val="500"/>
              </a:spcBef>
              <a:spcAft>
                <a:spcPts val="0"/>
              </a:spcAft>
              <a:buClr>
                <a:schemeClr val="dk1"/>
              </a:buClr>
              <a:buSzPct val="25000"/>
              <a:buFont typeface="Times New Roman"/>
              <a:buNone/>
            </a:pPr>
            <a:r>
              <a:rPr lang="en-US" sz="1200" b="1" i="0" u="none" strike="noStrike" cap="none">
                <a:solidFill>
                  <a:schemeClr val="dk1"/>
                </a:solidFill>
                <a:latin typeface="Times New Roman"/>
                <a:ea typeface="Times New Roman"/>
                <a:cs typeface="Times New Roman"/>
                <a:sym typeface="Times New Roman"/>
              </a:rPr>
              <a:t>(Show question)</a:t>
            </a:r>
          </a:p>
          <a:p>
            <a:pPr marL="0" marR="0" lvl="0" indent="0" algn="l" rtl="0">
              <a:spcBef>
                <a:spcPts val="500"/>
              </a:spcBef>
              <a:spcAft>
                <a:spcPts val="0"/>
              </a:spcAft>
              <a:buClr>
                <a:schemeClr val="dk1"/>
              </a:buClr>
              <a:buSzPct val="25000"/>
              <a:buFont typeface="Times New Roman"/>
              <a:buNone/>
            </a:pPr>
            <a:r>
              <a:rPr lang="en-US" sz="1200" b="0" i="0" u="none" strike="noStrike" cap="none">
                <a:solidFill>
                  <a:schemeClr val="dk1"/>
                </a:solidFill>
                <a:latin typeface="Times New Roman"/>
                <a:ea typeface="Times New Roman"/>
                <a:cs typeface="Times New Roman"/>
                <a:sym typeface="Times New Roman"/>
              </a:rPr>
              <a:t>Of course, you now know that’s false. </a:t>
            </a:r>
            <a:r>
              <a:rPr lang="en-US" sz="1200" b="1" i="0" u="none" strike="noStrike" cap="none">
                <a:solidFill>
                  <a:schemeClr val="dk1"/>
                </a:solidFill>
                <a:latin typeface="Times New Roman"/>
                <a:ea typeface="Times New Roman"/>
                <a:cs typeface="Times New Roman"/>
                <a:sym typeface="Times New Roman"/>
              </a:rPr>
              <a:t>(Show answer)</a:t>
            </a:r>
          </a:p>
          <a:p>
            <a:pPr marL="0" marR="0" lvl="0" indent="0" algn="l" rtl="0">
              <a:spcBef>
                <a:spcPts val="400"/>
              </a:spcBef>
              <a:buClr>
                <a:schemeClr val="dk1"/>
              </a:buClr>
              <a:buSzPct val="25000"/>
              <a:buFont typeface="Times New Roman"/>
              <a:buNone/>
            </a:pPr>
            <a:endParaRPr sz="1600" b="0" i="0" u="none" strike="noStrike" cap="none">
              <a:solidFill>
                <a:schemeClr val="dk1"/>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31951445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Shape 14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150" name="Shape 150"/>
          <p:cNvSpPr txBox="1">
            <a:spLocks noGrp="1"/>
          </p:cNvSpPr>
          <p:nvPr>
            <p:ph type="body" idx="1"/>
          </p:nvPr>
        </p:nvSpPr>
        <p:spPr>
          <a:xfrm>
            <a:off x="914400" y="4343400"/>
            <a:ext cx="5029199" cy="4114800"/>
          </a:xfrm>
          <a:prstGeom prst="rect">
            <a:avLst/>
          </a:prstGeom>
          <a:noFill/>
          <a:ln>
            <a:noFill/>
          </a:ln>
        </p:spPr>
        <p:txBody>
          <a:bodyPr wrap="square" lIns="91425" tIns="45700" rIns="91425" bIns="45700" anchor="t" anchorCtr="0">
            <a:noAutofit/>
          </a:bodyPr>
          <a:lstStyle/>
          <a:p>
            <a:pPr marL="0" marR="0" lvl="0" indent="0" algn="l" rtl="0">
              <a:spcBef>
                <a:spcPts val="0"/>
              </a:spcBef>
              <a:spcAft>
                <a:spcPts val="0"/>
              </a:spcAft>
              <a:buClr>
                <a:schemeClr val="dk1"/>
              </a:buClr>
              <a:buSzPct val="25000"/>
              <a:buFont typeface="Times New Roman"/>
              <a:buNone/>
            </a:pPr>
            <a:r>
              <a:rPr lang="en-US" sz="1200" b="0" i="0" u="none" strike="noStrike" cap="none">
                <a:solidFill>
                  <a:schemeClr val="dk1"/>
                </a:solidFill>
                <a:latin typeface="Times New Roman"/>
                <a:ea typeface="Times New Roman"/>
                <a:cs typeface="Times New Roman"/>
                <a:sym typeface="Times New Roman"/>
              </a:rPr>
              <a:t>Foodborne bacteria can cross the placenta and infect your unborn baby. And, your unborn baby’s immune system is not developed enough to fight off harmful bacteria.</a:t>
            </a:r>
          </a:p>
          <a:p>
            <a:pPr marL="0" marR="0" lvl="0" indent="0" algn="l" rtl="0">
              <a:spcBef>
                <a:spcPts val="500"/>
              </a:spcBef>
              <a:buClr>
                <a:schemeClr val="dk1"/>
              </a:buClr>
              <a:buSzPct val="25000"/>
              <a:buFont typeface="Times New Roman"/>
              <a:buNone/>
            </a:pPr>
            <a:r>
              <a:rPr lang="en-US" sz="1200" b="0" i="0" u="none" strike="noStrike" cap="none">
                <a:solidFill>
                  <a:schemeClr val="dk1"/>
                </a:solidFill>
                <a:latin typeface="Times New Roman"/>
                <a:ea typeface="Times New Roman"/>
                <a:cs typeface="Times New Roman"/>
                <a:sym typeface="Times New Roman"/>
              </a:rPr>
              <a:t>Your baby can suffer serious health problems, developmental delays, and in extreme cases — death.</a:t>
            </a:r>
          </a:p>
        </p:txBody>
      </p:sp>
    </p:spTree>
    <p:extLst>
      <p:ext uri="{BB962C8B-B14F-4D97-AF65-F5344CB8AC3E}">
        <p14:creationId xmlns:p14="http://schemas.microsoft.com/office/powerpoint/2010/main" val="286874632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
        <p:cNvGrpSpPr/>
        <p:nvPr/>
      </p:nvGrpSpPr>
      <p:grpSpPr>
        <a:xfrm>
          <a:off x="0" y="0"/>
          <a:ext cx="0" cy="0"/>
          <a:chOff x="0" y="0"/>
          <a:chExt cx="0" cy="0"/>
        </a:xfrm>
      </p:grpSpPr>
      <p:sp>
        <p:nvSpPr>
          <p:cNvPr id="157" name="Shape 15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158" name="Shape 158"/>
          <p:cNvSpPr txBox="1">
            <a:spLocks noGrp="1"/>
          </p:cNvSpPr>
          <p:nvPr>
            <p:ph type="body" idx="1"/>
          </p:nvPr>
        </p:nvSpPr>
        <p:spPr>
          <a:xfrm>
            <a:off x="914400" y="4343400"/>
            <a:ext cx="5029199" cy="4114800"/>
          </a:xfrm>
          <a:prstGeom prst="rect">
            <a:avLst/>
          </a:prstGeom>
          <a:noFill/>
          <a:ln>
            <a:noFill/>
          </a:ln>
        </p:spPr>
        <p:txBody>
          <a:bodyPr wrap="square" lIns="91425" tIns="45700" rIns="91425" bIns="45700" anchor="t" anchorCtr="0">
            <a:noAutofit/>
          </a:bodyPr>
          <a:lstStyle/>
          <a:p>
            <a:pPr marL="0" marR="0" lvl="0" indent="0" algn="l" rtl="0">
              <a:spcBef>
                <a:spcPts val="0"/>
              </a:spcBef>
              <a:spcAft>
                <a:spcPts val="0"/>
              </a:spcAft>
              <a:buClr>
                <a:schemeClr val="dk1"/>
              </a:buClr>
              <a:buSzPct val="25000"/>
              <a:buFont typeface="Times New Roman"/>
              <a:buNone/>
            </a:pPr>
            <a:r>
              <a:rPr lang="en-US" sz="1200" b="0" i="0" u="none" strike="noStrike" cap="none">
                <a:solidFill>
                  <a:schemeClr val="dk1"/>
                </a:solidFill>
                <a:latin typeface="Times New Roman"/>
                <a:ea typeface="Times New Roman"/>
                <a:cs typeface="Times New Roman"/>
                <a:sym typeface="Times New Roman"/>
              </a:rPr>
              <a:t>But, here’s the good news! Foodborne illness can be prevented by following 4 simple steps. Does anyone remember what they are? </a:t>
            </a:r>
            <a:r>
              <a:rPr lang="en-US" sz="1200" b="1" i="0" u="none" strike="noStrike" cap="none">
                <a:solidFill>
                  <a:schemeClr val="dk1"/>
                </a:solidFill>
                <a:latin typeface="Times New Roman"/>
                <a:ea typeface="Times New Roman"/>
                <a:cs typeface="Times New Roman"/>
                <a:sym typeface="Times New Roman"/>
              </a:rPr>
              <a:t>(Allow responses)</a:t>
            </a:r>
          </a:p>
          <a:p>
            <a:pPr marL="0" marR="0" lvl="0" indent="0" algn="l" rtl="0">
              <a:spcBef>
                <a:spcPts val="500"/>
              </a:spcBef>
              <a:spcAft>
                <a:spcPts val="0"/>
              </a:spcAft>
              <a:buClr>
                <a:schemeClr val="dk1"/>
              </a:buClr>
              <a:buSzPct val="25000"/>
              <a:buFont typeface="Times New Roman"/>
              <a:buNone/>
            </a:pPr>
            <a:r>
              <a:rPr lang="en-US" sz="1200" b="0" i="0" u="none" strike="noStrike" cap="none">
                <a:solidFill>
                  <a:schemeClr val="dk1"/>
                </a:solidFill>
                <a:latin typeface="Times New Roman"/>
                <a:ea typeface="Times New Roman"/>
                <a:cs typeface="Times New Roman"/>
                <a:sym typeface="Times New Roman"/>
              </a:rPr>
              <a:t>They are: </a:t>
            </a:r>
            <a:r>
              <a:rPr lang="en-US" sz="1200" b="1" i="0" u="sng" strike="noStrike" cap="none">
                <a:solidFill>
                  <a:schemeClr val="dk1"/>
                </a:solidFill>
                <a:latin typeface="Times New Roman"/>
                <a:ea typeface="Times New Roman"/>
                <a:cs typeface="Times New Roman"/>
                <a:sym typeface="Times New Roman"/>
              </a:rPr>
              <a:t>Clean</a:t>
            </a:r>
            <a:r>
              <a:rPr lang="en-US" sz="1200" b="0" i="0" u="none" strike="noStrike" cap="none">
                <a:solidFill>
                  <a:schemeClr val="dk1"/>
                </a:solidFill>
                <a:latin typeface="Times New Roman"/>
                <a:ea typeface="Times New Roman"/>
                <a:cs typeface="Times New Roman"/>
                <a:sym typeface="Times New Roman"/>
              </a:rPr>
              <a:t>,</a:t>
            </a:r>
            <a:r>
              <a:rPr lang="en-US" sz="1200" b="1" i="0" u="none" strike="noStrike" cap="none">
                <a:solidFill>
                  <a:schemeClr val="dk1"/>
                </a:solidFill>
                <a:latin typeface="Times New Roman"/>
                <a:ea typeface="Times New Roman"/>
                <a:cs typeface="Times New Roman"/>
                <a:sym typeface="Times New Roman"/>
              </a:rPr>
              <a:t> </a:t>
            </a:r>
            <a:r>
              <a:rPr lang="en-US" sz="1200" b="1" i="0" u="sng" strike="noStrike" cap="none">
                <a:solidFill>
                  <a:schemeClr val="dk1"/>
                </a:solidFill>
                <a:latin typeface="Times New Roman"/>
                <a:ea typeface="Times New Roman"/>
                <a:cs typeface="Times New Roman"/>
                <a:sym typeface="Times New Roman"/>
              </a:rPr>
              <a:t>Separate</a:t>
            </a:r>
            <a:r>
              <a:rPr lang="en-US" sz="1200" b="0" i="0" u="none" strike="noStrike" cap="none">
                <a:solidFill>
                  <a:schemeClr val="dk1"/>
                </a:solidFill>
                <a:latin typeface="Times New Roman"/>
                <a:ea typeface="Times New Roman"/>
                <a:cs typeface="Times New Roman"/>
                <a:sym typeface="Times New Roman"/>
              </a:rPr>
              <a:t>,</a:t>
            </a:r>
            <a:r>
              <a:rPr lang="en-US" sz="1200" b="1" i="0" u="none" strike="noStrike" cap="none">
                <a:solidFill>
                  <a:schemeClr val="dk1"/>
                </a:solidFill>
                <a:latin typeface="Times New Roman"/>
                <a:ea typeface="Times New Roman"/>
                <a:cs typeface="Times New Roman"/>
                <a:sym typeface="Times New Roman"/>
              </a:rPr>
              <a:t> </a:t>
            </a:r>
            <a:r>
              <a:rPr lang="en-US" sz="1200" b="1" i="0" u="sng" strike="noStrike" cap="none">
                <a:solidFill>
                  <a:schemeClr val="dk1"/>
                </a:solidFill>
                <a:latin typeface="Times New Roman"/>
                <a:ea typeface="Times New Roman"/>
                <a:cs typeface="Times New Roman"/>
                <a:sym typeface="Times New Roman"/>
              </a:rPr>
              <a:t>Cook</a:t>
            </a:r>
            <a:r>
              <a:rPr lang="en-US" sz="1200" b="0" i="0" u="none" strike="noStrike" cap="none">
                <a:solidFill>
                  <a:schemeClr val="dk1"/>
                </a:solidFill>
                <a:latin typeface="Times New Roman"/>
                <a:ea typeface="Times New Roman"/>
                <a:cs typeface="Times New Roman"/>
                <a:sym typeface="Times New Roman"/>
              </a:rPr>
              <a:t>, and </a:t>
            </a:r>
            <a:r>
              <a:rPr lang="en-US" sz="1200" b="1" i="0" u="sng" strike="noStrike" cap="none">
                <a:solidFill>
                  <a:schemeClr val="dk1"/>
                </a:solidFill>
                <a:latin typeface="Times New Roman"/>
                <a:ea typeface="Times New Roman"/>
                <a:cs typeface="Times New Roman"/>
                <a:sym typeface="Times New Roman"/>
              </a:rPr>
              <a:t>Chill</a:t>
            </a:r>
            <a:r>
              <a:rPr lang="en-US" sz="1200" b="0" i="0" u="none" strike="noStrike" cap="none">
                <a:solidFill>
                  <a:schemeClr val="dk1"/>
                </a:solidFill>
                <a:latin typeface="Times New Roman"/>
                <a:ea typeface="Times New Roman"/>
                <a:cs typeface="Times New Roman"/>
                <a:sym typeface="Times New Roman"/>
              </a:rPr>
              <a:t>. </a:t>
            </a:r>
            <a:r>
              <a:rPr lang="en-US" sz="1200" b="1" i="0" u="none" strike="noStrike" cap="none">
                <a:solidFill>
                  <a:schemeClr val="dk1"/>
                </a:solidFill>
                <a:latin typeface="Times New Roman"/>
                <a:ea typeface="Times New Roman"/>
                <a:cs typeface="Times New Roman"/>
                <a:sym typeface="Times New Roman"/>
              </a:rPr>
              <a:t>(Show steps)</a:t>
            </a:r>
          </a:p>
          <a:p>
            <a:pPr marL="0" marR="0" lvl="0" indent="0" algn="l" rtl="0">
              <a:spcBef>
                <a:spcPts val="500"/>
              </a:spcBef>
              <a:spcAft>
                <a:spcPts val="0"/>
              </a:spcAft>
              <a:buClr>
                <a:schemeClr val="dk1"/>
              </a:buClr>
              <a:buSzPct val="25000"/>
              <a:buFont typeface="Times New Roman"/>
              <a:buNone/>
            </a:pPr>
            <a:r>
              <a:rPr lang="en-US" sz="1200" b="0" i="0" u="none" strike="noStrike" cap="none">
                <a:solidFill>
                  <a:schemeClr val="dk1"/>
                </a:solidFill>
                <a:latin typeface="Times New Roman"/>
                <a:ea typeface="Times New Roman"/>
                <a:cs typeface="Times New Roman"/>
                <a:sym typeface="Times New Roman"/>
              </a:rPr>
              <a:t>Keep in mind that our food supply is very safe — probably the safest in the world! But, foodborne microorganisms can still get into our food at the farm, the processing plant, while it’s in transport, at places where we buy food, or even at home. </a:t>
            </a:r>
          </a:p>
          <a:p>
            <a:pPr marL="0" marR="0" lvl="0" indent="0" algn="l" rtl="0">
              <a:spcBef>
                <a:spcPts val="500"/>
              </a:spcBef>
              <a:buClr>
                <a:schemeClr val="dk1"/>
              </a:buClr>
              <a:buSzPct val="25000"/>
              <a:buFont typeface="Times New Roman"/>
              <a:buNone/>
            </a:pPr>
            <a:r>
              <a:rPr lang="en-US" sz="1200" b="0" i="0" u="none" strike="noStrike" cap="none">
                <a:solidFill>
                  <a:schemeClr val="dk1"/>
                </a:solidFill>
                <a:latin typeface="Times New Roman"/>
                <a:ea typeface="Times New Roman"/>
                <a:cs typeface="Times New Roman"/>
                <a:sym typeface="Times New Roman"/>
              </a:rPr>
              <a:t>That’s why it’s important to follow these 4 steps . . . </a:t>
            </a:r>
          </a:p>
        </p:txBody>
      </p:sp>
    </p:spTree>
    <p:extLst>
      <p:ext uri="{BB962C8B-B14F-4D97-AF65-F5344CB8AC3E}">
        <p14:creationId xmlns:p14="http://schemas.microsoft.com/office/powerpoint/2010/main" val="305453718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p:cNvGrpSpPr/>
        <p:nvPr/>
      </p:nvGrpSpPr>
      <p:grpSpPr>
        <a:xfrm>
          <a:off x="0" y="0"/>
          <a:ext cx="0" cy="0"/>
          <a:chOff x="0" y="0"/>
          <a:chExt cx="0" cy="0"/>
        </a:xfrm>
      </p:grpSpPr>
      <p:sp>
        <p:nvSpPr>
          <p:cNvPr id="165" name="Shape 16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166" name="Shape 166"/>
          <p:cNvSpPr txBox="1">
            <a:spLocks noGrp="1"/>
          </p:cNvSpPr>
          <p:nvPr>
            <p:ph type="body" idx="1"/>
          </p:nvPr>
        </p:nvSpPr>
        <p:spPr>
          <a:xfrm>
            <a:off x="914400" y="4343400"/>
            <a:ext cx="5029199" cy="4114800"/>
          </a:xfrm>
          <a:prstGeom prst="rect">
            <a:avLst/>
          </a:prstGeom>
          <a:noFill/>
          <a:ln>
            <a:noFill/>
          </a:ln>
        </p:spPr>
        <p:txBody>
          <a:bodyPr wrap="square" lIns="91425" tIns="45700" rIns="91425" bIns="45700" anchor="t" anchorCtr="0">
            <a:noAutofit/>
          </a:bodyPr>
          <a:lstStyle/>
          <a:p>
            <a:pPr marL="171450" marR="0" lvl="0" indent="-171450" algn="l" rtl="0">
              <a:spcBef>
                <a:spcPts val="0"/>
              </a:spcBef>
              <a:spcAft>
                <a:spcPts val="0"/>
              </a:spcAft>
              <a:buClr>
                <a:schemeClr val="dk1"/>
              </a:buClr>
              <a:buSzPct val="25000"/>
              <a:buFont typeface="Times New Roman"/>
              <a:buNone/>
            </a:pPr>
            <a:r>
              <a:rPr lang="en-US" sz="1500" b="0" i="0" u="none" strike="noStrike" cap="none">
                <a:solidFill>
                  <a:schemeClr val="dk1"/>
                </a:solidFill>
                <a:latin typeface="Times New Roman"/>
                <a:ea typeface="Times New Roman"/>
                <a:cs typeface="Times New Roman"/>
                <a:sym typeface="Times New Roman"/>
              </a:rPr>
              <a:t>Clean is your </a:t>
            </a:r>
            <a:r>
              <a:rPr lang="en-US" sz="1500" b="0" i="0" u="sng" strike="noStrike" cap="none">
                <a:solidFill>
                  <a:schemeClr val="dk1"/>
                </a:solidFill>
                <a:latin typeface="Times New Roman"/>
                <a:ea typeface="Times New Roman"/>
                <a:cs typeface="Times New Roman"/>
                <a:sym typeface="Times New Roman"/>
              </a:rPr>
              <a:t>first step</a:t>
            </a:r>
            <a:r>
              <a:rPr lang="en-US" sz="1500" b="0" i="0" u="none" strike="noStrike" cap="none">
                <a:solidFill>
                  <a:schemeClr val="dk1"/>
                </a:solidFill>
                <a:latin typeface="Times New Roman"/>
                <a:ea typeface="Times New Roman"/>
                <a:cs typeface="Times New Roman"/>
                <a:sym typeface="Times New Roman"/>
              </a:rPr>
              <a:t> in safe food handling! It’s simple, but very critical.</a:t>
            </a:r>
          </a:p>
          <a:p>
            <a:pPr marL="171450" marR="0" lvl="0" indent="-171450" algn="l" rtl="0">
              <a:spcBef>
                <a:spcPts val="500"/>
              </a:spcBef>
              <a:spcAft>
                <a:spcPts val="0"/>
              </a:spcAft>
              <a:buClr>
                <a:schemeClr val="dk1"/>
              </a:buClr>
              <a:buSzPct val="25000"/>
              <a:buFont typeface="Times New Roman"/>
              <a:buNone/>
            </a:pPr>
            <a:r>
              <a:rPr lang="en-US" sz="1500" b="0" i="0" u="none" strike="noStrike" cap="none">
                <a:solidFill>
                  <a:schemeClr val="dk1"/>
                </a:solidFill>
                <a:latin typeface="Times New Roman"/>
                <a:ea typeface="Times New Roman"/>
                <a:cs typeface="Times New Roman"/>
                <a:sym typeface="Times New Roman"/>
              </a:rPr>
              <a:t>Here’s how to do it properly: </a:t>
            </a:r>
            <a:r>
              <a:rPr lang="en-US" sz="1500" b="1" i="0" u="none" strike="noStrike" cap="none">
                <a:solidFill>
                  <a:schemeClr val="dk1"/>
                </a:solidFill>
                <a:latin typeface="Times New Roman"/>
                <a:ea typeface="Times New Roman"/>
                <a:cs typeface="Times New Roman"/>
                <a:sym typeface="Times New Roman"/>
              </a:rPr>
              <a:t>(Demonstrate as you discuss)</a:t>
            </a:r>
          </a:p>
          <a:p>
            <a:pPr marL="171450" marR="0" lvl="0" indent="-171450" algn="l" rtl="0">
              <a:spcBef>
                <a:spcPts val="500"/>
              </a:spcBef>
              <a:spcAft>
                <a:spcPts val="0"/>
              </a:spcAft>
              <a:buClr>
                <a:schemeClr val="dk1"/>
              </a:buClr>
              <a:buSzPct val="25000"/>
              <a:buFont typeface="Times New Roman"/>
              <a:buNone/>
            </a:pPr>
            <a:r>
              <a:rPr lang="en-US" sz="1500" b="0" i="0" u="none" strike="noStrike" cap="none">
                <a:solidFill>
                  <a:schemeClr val="dk1"/>
                </a:solidFill>
                <a:latin typeface="Times New Roman"/>
                <a:ea typeface="Times New Roman"/>
                <a:cs typeface="Times New Roman"/>
                <a:sym typeface="Times New Roman"/>
              </a:rPr>
              <a:t>Wet your hands and add soap. Here’s an important step . . .</a:t>
            </a:r>
          </a:p>
          <a:p>
            <a:pPr marL="171450" marR="0" lvl="0" indent="-171450" algn="l" rtl="0">
              <a:spcBef>
                <a:spcPts val="500"/>
              </a:spcBef>
              <a:spcAft>
                <a:spcPts val="0"/>
              </a:spcAft>
              <a:buClr>
                <a:schemeClr val="dk1"/>
              </a:buClr>
              <a:buSzPct val="113777"/>
              <a:buFont typeface="Times New Roman"/>
              <a:buChar char="•"/>
            </a:pPr>
            <a:r>
              <a:rPr lang="en-US" sz="1500" b="0" i="0" u="none" strike="noStrike" cap="none">
                <a:solidFill>
                  <a:schemeClr val="dk1"/>
                </a:solidFill>
                <a:latin typeface="Times New Roman"/>
                <a:ea typeface="Times New Roman"/>
                <a:cs typeface="Times New Roman"/>
                <a:sym typeface="Times New Roman"/>
              </a:rPr>
              <a:t>Scrub hands, wrists, fingernails, and in between fingers — for at least </a:t>
            </a:r>
            <a:r>
              <a:rPr lang="en-US" sz="1500" b="0" i="0" u="sng" strike="noStrike" cap="none">
                <a:solidFill>
                  <a:schemeClr val="dk1"/>
                </a:solidFill>
                <a:latin typeface="Times New Roman"/>
                <a:ea typeface="Times New Roman"/>
                <a:cs typeface="Times New Roman"/>
                <a:sym typeface="Times New Roman"/>
              </a:rPr>
              <a:t>20 seconds</a:t>
            </a:r>
            <a:r>
              <a:rPr lang="en-US" sz="1500" b="0" i="0" u="none" strike="noStrike" cap="none">
                <a:solidFill>
                  <a:schemeClr val="dk1"/>
                </a:solidFill>
                <a:latin typeface="Times New Roman"/>
                <a:ea typeface="Times New Roman"/>
                <a:cs typeface="Times New Roman"/>
                <a:sym typeface="Times New Roman"/>
              </a:rPr>
              <a:t>. Anyone know how to estimate 20 seconds? </a:t>
            </a:r>
            <a:r>
              <a:rPr lang="en-US" sz="1500" b="1" i="0" u="none" strike="noStrike" cap="none">
                <a:solidFill>
                  <a:schemeClr val="dk1"/>
                </a:solidFill>
                <a:latin typeface="Times New Roman"/>
                <a:ea typeface="Times New Roman"/>
                <a:cs typeface="Times New Roman"/>
                <a:sym typeface="Times New Roman"/>
              </a:rPr>
              <a:t>(Discuss — sing “Happy Birthday” </a:t>
            </a:r>
            <a:r>
              <a:rPr lang="en-US" sz="1500" b="1" i="0" u="sng" strike="noStrike" cap="none">
                <a:solidFill>
                  <a:schemeClr val="dk1"/>
                </a:solidFill>
                <a:latin typeface="Times New Roman"/>
                <a:ea typeface="Times New Roman"/>
                <a:cs typeface="Times New Roman"/>
                <a:sym typeface="Times New Roman"/>
              </a:rPr>
              <a:t>two</a:t>
            </a:r>
            <a:r>
              <a:rPr lang="en-US" sz="1600" b="1" i="0" u="none" strike="noStrike" cap="none">
                <a:solidFill>
                  <a:schemeClr val="dk1"/>
                </a:solidFill>
                <a:latin typeface="Times New Roman"/>
                <a:ea typeface="Times New Roman"/>
                <a:cs typeface="Times New Roman"/>
                <a:sym typeface="Times New Roman"/>
              </a:rPr>
              <a:t> times</a:t>
            </a:r>
            <a:r>
              <a:rPr lang="en-US" sz="1500" b="1" i="0" u="none" strike="noStrike" cap="none">
                <a:solidFill>
                  <a:schemeClr val="dk1"/>
                </a:solidFill>
                <a:latin typeface="Times New Roman"/>
                <a:ea typeface="Times New Roman"/>
                <a:cs typeface="Times New Roman"/>
                <a:sym typeface="Times New Roman"/>
              </a:rPr>
              <a:t>)</a:t>
            </a:r>
            <a:r>
              <a:rPr lang="en-US" sz="1500" b="0" i="0" u="none" strike="noStrike" cap="none">
                <a:solidFill>
                  <a:schemeClr val="dk1"/>
                </a:solidFill>
                <a:latin typeface="Times New Roman"/>
                <a:ea typeface="Times New Roman"/>
                <a:cs typeface="Times New Roman"/>
                <a:sym typeface="Times New Roman"/>
              </a:rPr>
              <a:t> </a:t>
            </a:r>
          </a:p>
          <a:p>
            <a:pPr marL="171450" marR="0" lvl="0" indent="-171450" algn="l" rtl="0">
              <a:spcBef>
                <a:spcPts val="500"/>
              </a:spcBef>
              <a:spcAft>
                <a:spcPts val="0"/>
              </a:spcAft>
              <a:buClr>
                <a:schemeClr val="dk1"/>
              </a:buClr>
              <a:buSzPct val="100000"/>
              <a:buFont typeface="Times New Roman"/>
              <a:buChar char="•"/>
            </a:pPr>
            <a:r>
              <a:rPr lang="en-US" sz="1500" b="0" i="0" u="none" strike="noStrike" cap="none">
                <a:solidFill>
                  <a:schemeClr val="dk1"/>
                </a:solidFill>
                <a:latin typeface="Times New Roman"/>
                <a:ea typeface="Times New Roman"/>
                <a:cs typeface="Times New Roman"/>
                <a:sym typeface="Times New Roman"/>
              </a:rPr>
              <a:t>Rinse, then dry with a clean cloth towel or use a paper towel and throw the germs away. </a:t>
            </a:r>
          </a:p>
          <a:p>
            <a:pPr marL="171450" marR="0" lvl="0" indent="-171450" algn="l" rtl="0">
              <a:spcBef>
                <a:spcPts val="500"/>
              </a:spcBef>
              <a:spcAft>
                <a:spcPts val="0"/>
              </a:spcAft>
              <a:buClr>
                <a:schemeClr val="dk1"/>
              </a:buClr>
              <a:buSzPct val="25000"/>
              <a:buFont typeface="Times New Roman"/>
              <a:buNone/>
            </a:pPr>
            <a:r>
              <a:rPr lang="en-US" sz="1500" b="0" i="0" u="none" strike="noStrike" cap="none">
                <a:solidFill>
                  <a:schemeClr val="dk1"/>
                </a:solidFill>
                <a:latin typeface="Times New Roman"/>
                <a:ea typeface="Times New Roman"/>
                <a:cs typeface="Times New Roman"/>
                <a:sym typeface="Times New Roman"/>
              </a:rPr>
              <a:t>Here’s when to wash your hands . . .</a:t>
            </a:r>
            <a:r>
              <a:rPr lang="en-US" sz="1500" b="1" i="0" u="none" strike="noStrike" cap="none">
                <a:solidFill>
                  <a:schemeClr val="dk1"/>
                </a:solidFill>
                <a:latin typeface="Times New Roman"/>
                <a:ea typeface="Times New Roman"/>
                <a:cs typeface="Times New Roman"/>
                <a:sym typeface="Times New Roman"/>
              </a:rPr>
              <a:t> </a:t>
            </a:r>
          </a:p>
          <a:p>
            <a:pPr marL="171450" marR="0" lvl="0" indent="-171450" algn="l" rtl="0">
              <a:spcBef>
                <a:spcPts val="500"/>
              </a:spcBef>
              <a:spcAft>
                <a:spcPts val="0"/>
              </a:spcAft>
              <a:buClr>
                <a:schemeClr val="dk1"/>
              </a:buClr>
              <a:buSzPct val="100000"/>
              <a:buFont typeface="Times New Roman"/>
              <a:buChar char="•"/>
            </a:pPr>
            <a:r>
              <a:rPr lang="en-US" sz="1500" b="0" i="0" u="sng" strike="noStrike" cap="none">
                <a:solidFill>
                  <a:schemeClr val="dk1"/>
                </a:solidFill>
                <a:latin typeface="Times New Roman"/>
                <a:ea typeface="Times New Roman"/>
                <a:cs typeface="Times New Roman"/>
                <a:sym typeface="Times New Roman"/>
              </a:rPr>
              <a:t>Before</a:t>
            </a:r>
            <a:r>
              <a:rPr lang="en-US" sz="1500" b="0" i="0" u="none" strike="noStrike" cap="none">
                <a:solidFill>
                  <a:schemeClr val="dk1"/>
                </a:solidFill>
                <a:latin typeface="Times New Roman"/>
                <a:ea typeface="Times New Roman"/>
                <a:cs typeface="Times New Roman"/>
                <a:sym typeface="Times New Roman"/>
              </a:rPr>
              <a:t> and </a:t>
            </a:r>
            <a:r>
              <a:rPr lang="en-US" sz="1500" b="0" i="0" u="sng" strike="noStrike" cap="none">
                <a:solidFill>
                  <a:schemeClr val="dk1"/>
                </a:solidFill>
                <a:latin typeface="Times New Roman"/>
                <a:ea typeface="Times New Roman"/>
                <a:cs typeface="Times New Roman"/>
                <a:sym typeface="Times New Roman"/>
              </a:rPr>
              <a:t>after</a:t>
            </a:r>
            <a:r>
              <a:rPr lang="en-US" sz="1500" b="0" i="0" u="none" strike="noStrike" cap="none">
                <a:solidFill>
                  <a:schemeClr val="dk1"/>
                </a:solidFill>
                <a:latin typeface="Times New Roman"/>
                <a:ea typeface="Times New Roman"/>
                <a:cs typeface="Times New Roman"/>
                <a:sym typeface="Times New Roman"/>
              </a:rPr>
              <a:t> handling food</a:t>
            </a:r>
          </a:p>
          <a:p>
            <a:pPr marL="171450" marR="0" lvl="0" indent="-171450" algn="l" rtl="0">
              <a:spcBef>
                <a:spcPts val="500"/>
              </a:spcBef>
              <a:spcAft>
                <a:spcPts val="0"/>
              </a:spcAft>
              <a:buClr>
                <a:schemeClr val="dk1"/>
              </a:buClr>
              <a:buSzPct val="100000"/>
              <a:buFont typeface="Times New Roman"/>
              <a:buChar char="•"/>
            </a:pPr>
            <a:r>
              <a:rPr lang="en-US" sz="1500" b="0" i="0" u="sng" strike="noStrike" cap="none">
                <a:solidFill>
                  <a:schemeClr val="dk1"/>
                </a:solidFill>
                <a:latin typeface="Times New Roman"/>
                <a:ea typeface="Times New Roman"/>
                <a:cs typeface="Times New Roman"/>
                <a:sym typeface="Times New Roman"/>
              </a:rPr>
              <a:t>After</a:t>
            </a:r>
            <a:r>
              <a:rPr lang="en-US" sz="1500" b="0" i="1" u="none" strike="noStrike" cap="none">
                <a:solidFill>
                  <a:schemeClr val="dk1"/>
                </a:solidFill>
                <a:latin typeface="Times New Roman"/>
                <a:ea typeface="Times New Roman"/>
                <a:cs typeface="Times New Roman"/>
                <a:sym typeface="Times New Roman"/>
              </a:rPr>
              <a:t> </a:t>
            </a:r>
            <a:r>
              <a:rPr lang="en-US" sz="1500" b="0" i="0" u="none" strike="noStrike" cap="none">
                <a:solidFill>
                  <a:schemeClr val="dk1"/>
                </a:solidFill>
                <a:latin typeface="Times New Roman"/>
                <a:ea typeface="Times New Roman"/>
                <a:cs typeface="Times New Roman"/>
                <a:sym typeface="Times New Roman"/>
              </a:rPr>
              <a:t>using the bathroom, changing diapers, or handling pets</a:t>
            </a:r>
          </a:p>
          <a:p>
            <a:pPr marL="171450" marR="0" lvl="0" indent="-171450" algn="l" rtl="0">
              <a:spcBef>
                <a:spcPts val="500"/>
              </a:spcBef>
              <a:spcAft>
                <a:spcPts val="0"/>
              </a:spcAft>
              <a:buClr>
                <a:schemeClr val="dk1"/>
              </a:buClr>
              <a:buSzPct val="100000"/>
              <a:buFont typeface="Times New Roman"/>
              <a:buChar char="•"/>
            </a:pPr>
            <a:r>
              <a:rPr lang="en-US" sz="1500" b="0" i="0" u="none" strike="noStrike" cap="none">
                <a:solidFill>
                  <a:schemeClr val="dk1"/>
                </a:solidFill>
                <a:latin typeface="Times New Roman"/>
                <a:ea typeface="Times New Roman"/>
                <a:cs typeface="Times New Roman"/>
                <a:sym typeface="Times New Roman"/>
              </a:rPr>
              <a:t>To prevent harmful bacteria from spreading from surfaces to your food, wash cutting boards, dishes, utensils, and countertops </a:t>
            </a:r>
            <a:r>
              <a:rPr lang="en-US" sz="1500" b="0" i="0" u="sng" strike="noStrike" cap="none">
                <a:solidFill>
                  <a:schemeClr val="dk1"/>
                </a:solidFill>
                <a:latin typeface="Times New Roman"/>
                <a:ea typeface="Times New Roman"/>
                <a:cs typeface="Times New Roman"/>
                <a:sym typeface="Times New Roman"/>
              </a:rPr>
              <a:t>after</a:t>
            </a:r>
            <a:r>
              <a:rPr lang="en-US" sz="1500" b="0" i="0" u="none" strike="noStrike" cap="none">
                <a:solidFill>
                  <a:schemeClr val="dk1"/>
                </a:solidFill>
                <a:latin typeface="Times New Roman"/>
                <a:ea typeface="Times New Roman"/>
                <a:cs typeface="Times New Roman"/>
                <a:sym typeface="Times New Roman"/>
              </a:rPr>
              <a:t> preparing each food item and before going on to the next food.</a:t>
            </a:r>
          </a:p>
          <a:p>
            <a:pPr marL="171450" marR="0" lvl="0" indent="-171450" algn="l" rtl="0">
              <a:spcBef>
                <a:spcPts val="500"/>
              </a:spcBef>
              <a:buClr>
                <a:schemeClr val="dk1"/>
              </a:buClr>
              <a:buSzPct val="100000"/>
              <a:buFont typeface="Times New Roman"/>
              <a:buChar char="•"/>
            </a:pPr>
            <a:r>
              <a:rPr lang="en-US" sz="1500" b="0" i="0" u="none" strike="noStrike" cap="none">
                <a:solidFill>
                  <a:schemeClr val="dk1"/>
                </a:solidFill>
                <a:latin typeface="Times New Roman"/>
                <a:ea typeface="Times New Roman"/>
                <a:cs typeface="Times New Roman"/>
                <a:sym typeface="Times New Roman"/>
              </a:rPr>
              <a:t>Be sure to thoroughly rinse fruits and vegetables under running water </a:t>
            </a:r>
            <a:r>
              <a:rPr lang="en-US" sz="1500" b="0" i="0" u="sng" strike="noStrike" cap="none">
                <a:solidFill>
                  <a:schemeClr val="dk1"/>
                </a:solidFill>
                <a:latin typeface="Times New Roman"/>
                <a:ea typeface="Times New Roman"/>
                <a:cs typeface="Times New Roman"/>
                <a:sym typeface="Times New Roman"/>
              </a:rPr>
              <a:t>before</a:t>
            </a:r>
            <a:r>
              <a:rPr lang="en-US" sz="1500" b="0" i="0" u="none" strike="noStrike" cap="none">
                <a:solidFill>
                  <a:schemeClr val="dk1"/>
                </a:solidFill>
                <a:latin typeface="Times New Roman"/>
                <a:ea typeface="Times New Roman"/>
                <a:cs typeface="Times New Roman"/>
                <a:sym typeface="Times New Roman"/>
              </a:rPr>
              <a:t> eating them to wash away any bacteria.</a:t>
            </a:r>
          </a:p>
        </p:txBody>
      </p:sp>
    </p:spTree>
    <p:extLst>
      <p:ext uri="{BB962C8B-B14F-4D97-AF65-F5344CB8AC3E}">
        <p14:creationId xmlns:p14="http://schemas.microsoft.com/office/powerpoint/2010/main" val="184291824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3"/>
        <p:cNvGrpSpPr/>
        <p:nvPr/>
      </p:nvGrpSpPr>
      <p:grpSpPr>
        <a:xfrm>
          <a:off x="0" y="0"/>
          <a:ext cx="0" cy="0"/>
          <a:chOff x="0" y="0"/>
          <a:chExt cx="0" cy="0"/>
        </a:xfrm>
      </p:grpSpPr>
      <p:sp>
        <p:nvSpPr>
          <p:cNvPr id="174" name="Shape 17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175" name="Shape 175"/>
          <p:cNvSpPr txBox="1">
            <a:spLocks noGrp="1"/>
          </p:cNvSpPr>
          <p:nvPr>
            <p:ph type="body" idx="1"/>
          </p:nvPr>
        </p:nvSpPr>
        <p:spPr>
          <a:xfrm>
            <a:off x="914400" y="4343400"/>
            <a:ext cx="5029199" cy="4114800"/>
          </a:xfrm>
          <a:prstGeom prst="rect">
            <a:avLst/>
          </a:prstGeom>
          <a:noFill/>
          <a:ln>
            <a:noFill/>
          </a:ln>
        </p:spPr>
        <p:txBody>
          <a:bodyPr wrap="square" lIns="91425" tIns="45700" rIns="91425" bIns="45700" anchor="t" anchorCtr="0">
            <a:noAutofit/>
          </a:bodyPr>
          <a:lstStyle/>
          <a:p>
            <a:pPr marL="0" marR="0" lvl="0" indent="0" algn="l" rtl="0">
              <a:spcBef>
                <a:spcPts val="0"/>
              </a:spcBef>
              <a:spcAft>
                <a:spcPts val="0"/>
              </a:spcAft>
              <a:buClr>
                <a:schemeClr val="dk1"/>
              </a:buClr>
              <a:buSzPct val="25000"/>
              <a:buFont typeface="Times New Roman"/>
              <a:buNone/>
            </a:pPr>
            <a:r>
              <a:rPr lang="en-US" sz="1200" b="0" i="0" u="none" strike="noStrike" cap="none">
                <a:solidFill>
                  <a:schemeClr val="dk1"/>
                </a:solidFill>
                <a:latin typeface="Times New Roman"/>
                <a:ea typeface="Times New Roman"/>
                <a:cs typeface="Times New Roman"/>
                <a:sym typeface="Times New Roman"/>
              </a:rPr>
              <a:t>Next up is Separate — don’t cross-contaminate! </a:t>
            </a:r>
          </a:p>
          <a:p>
            <a:pPr marL="0" marR="0" lvl="0" indent="0" algn="l" rtl="0">
              <a:spcBef>
                <a:spcPts val="500"/>
              </a:spcBef>
              <a:spcAft>
                <a:spcPts val="0"/>
              </a:spcAft>
              <a:buClr>
                <a:schemeClr val="dk1"/>
              </a:buClr>
              <a:buSzPct val="25000"/>
              <a:buFont typeface="Times New Roman"/>
              <a:buNone/>
            </a:pPr>
            <a:r>
              <a:rPr lang="en-US" sz="1200" b="0" i="0" u="none" strike="noStrike" cap="none">
                <a:solidFill>
                  <a:schemeClr val="dk1"/>
                </a:solidFill>
                <a:latin typeface="Times New Roman"/>
                <a:ea typeface="Times New Roman"/>
                <a:cs typeface="Times New Roman"/>
                <a:sym typeface="Times New Roman"/>
              </a:rPr>
              <a:t>Raw meat, poultry, seafood, and eggs can contain harmful bacteria. That’s why it’s important to keep these raw foods </a:t>
            </a:r>
            <a:r>
              <a:rPr lang="en-US" sz="1200" b="0" i="0" u="sng" strike="noStrike" cap="none">
                <a:solidFill>
                  <a:schemeClr val="dk1"/>
                </a:solidFill>
                <a:latin typeface="Times New Roman"/>
                <a:ea typeface="Times New Roman"/>
                <a:cs typeface="Times New Roman"/>
                <a:sym typeface="Times New Roman"/>
              </a:rPr>
              <a:t>separate</a:t>
            </a:r>
            <a:r>
              <a:rPr lang="en-US" sz="1200" b="0" i="0" u="none" strike="noStrike" cap="none">
                <a:solidFill>
                  <a:schemeClr val="dk1"/>
                </a:solidFill>
                <a:latin typeface="Times New Roman"/>
                <a:ea typeface="Times New Roman"/>
                <a:cs typeface="Times New Roman"/>
                <a:sym typeface="Times New Roman"/>
              </a:rPr>
              <a:t> from ready-to-eat foods, such as fresh fruits and vegetables.</a:t>
            </a:r>
          </a:p>
          <a:p>
            <a:pPr marL="0" marR="0" lvl="0" indent="0" algn="l" rtl="0">
              <a:spcBef>
                <a:spcPts val="500"/>
              </a:spcBef>
              <a:spcAft>
                <a:spcPts val="0"/>
              </a:spcAft>
              <a:buClr>
                <a:schemeClr val="dk1"/>
              </a:buClr>
              <a:buSzPct val="25000"/>
              <a:buFont typeface="Times New Roman"/>
              <a:buNone/>
            </a:pPr>
            <a:r>
              <a:rPr lang="en-US" sz="1200" b="0" i="0" u="none" strike="noStrike" cap="none">
                <a:solidFill>
                  <a:schemeClr val="dk1"/>
                </a:solidFill>
                <a:latin typeface="Times New Roman"/>
                <a:ea typeface="Times New Roman"/>
                <a:cs typeface="Times New Roman"/>
                <a:sym typeface="Times New Roman"/>
              </a:rPr>
              <a:t>Be particularly careful in places like your refrigerator, grocery shopping cart, and at home when you’re preparing food. Juices from these raw foods can spread or drip onto fresh fruits and veggies, etc.</a:t>
            </a:r>
          </a:p>
          <a:p>
            <a:pPr marL="0" marR="0" lvl="0" indent="0" algn="l" rtl="0">
              <a:spcBef>
                <a:spcPts val="500"/>
              </a:spcBef>
              <a:spcAft>
                <a:spcPts val="0"/>
              </a:spcAft>
              <a:buClr>
                <a:schemeClr val="dk1"/>
              </a:buClr>
              <a:buSzPct val="25000"/>
              <a:buFont typeface="Times New Roman"/>
              <a:buNone/>
            </a:pPr>
            <a:r>
              <a:rPr lang="en-US" sz="1200" b="0" i="0" u="none" strike="noStrike" cap="none">
                <a:solidFill>
                  <a:schemeClr val="dk1"/>
                </a:solidFill>
                <a:latin typeface="Times New Roman"/>
                <a:ea typeface="Times New Roman"/>
                <a:cs typeface="Times New Roman"/>
                <a:sym typeface="Times New Roman"/>
              </a:rPr>
              <a:t>To prevent juices from dripping onto other foods in your refrigerator or grocery shopping cart, place raw foods in plastic bags. </a:t>
            </a:r>
          </a:p>
          <a:p>
            <a:pPr marL="0" marR="0" lvl="0" indent="0" algn="l" rtl="0">
              <a:spcBef>
                <a:spcPts val="500"/>
              </a:spcBef>
              <a:buClr>
                <a:schemeClr val="dk1"/>
              </a:buClr>
              <a:buSzPct val="25000"/>
              <a:buFont typeface="Times New Roman"/>
              <a:buNone/>
            </a:pPr>
            <a:r>
              <a:rPr lang="en-US" sz="1200" b="0" i="0" u="none" strike="noStrike" cap="none">
                <a:solidFill>
                  <a:schemeClr val="dk1"/>
                </a:solidFill>
                <a:latin typeface="Times New Roman"/>
                <a:ea typeface="Times New Roman"/>
                <a:cs typeface="Times New Roman"/>
                <a:sym typeface="Times New Roman"/>
              </a:rPr>
              <a:t>If possible, use one cutting board for raw meat, poultry, and seafood and another one for fresh fruits and vegetables.</a:t>
            </a:r>
          </a:p>
        </p:txBody>
      </p:sp>
    </p:spTree>
    <p:extLst>
      <p:ext uri="{BB962C8B-B14F-4D97-AF65-F5344CB8AC3E}">
        <p14:creationId xmlns:p14="http://schemas.microsoft.com/office/powerpoint/2010/main" val="176252444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2"/>
        <p:cNvGrpSpPr/>
        <p:nvPr/>
      </p:nvGrpSpPr>
      <p:grpSpPr>
        <a:xfrm>
          <a:off x="0" y="0"/>
          <a:ext cx="0" cy="0"/>
          <a:chOff x="0" y="0"/>
          <a:chExt cx="0" cy="0"/>
        </a:xfrm>
      </p:grpSpPr>
      <p:sp>
        <p:nvSpPr>
          <p:cNvPr id="183" name="Shape 18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184" name="Shape 184"/>
          <p:cNvSpPr txBox="1">
            <a:spLocks noGrp="1"/>
          </p:cNvSpPr>
          <p:nvPr>
            <p:ph type="body" idx="1"/>
          </p:nvPr>
        </p:nvSpPr>
        <p:spPr>
          <a:xfrm>
            <a:off x="914400" y="4343400"/>
            <a:ext cx="5029199" cy="4114800"/>
          </a:xfrm>
          <a:prstGeom prst="rect">
            <a:avLst/>
          </a:prstGeom>
          <a:noFill/>
          <a:ln>
            <a:noFill/>
          </a:ln>
        </p:spPr>
        <p:txBody>
          <a:bodyPr wrap="square" lIns="91425" tIns="45700" rIns="91425" bIns="45700" anchor="t" anchorCtr="0">
            <a:noAutofit/>
          </a:bodyPr>
          <a:lstStyle/>
          <a:p>
            <a:pPr marL="0" marR="0" lvl="0" indent="0" algn="l" rtl="0">
              <a:spcBef>
                <a:spcPts val="0"/>
              </a:spcBef>
              <a:spcAft>
                <a:spcPts val="0"/>
              </a:spcAft>
              <a:buClr>
                <a:schemeClr val="dk1"/>
              </a:buClr>
              <a:buSzPct val="25000"/>
              <a:buFont typeface="Times New Roman"/>
              <a:buNone/>
            </a:pPr>
            <a:r>
              <a:rPr lang="en-US" sz="1200" b="0" i="0" u="none" strike="noStrike" cap="none" dirty="0">
                <a:solidFill>
                  <a:schemeClr val="dk1"/>
                </a:solidFill>
                <a:latin typeface="Times New Roman"/>
                <a:ea typeface="Times New Roman"/>
                <a:cs typeface="Times New Roman"/>
                <a:sym typeface="Times New Roman"/>
              </a:rPr>
              <a:t>Heating foods to the right temperature for the proper amount of time </a:t>
            </a:r>
            <a:r>
              <a:rPr lang="en-US" sz="1200" b="0" i="0" u="sng" strike="noStrike" cap="none" dirty="0">
                <a:solidFill>
                  <a:schemeClr val="dk1"/>
                </a:solidFill>
                <a:latin typeface="Times New Roman"/>
                <a:ea typeface="Times New Roman"/>
                <a:cs typeface="Times New Roman"/>
                <a:sym typeface="Times New Roman"/>
              </a:rPr>
              <a:t>kills</a:t>
            </a:r>
            <a:r>
              <a:rPr lang="en-US" sz="1200" b="0" i="0" u="none" strike="noStrike" cap="none" dirty="0">
                <a:solidFill>
                  <a:schemeClr val="dk1"/>
                </a:solidFill>
                <a:latin typeface="Times New Roman"/>
                <a:ea typeface="Times New Roman"/>
                <a:cs typeface="Times New Roman"/>
                <a:sym typeface="Times New Roman"/>
              </a:rPr>
              <a:t> harmful bacteria, so cook meat, poultry, and seafood thoroughly. Use a food thermometer to check. </a:t>
            </a:r>
          </a:p>
          <a:p>
            <a:pPr marL="0" marR="0" lvl="0" indent="0" algn="l" rtl="0">
              <a:spcBef>
                <a:spcPts val="500"/>
              </a:spcBef>
              <a:spcAft>
                <a:spcPts val="0"/>
              </a:spcAft>
              <a:buClr>
                <a:schemeClr val="dk1"/>
              </a:buClr>
              <a:buSzPct val="25000"/>
              <a:buFont typeface="Times New Roman"/>
              <a:buNone/>
            </a:pPr>
            <a:r>
              <a:rPr lang="en-US" sz="1200" b="0" i="0" u="none" strike="noStrike" cap="none" dirty="0">
                <a:solidFill>
                  <a:schemeClr val="dk1"/>
                </a:solidFill>
                <a:latin typeface="Times New Roman"/>
                <a:ea typeface="Times New Roman"/>
                <a:cs typeface="Times New Roman"/>
                <a:sym typeface="Times New Roman"/>
              </a:rPr>
              <a:t>Also, be aware of the</a:t>
            </a:r>
            <a:r>
              <a:rPr lang="en-US" sz="1200" b="1" i="0" u="none" strike="noStrike" cap="none" dirty="0">
                <a:solidFill>
                  <a:schemeClr val="dk1"/>
                </a:solidFill>
                <a:latin typeface="Times New Roman"/>
                <a:ea typeface="Times New Roman"/>
                <a:cs typeface="Times New Roman"/>
                <a:sym typeface="Times New Roman"/>
              </a:rPr>
              <a:t> </a:t>
            </a:r>
            <a:r>
              <a:rPr lang="en-US" sz="1200" b="0" i="0" u="sng" strike="noStrike" cap="none" dirty="0">
                <a:solidFill>
                  <a:schemeClr val="dk1"/>
                </a:solidFill>
                <a:latin typeface="Times New Roman"/>
                <a:ea typeface="Times New Roman"/>
                <a:cs typeface="Times New Roman"/>
                <a:sym typeface="Times New Roman"/>
              </a:rPr>
              <a:t>“Danger Zone</a:t>
            </a:r>
            <a:r>
              <a:rPr lang="en-US" sz="1200" b="0" i="0" u="none" strike="noStrike" cap="none" dirty="0">
                <a:solidFill>
                  <a:schemeClr val="dk1"/>
                </a:solidFill>
                <a:latin typeface="Times New Roman"/>
                <a:ea typeface="Times New Roman"/>
                <a:cs typeface="Times New Roman"/>
                <a:sym typeface="Times New Roman"/>
              </a:rPr>
              <a:t>,” the range of temperatures at which bacteria can grow — usually between 40° F and 140° F. Keep food </a:t>
            </a:r>
            <a:r>
              <a:rPr lang="en-US" sz="1200" b="0" i="0" u="sng" strike="noStrike" cap="none" dirty="0">
                <a:solidFill>
                  <a:schemeClr val="dk1"/>
                </a:solidFill>
                <a:latin typeface="Times New Roman"/>
                <a:ea typeface="Times New Roman"/>
                <a:cs typeface="Times New Roman"/>
                <a:sym typeface="Times New Roman"/>
              </a:rPr>
              <a:t>below</a:t>
            </a:r>
            <a:r>
              <a:rPr lang="en-US" sz="1200" b="0" i="0" u="none" strike="noStrike" cap="none" dirty="0">
                <a:solidFill>
                  <a:schemeClr val="dk1"/>
                </a:solidFill>
                <a:latin typeface="Times New Roman"/>
                <a:ea typeface="Times New Roman"/>
                <a:cs typeface="Times New Roman"/>
                <a:sym typeface="Times New Roman"/>
              </a:rPr>
              <a:t> or </a:t>
            </a:r>
            <a:r>
              <a:rPr lang="en-US" sz="1200" b="0" i="0" u="sng" strike="noStrike" cap="none" dirty="0">
                <a:solidFill>
                  <a:schemeClr val="dk1"/>
                </a:solidFill>
                <a:latin typeface="Times New Roman"/>
                <a:ea typeface="Times New Roman"/>
                <a:cs typeface="Times New Roman"/>
                <a:sym typeface="Times New Roman"/>
              </a:rPr>
              <a:t>above</a:t>
            </a:r>
            <a:r>
              <a:rPr lang="en-US" sz="1200" b="0" i="0" u="none" strike="noStrike" cap="none" dirty="0">
                <a:solidFill>
                  <a:schemeClr val="dk1"/>
                </a:solidFill>
                <a:latin typeface="Times New Roman"/>
                <a:ea typeface="Times New Roman"/>
                <a:cs typeface="Times New Roman"/>
                <a:sym typeface="Times New Roman"/>
              </a:rPr>
              <a:t> the “danger zone.”</a:t>
            </a:r>
          </a:p>
          <a:p>
            <a:pPr marL="0" marR="0" lvl="0" indent="0" algn="l" rtl="0">
              <a:spcBef>
                <a:spcPts val="500"/>
              </a:spcBef>
              <a:buClr>
                <a:schemeClr val="dk1"/>
              </a:buClr>
              <a:buSzPct val="25000"/>
              <a:buFont typeface="Times New Roman"/>
              <a:buNone/>
            </a:pPr>
            <a:r>
              <a:rPr lang="en-US" sz="1200" b="0" i="0" u="none" strike="noStrike" cap="none" dirty="0">
                <a:solidFill>
                  <a:schemeClr val="dk1"/>
                </a:solidFill>
                <a:latin typeface="Times New Roman"/>
                <a:ea typeface="Times New Roman"/>
                <a:cs typeface="Times New Roman"/>
                <a:sym typeface="Times New Roman"/>
              </a:rPr>
              <a:t>At the end of this presentation, I have a temperature chart for each of you to use at home.</a:t>
            </a:r>
          </a:p>
        </p:txBody>
      </p:sp>
    </p:spTree>
    <p:extLst>
      <p:ext uri="{BB962C8B-B14F-4D97-AF65-F5344CB8AC3E}">
        <p14:creationId xmlns:p14="http://schemas.microsoft.com/office/powerpoint/2010/main" val="81023143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1"/>
        <p:cNvGrpSpPr/>
        <p:nvPr/>
      </p:nvGrpSpPr>
      <p:grpSpPr>
        <a:xfrm>
          <a:off x="0" y="0"/>
          <a:ext cx="0" cy="0"/>
          <a:chOff x="0" y="0"/>
          <a:chExt cx="0" cy="0"/>
        </a:xfrm>
      </p:grpSpPr>
      <p:sp>
        <p:nvSpPr>
          <p:cNvPr id="192" name="Shape 19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193" name="Shape 193"/>
          <p:cNvSpPr txBox="1">
            <a:spLocks noGrp="1"/>
          </p:cNvSpPr>
          <p:nvPr>
            <p:ph type="body" idx="1"/>
          </p:nvPr>
        </p:nvSpPr>
        <p:spPr>
          <a:xfrm>
            <a:off x="914400" y="4343400"/>
            <a:ext cx="5029199" cy="4114800"/>
          </a:xfrm>
          <a:prstGeom prst="rect">
            <a:avLst/>
          </a:prstGeom>
          <a:noFill/>
          <a:ln>
            <a:noFill/>
          </a:ln>
        </p:spPr>
        <p:txBody>
          <a:bodyPr wrap="square" lIns="91425" tIns="45700" rIns="91425" bIns="45700" anchor="t" anchorCtr="0">
            <a:noAutofit/>
          </a:bodyPr>
          <a:lstStyle/>
          <a:p>
            <a:pPr marL="0" marR="0" lvl="0" indent="0" algn="l" rtl="0">
              <a:spcBef>
                <a:spcPts val="0"/>
              </a:spcBef>
              <a:spcAft>
                <a:spcPts val="0"/>
              </a:spcAft>
              <a:buClr>
                <a:schemeClr val="dk1"/>
              </a:buClr>
              <a:buSzPct val="25000"/>
              <a:buFont typeface="Times New Roman"/>
              <a:buNone/>
            </a:pPr>
            <a:r>
              <a:rPr lang="en-US" sz="1200" b="0" i="0" u="none" strike="noStrike" cap="none">
                <a:solidFill>
                  <a:schemeClr val="dk1"/>
                </a:solidFill>
                <a:latin typeface="Times New Roman"/>
                <a:ea typeface="Times New Roman"/>
                <a:cs typeface="Times New Roman"/>
                <a:sym typeface="Times New Roman"/>
              </a:rPr>
              <a:t>At room temperature, harmful bacteria in food grow rapidly. And, the more bacteria there are, the greater chances of you becoming sick. </a:t>
            </a:r>
          </a:p>
          <a:p>
            <a:pPr marL="0" marR="0" lvl="0" indent="0" algn="l" rtl="0">
              <a:spcBef>
                <a:spcPts val="500"/>
              </a:spcBef>
              <a:spcAft>
                <a:spcPts val="0"/>
              </a:spcAft>
              <a:buClr>
                <a:schemeClr val="dk1"/>
              </a:buClr>
              <a:buSzPct val="25000"/>
              <a:buFont typeface="Times New Roman"/>
              <a:buNone/>
            </a:pPr>
            <a:r>
              <a:rPr lang="en-US" sz="1200" b="0" i="0" u="none" strike="noStrike" cap="none">
                <a:solidFill>
                  <a:schemeClr val="dk1"/>
                </a:solidFill>
                <a:latin typeface="Times New Roman"/>
                <a:ea typeface="Times New Roman"/>
                <a:cs typeface="Times New Roman"/>
                <a:sym typeface="Times New Roman"/>
              </a:rPr>
              <a:t>Cold temperatures keep most harmful bacteria from multiplying.</a:t>
            </a:r>
          </a:p>
          <a:p>
            <a:pPr marL="0" marR="0" lvl="0" indent="0" algn="l" rtl="0">
              <a:spcBef>
                <a:spcPts val="500"/>
              </a:spcBef>
              <a:spcAft>
                <a:spcPts val="0"/>
              </a:spcAft>
              <a:buClr>
                <a:schemeClr val="dk1"/>
              </a:buClr>
              <a:buSzPct val="25000"/>
              <a:buFont typeface="Times New Roman"/>
              <a:buNone/>
            </a:pPr>
            <a:r>
              <a:rPr lang="en-US" sz="1200" b="0" i="0" u="none" strike="noStrike" cap="none">
                <a:solidFill>
                  <a:schemeClr val="dk1"/>
                </a:solidFill>
                <a:latin typeface="Times New Roman"/>
                <a:ea typeface="Times New Roman"/>
                <a:cs typeface="Times New Roman"/>
                <a:sym typeface="Times New Roman"/>
              </a:rPr>
              <a:t>So, refrigerate leftovers immediately and don’t leave perishables (foods that can spoil or become contaminated by bacteria) unrefrigerated for more than 2 hours. Actually, that’s the </a:t>
            </a:r>
            <a:r>
              <a:rPr lang="en-US" sz="1200" b="0" i="0" u="sng" strike="noStrike" cap="none">
                <a:solidFill>
                  <a:schemeClr val="dk1"/>
                </a:solidFill>
                <a:latin typeface="Times New Roman"/>
                <a:ea typeface="Times New Roman"/>
                <a:cs typeface="Times New Roman"/>
                <a:sym typeface="Times New Roman"/>
              </a:rPr>
              <a:t>2-Hour Rule</a:t>
            </a:r>
            <a:r>
              <a:rPr lang="en-US" sz="1200" b="0" i="0" u="none" strike="noStrike" cap="none">
                <a:solidFill>
                  <a:schemeClr val="dk1"/>
                </a:solidFill>
                <a:latin typeface="Times New Roman"/>
                <a:ea typeface="Times New Roman"/>
                <a:cs typeface="Times New Roman"/>
                <a:sym typeface="Times New Roman"/>
              </a:rPr>
              <a:t>:</a:t>
            </a:r>
            <a:r>
              <a:rPr lang="en-US" sz="1200" b="1" i="0" u="none" strike="noStrike" cap="none">
                <a:solidFill>
                  <a:schemeClr val="dk1"/>
                </a:solidFill>
                <a:latin typeface="Times New Roman"/>
                <a:ea typeface="Times New Roman"/>
                <a:cs typeface="Times New Roman"/>
                <a:sym typeface="Times New Roman"/>
              </a:rPr>
              <a:t> </a:t>
            </a:r>
            <a:r>
              <a:rPr lang="en-US" sz="1200" b="0" i="0" u="none" strike="noStrike" cap="none">
                <a:solidFill>
                  <a:schemeClr val="dk1"/>
                </a:solidFill>
                <a:latin typeface="Times New Roman"/>
                <a:ea typeface="Times New Roman"/>
                <a:cs typeface="Times New Roman"/>
                <a:sym typeface="Times New Roman"/>
              </a:rPr>
              <a:t>(</a:t>
            </a:r>
            <a:r>
              <a:rPr lang="en-US" sz="1200" b="1" i="0" u="none" strike="noStrike" cap="none">
                <a:solidFill>
                  <a:schemeClr val="dk1"/>
                </a:solidFill>
                <a:latin typeface="Times New Roman"/>
                <a:ea typeface="Times New Roman"/>
                <a:cs typeface="Times New Roman"/>
                <a:sym typeface="Times New Roman"/>
              </a:rPr>
              <a:t>Show 2-Hour Rule!)</a:t>
            </a:r>
          </a:p>
          <a:p>
            <a:pPr marL="0" marR="0" lvl="0" indent="0" algn="l" rtl="0">
              <a:spcBef>
                <a:spcPts val="500"/>
              </a:spcBef>
              <a:spcAft>
                <a:spcPts val="0"/>
              </a:spcAft>
              <a:buClr>
                <a:schemeClr val="dk1"/>
              </a:buClr>
              <a:buSzPct val="25000"/>
              <a:buFont typeface="Times New Roman"/>
              <a:buNone/>
            </a:pPr>
            <a:r>
              <a:rPr lang="en-US" sz="1200" b="0" i="0" u="none" strike="noStrike" cap="none">
                <a:solidFill>
                  <a:schemeClr val="dk1"/>
                </a:solidFill>
                <a:latin typeface="Times New Roman"/>
                <a:ea typeface="Times New Roman"/>
                <a:cs typeface="Times New Roman"/>
                <a:sym typeface="Times New Roman"/>
              </a:rPr>
              <a:t>Discard any perishable foods that have been left out at room temperature for more than two hours. Also in my bag of goodies is a </a:t>
            </a:r>
            <a:r>
              <a:rPr lang="en-US" sz="1200" b="0" i="0" u="sng" strike="noStrike" cap="none">
                <a:solidFill>
                  <a:schemeClr val="dk1"/>
                </a:solidFill>
                <a:latin typeface="Times New Roman"/>
                <a:ea typeface="Times New Roman"/>
                <a:cs typeface="Times New Roman"/>
                <a:sym typeface="Times New Roman"/>
              </a:rPr>
              <a:t>cool</a:t>
            </a:r>
            <a:r>
              <a:rPr lang="en-US" sz="1200" b="0" i="0" u="none" strike="noStrike" cap="none">
                <a:solidFill>
                  <a:schemeClr val="dk1"/>
                </a:solidFill>
                <a:latin typeface="Times New Roman"/>
                <a:ea typeface="Times New Roman"/>
                <a:cs typeface="Times New Roman"/>
                <a:sym typeface="Times New Roman"/>
              </a:rPr>
              <a:t> “Refrigerator and Freezer Storage” chart that shows you how to safely store foods at home. Everyone will receive one at the end of this presentation. </a:t>
            </a:r>
          </a:p>
          <a:p>
            <a:pPr marL="0" marR="0" lvl="0" indent="0" algn="l" rtl="0">
              <a:spcBef>
                <a:spcPts val="500"/>
              </a:spcBef>
              <a:buClr>
                <a:schemeClr val="dk1"/>
              </a:buClr>
              <a:buSzPct val="25000"/>
              <a:buFont typeface="Times New Roman"/>
              <a:buNone/>
            </a:pPr>
            <a:r>
              <a:rPr lang="en-US" sz="1200" b="0" i="0" u="none" strike="noStrike" cap="none">
                <a:solidFill>
                  <a:schemeClr val="dk1"/>
                </a:solidFill>
                <a:latin typeface="Times New Roman"/>
                <a:ea typeface="Times New Roman"/>
                <a:cs typeface="Times New Roman"/>
                <a:sym typeface="Times New Roman"/>
              </a:rPr>
              <a:t>Those are the 4 simple steps in a nutshell . . .</a:t>
            </a:r>
          </a:p>
        </p:txBody>
      </p:sp>
    </p:spTree>
    <p:extLst>
      <p:ext uri="{BB962C8B-B14F-4D97-AF65-F5344CB8AC3E}">
        <p14:creationId xmlns:p14="http://schemas.microsoft.com/office/powerpoint/2010/main" val="98889347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1"/>
        <p:cNvGrpSpPr/>
        <p:nvPr/>
      </p:nvGrpSpPr>
      <p:grpSpPr>
        <a:xfrm>
          <a:off x="0" y="0"/>
          <a:ext cx="0" cy="0"/>
          <a:chOff x="0" y="0"/>
          <a:chExt cx="0" cy="0"/>
        </a:xfrm>
      </p:grpSpPr>
      <p:sp>
        <p:nvSpPr>
          <p:cNvPr id="202" name="Shape 20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203" name="Shape 203"/>
          <p:cNvSpPr txBox="1">
            <a:spLocks noGrp="1"/>
          </p:cNvSpPr>
          <p:nvPr>
            <p:ph type="body" idx="1"/>
          </p:nvPr>
        </p:nvSpPr>
        <p:spPr>
          <a:xfrm>
            <a:off x="914400" y="4343400"/>
            <a:ext cx="5029199" cy="4114800"/>
          </a:xfrm>
          <a:prstGeom prst="rect">
            <a:avLst/>
          </a:prstGeom>
          <a:noFill/>
          <a:ln>
            <a:noFill/>
          </a:ln>
        </p:spPr>
        <p:txBody>
          <a:bodyPr wrap="square" lIns="91425" tIns="45700" rIns="91425" bIns="45700" anchor="t" anchorCtr="0">
            <a:noAutofit/>
          </a:bodyPr>
          <a:lstStyle/>
          <a:p>
            <a:pPr marL="0" marR="0" lvl="0" indent="0" algn="l" rtl="0">
              <a:spcBef>
                <a:spcPts val="0"/>
              </a:spcBef>
              <a:spcAft>
                <a:spcPts val="0"/>
              </a:spcAft>
              <a:buClr>
                <a:schemeClr val="dk1"/>
              </a:buClr>
              <a:buSzPct val="25000"/>
              <a:buFont typeface="Times New Roman"/>
              <a:buNone/>
            </a:pPr>
            <a:r>
              <a:rPr lang="en-US" sz="1200" b="0" i="0" u="none" strike="noStrike" cap="none">
                <a:solidFill>
                  <a:schemeClr val="dk1"/>
                </a:solidFill>
                <a:latin typeface="Times New Roman"/>
                <a:ea typeface="Times New Roman"/>
                <a:cs typeface="Times New Roman"/>
                <a:sym typeface="Times New Roman"/>
              </a:rPr>
              <a:t>Do you remember those bad guys from the video that don’t always follow the 4 simple steps? </a:t>
            </a:r>
          </a:p>
          <a:p>
            <a:pPr marL="0" marR="0" lvl="0" indent="0" algn="l" rtl="0">
              <a:spcBef>
                <a:spcPts val="500"/>
              </a:spcBef>
              <a:buClr>
                <a:schemeClr val="dk1"/>
              </a:buClr>
              <a:buSzPct val="25000"/>
              <a:buFont typeface="Times New Roman"/>
              <a:buNone/>
            </a:pPr>
            <a:r>
              <a:rPr lang="en-US" sz="1200" b="0" i="0" u="none" strike="noStrike" cap="none">
                <a:solidFill>
                  <a:schemeClr val="dk1"/>
                </a:solidFill>
                <a:latin typeface="Times New Roman"/>
                <a:ea typeface="Times New Roman"/>
                <a:cs typeface="Times New Roman"/>
                <a:sym typeface="Times New Roman"/>
              </a:rPr>
              <a:t>They are: </a:t>
            </a:r>
            <a:r>
              <a:rPr lang="en-US" sz="1200" b="0" i="1" u="none" strike="noStrike" cap="none">
                <a:solidFill>
                  <a:schemeClr val="dk1"/>
                </a:solidFill>
                <a:latin typeface="Times New Roman"/>
                <a:ea typeface="Times New Roman"/>
                <a:cs typeface="Times New Roman"/>
                <a:sym typeface="Times New Roman"/>
              </a:rPr>
              <a:t>Listeria</a:t>
            </a:r>
            <a:r>
              <a:rPr lang="en-US" sz="1200" b="0" i="0" u="none" strike="noStrike" cap="none">
                <a:solidFill>
                  <a:schemeClr val="dk1"/>
                </a:solidFill>
                <a:latin typeface="Times New Roman"/>
                <a:ea typeface="Times New Roman"/>
                <a:cs typeface="Times New Roman"/>
                <a:sym typeface="Times New Roman"/>
              </a:rPr>
              <a:t> and </a:t>
            </a:r>
            <a:r>
              <a:rPr lang="en-US" sz="1200" b="0" i="1" u="none" strike="noStrike" cap="none">
                <a:solidFill>
                  <a:schemeClr val="dk1"/>
                </a:solidFill>
                <a:latin typeface="Times New Roman"/>
                <a:ea typeface="Times New Roman"/>
                <a:cs typeface="Times New Roman"/>
                <a:sym typeface="Times New Roman"/>
              </a:rPr>
              <a:t>Toxoplasma.</a:t>
            </a:r>
            <a:r>
              <a:rPr lang="en-US" sz="1200" b="0" i="0" u="none" strike="noStrike" cap="none">
                <a:solidFill>
                  <a:schemeClr val="dk1"/>
                </a:solidFill>
                <a:latin typeface="Times New Roman"/>
                <a:ea typeface="Times New Roman"/>
                <a:cs typeface="Times New Roman"/>
                <a:sym typeface="Times New Roman"/>
              </a:rPr>
              <a:t> </a:t>
            </a:r>
          </a:p>
        </p:txBody>
      </p:sp>
    </p:spTree>
    <p:extLst>
      <p:ext uri="{BB962C8B-B14F-4D97-AF65-F5344CB8AC3E}">
        <p14:creationId xmlns:p14="http://schemas.microsoft.com/office/powerpoint/2010/main" val="422424452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9"/>
        <p:cNvGrpSpPr/>
        <p:nvPr/>
      </p:nvGrpSpPr>
      <p:grpSpPr>
        <a:xfrm>
          <a:off x="0" y="0"/>
          <a:ext cx="0" cy="0"/>
          <a:chOff x="0" y="0"/>
          <a:chExt cx="0" cy="0"/>
        </a:xfrm>
      </p:grpSpPr>
      <p:sp>
        <p:nvSpPr>
          <p:cNvPr id="210" name="Shape 21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211" name="Shape 211"/>
          <p:cNvSpPr txBox="1">
            <a:spLocks noGrp="1"/>
          </p:cNvSpPr>
          <p:nvPr>
            <p:ph type="body" idx="1"/>
          </p:nvPr>
        </p:nvSpPr>
        <p:spPr>
          <a:xfrm>
            <a:off x="914400" y="4343400"/>
            <a:ext cx="5029199" cy="4114800"/>
          </a:xfrm>
          <a:prstGeom prst="rect">
            <a:avLst/>
          </a:prstGeom>
          <a:noFill/>
          <a:ln>
            <a:noFill/>
          </a:ln>
        </p:spPr>
        <p:txBody>
          <a:bodyPr wrap="square" lIns="91425" tIns="45700" rIns="91425" bIns="45700" anchor="t" anchorCtr="0">
            <a:noAutofit/>
          </a:bodyPr>
          <a:lstStyle/>
          <a:p>
            <a:pPr marL="0" marR="0" lvl="0" indent="0" algn="l" rtl="0">
              <a:spcBef>
                <a:spcPts val="0"/>
              </a:spcBef>
              <a:spcAft>
                <a:spcPts val="0"/>
              </a:spcAft>
              <a:buClr>
                <a:schemeClr val="dk1"/>
              </a:buClr>
              <a:buSzPct val="25000"/>
              <a:buFont typeface="Times New Roman"/>
              <a:buNone/>
            </a:pPr>
            <a:r>
              <a:rPr lang="en-US" sz="1200" b="0" i="1" u="none" strike="noStrike" cap="none">
                <a:solidFill>
                  <a:schemeClr val="dk1"/>
                </a:solidFill>
                <a:latin typeface="Times New Roman"/>
                <a:ea typeface="Times New Roman"/>
                <a:cs typeface="Times New Roman"/>
                <a:sym typeface="Times New Roman"/>
              </a:rPr>
              <a:t>Listeria</a:t>
            </a:r>
            <a:r>
              <a:rPr lang="en-US" sz="1200" b="0" i="0" u="none" strike="noStrike" cap="none">
                <a:solidFill>
                  <a:schemeClr val="dk1"/>
                </a:solidFill>
                <a:latin typeface="Times New Roman"/>
                <a:ea typeface="Times New Roman"/>
                <a:cs typeface="Times New Roman"/>
                <a:sym typeface="Times New Roman"/>
              </a:rPr>
              <a:t> can jeopardize your health and the health of your baby. From the video, we know that it can grow at refrigerator temperatures, whereas most other foodborne bacteria do not.</a:t>
            </a:r>
          </a:p>
          <a:p>
            <a:pPr marL="0" marR="0" lvl="0" indent="0" algn="l" rtl="0">
              <a:spcBef>
                <a:spcPts val="500"/>
              </a:spcBef>
              <a:buClr>
                <a:schemeClr val="dk1"/>
              </a:buClr>
              <a:buSzPct val="25000"/>
              <a:buFont typeface="Times New Roman"/>
              <a:buNone/>
            </a:pPr>
            <a:r>
              <a:rPr lang="en-US" sz="1200" b="0" i="0" u="none" strike="noStrike" cap="none">
                <a:solidFill>
                  <a:schemeClr val="dk1"/>
                </a:solidFill>
                <a:latin typeface="Times New Roman"/>
                <a:ea typeface="Times New Roman"/>
                <a:cs typeface="Times New Roman"/>
                <a:sym typeface="Times New Roman"/>
              </a:rPr>
              <a:t>It causes an illness called listeriosis, and infected fetuses can have intellectual disability, blindness, or paralysis. </a:t>
            </a:r>
          </a:p>
        </p:txBody>
      </p:sp>
    </p:spTree>
    <p:extLst>
      <p:ext uri="{BB962C8B-B14F-4D97-AF65-F5344CB8AC3E}">
        <p14:creationId xmlns:p14="http://schemas.microsoft.com/office/powerpoint/2010/main" val="269088783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7"/>
        <p:cNvGrpSpPr/>
        <p:nvPr/>
      </p:nvGrpSpPr>
      <p:grpSpPr>
        <a:xfrm>
          <a:off x="0" y="0"/>
          <a:ext cx="0" cy="0"/>
          <a:chOff x="0" y="0"/>
          <a:chExt cx="0" cy="0"/>
        </a:xfrm>
      </p:grpSpPr>
      <p:sp>
        <p:nvSpPr>
          <p:cNvPr id="218" name="Shape 21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219" name="Shape 219"/>
          <p:cNvSpPr txBox="1">
            <a:spLocks noGrp="1"/>
          </p:cNvSpPr>
          <p:nvPr>
            <p:ph type="body" idx="1"/>
          </p:nvPr>
        </p:nvSpPr>
        <p:spPr>
          <a:xfrm>
            <a:off x="914400" y="4343400"/>
            <a:ext cx="5029199" cy="4114800"/>
          </a:xfrm>
          <a:prstGeom prst="rect">
            <a:avLst/>
          </a:prstGeom>
          <a:noFill/>
          <a:ln>
            <a:noFill/>
          </a:ln>
        </p:spPr>
        <p:txBody>
          <a:bodyPr wrap="square" lIns="91425" tIns="45700" rIns="91425" bIns="45700" anchor="t" anchorCtr="0">
            <a:noAutofit/>
          </a:bodyPr>
          <a:lstStyle/>
          <a:p>
            <a:pPr marL="0" marR="0" lvl="0" indent="0" algn="l" rtl="0">
              <a:spcBef>
                <a:spcPts val="0"/>
              </a:spcBef>
              <a:spcAft>
                <a:spcPts val="0"/>
              </a:spcAft>
              <a:buClr>
                <a:schemeClr val="dk1"/>
              </a:buClr>
              <a:buSzPct val="25000"/>
              <a:buFont typeface="Times New Roman"/>
              <a:buNone/>
            </a:pPr>
            <a:r>
              <a:rPr lang="en-US" sz="1200" b="0" i="0" u="none" strike="noStrike" cap="none">
                <a:solidFill>
                  <a:schemeClr val="dk1"/>
                </a:solidFill>
                <a:latin typeface="Times New Roman"/>
                <a:ea typeface="Times New Roman"/>
                <a:cs typeface="Times New Roman"/>
                <a:sym typeface="Times New Roman"/>
              </a:rPr>
              <a:t>Did you know that pregnant women are about </a:t>
            </a:r>
            <a:r>
              <a:rPr lang="en-US" sz="1200" b="0" i="0" u="sng" strike="noStrike" cap="none">
                <a:solidFill>
                  <a:schemeClr val="dk1"/>
                </a:solidFill>
                <a:latin typeface="Times New Roman"/>
                <a:ea typeface="Times New Roman"/>
                <a:cs typeface="Times New Roman"/>
                <a:sym typeface="Times New Roman"/>
              </a:rPr>
              <a:t>10</a:t>
            </a:r>
            <a:r>
              <a:rPr lang="en-US" sz="1200" b="0" i="0" u="none" strike="noStrike" cap="none">
                <a:solidFill>
                  <a:schemeClr val="dk1"/>
                </a:solidFill>
                <a:latin typeface="Times New Roman"/>
                <a:ea typeface="Times New Roman"/>
                <a:cs typeface="Times New Roman"/>
                <a:sym typeface="Times New Roman"/>
              </a:rPr>
              <a:t> times more likely to get listeriosis than other healthy adults?</a:t>
            </a:r>
          </a:p>
          <a:p>
            <a:pPr marL="0" marR="0" lvl="0" indent="0" algn="l" rtl="0">
              <a:spcBef>
                <a:spcPts val="500"/>
              </a:spcBef>
              <a:spcAft>
                <a:spcPts val="0"/>
              </a:spcAft>
              <a:buClr>
                <a:schemeClr val="dk1"/>
              </a:buClr>
              <a:buSzPct val="25000"/>
              <a:buFont typeface="Times New Roman"/>
              <a:buNone/>
            </a:pPr>
            <a:r>
              <a:rPr lang="en-US" sz="1200" b="0" i="0" u="none" strike="noStrike" cap="none">
                <a:solidFill>
                  <a:schemeClr val="dk1"/>
                </a:solidFill>
                <a:latin typeface="Times New Roman"/>
                <a:ea typeface="Times New Roman"/>
                <a:cs typeface="Times New Roman"/>
                <a:sym typeface="Times New Roman"/>
              </a:rPr>
              <a:t>In addition, it’s estimated that </a:t>
            </a:r>
            <a:r>
              <a:rPr lang="en-US" sz="1200" b="0" i="0" u="sng" strike="noStrike" cap="none">
                <a:solidFill>
                  <a:schemeClr val="dk1"/>
                </a:solidFill>
                <a:latin typeface="Times New Roman"/>
                <a:ea typeface="Times New Roman"/>
                <a:cs typeface="Times New Roman"/>
                <a:sym typeface="Times New Roman"/>
              </a:rPr>
              <a:t>1/6</a:t>
            </a:r>
            <a:r>
              <a:rPr lang="en-US" sz="1200" b="0" i="0" u="none" strike="noStrike" cap="none">
                <a:solidFill>
                  <a:schemeClr val="dk1"/>
                </a:solidFill>
                <a:latin typeface="Times New Roman"/>
                <a:ea typeface="Times New Roman"/>
                <a:cs typeface="Times New Roman"/>
                <a:sym typeface="Times New Roman"/>
              </a:rPr>
              <a:t> of all </a:t>
            </a:r>
            <a:r>
              <a:rPr lang="en-US" sz="1200" b="0" i="1" u="none" strike="noStrike" cap="none">
                <a:solidFill>
                  <a:schemeClr val="dk1"/>
                </a:solidFill>
                <a:latin typeface="Times New Roman"/>
                <a:ea typeface="Times New Roman"/>
                <a:cs typeface="Times New Roman"/>
                <a:sym typeface="Times New Roman"/>
              </a:rPr>
              <a:t>Listeria</a:t>
            </a:r>
            <a:r>
              <a:rPr lang="en-US" sz="1200" b="0" i="0" u="none" strike="noStrike" cap="none">
                <a:solidFill>
                  <a:schemeClr val="dk1"/>
                </a:solidFill>
                <a:latin typeface="Times New Roman"/>
                <a:ea typeface="Times New Roman"/>
                <a:cs typeface="Times New Roman"/>
                <a:sym typeface="Times New Roman"/>
              </a:rPr>
              <a:t> cases occur in pregnant women.</a:t>
            </a:r>
          </a:p>
          <a:p>
            <a:pPr marL="0" marR="0" lvl="0" indent="0" algn="l" rtl="0">
              <a:spcBef>
                <a:spcPts val="500"/>
              </a:spcBef>
              <a:buClr>
                <a:schemeClr val="dk1"/>
              </a:buClr>
              <a:buSzPct val="25000"/>
              <a:buFont typeface="Times New Roman"/>
              <a:buNone/>
            </a:pPr>
            <a:r>
              <a:rPr lang="en-US" sz="1200" b="0" i="0" u="none" strike="noStrike" cap="none">
                <a:solidFill>
                  <a:schemeClr val="dk1"/>
                </a:solidFill>
                <a:latin typeface="Times New Roman"/>
                <a:ea typeface="Times New Roman"/>
                <a:cs typeface="Times New Roman"/>
                <a:sym typeface="Times New Roman"/>
              </a:rPr>
              <a:t>So how do you prevent all of this from happening?</a:t>
            </a:r>
          </a:p>
        </p:txBody>
      </p:sp>
    </p:spTree>
    <p:extLst>
      <p:ext uri="{BB962C8B-B14F-4D97-AF65-F5344CB8AC3E}">
        <p14:creationId xmlns:p14="http://schemas.microsoft.com/office/powerpoint/2010/main" val="797348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Shape 7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78" name="Shape 78"/>
          <p:cNvSpPr txBox="1">
            <a:spLocks noGrp="1"/>
          </p:cNvSpPr>
          <p:nvPr>
            <p:ph type="body" idx="1"/>
          </p:nvPr>
        </p:nvSpPr>
        <p:spPr>
          <a:xfrm>
            <a:off x="914400" y="4343400"/>
            <a:ext cx="5029199" cy="4114800"/>
          </a:xfrm>
          <a:prstGeom prst="rect">
            <a:avLst/>
          </a:prstGeom>
          <a:noFill/>
          <a:ln>
            <a:noFill/>
          </a:ln>
        </p:spPr>
        <p:txBody>
          <a:bodyPr wrap="square" lIns="91425" tIns="45700" rIns="91425" bIns="45700" anchor="t" anchorCtr="0">
            <a:noAutofit/>
          </a:bodyPr>
          <a:lstStyle/>
          <a:p>
            <a:pPr marL="0" marR="0" lvl="0" indent="0" algn="l" rtl="0">
              <a:spcBef>
                <a:spcPts val="0"/>
              </a:spcBef>
              <a:spcAft>
                <a:spcPts val="0"/>
              </a:spcAft>
              <a:buClr>
                <a:schemeClr val="dk1"/>
              </a:buClr>
              <a:buSzPct val="25000"/>
              <a:buFont typeface="Times New Roman"/>
              <a:buNone/>
            </a:pPr>
            <a:r>
              <a:rPr lang="en-US" sz="1200" b="0" i="0" u="none" strike="noStrike" cap="none">
                <a:solidFill>
                  <a:schemeClr val="dk1"/>
                </a:solidFill>
                <a:latin typeface="Times New Roman"/>
                <a:ea typeface="Times New Roman"/>
                <a:cs typeface="Times New Roman"/>
                <a:sym typeface="Times New Roman"/>
              </a:rPr>
              <a:t>Foodborne illness is a sickness that’s caused by a variety of harmful microorganisms or chemical contaminants.</a:t>
            </a:r>
          </a:p>
          <a:p>
            <a:pPr marL="0" marR="0" lvl="0" indent="0" algn="l" rtl="0">
              <a:spcBef>
                <a:spcPts val="500"/>
              </a:spcBef>
              <a:spcAft>
                <a:spcPts val="0"/>
              </a:spcAft>
              <a:buClr>
                <a:schemeClr val="dk1"/>
              </a:buClr>
              <a:buSzPct val="25000"/>
              <a:buFont typeface="Times New Roman"/>
              <a:buNone/>
            </a:pPr>
            <a:r>
              <a:rPr lang="en-US" sz="1200" b="0" i="0" u="none" strike="noStrike" cap="none">
                <a:solidFill>
                  <a:schemeClr val="dk1"/>
                </a:solidFill>
                <a:latin typeface="Times New Roman"/>
                <a:ea typeface="Times New Roman"/>
                <a:cs typeface="Times New Roman"/>
                <a:sym typeface="Times New Roman"/>
              </a:rPr>
              <a:t>You can get it by eating or drinking foods or water that are contaminated with those organisms or chemicals.</a:t>
            </a:r>
          </a:p>
          <a:p>
            <a:pPr marL="0" marR="0" lvl="0" indent="0" algn="l" rtl="0">
              <a:spcBef>
                <a:spcPts val="500"/>
              </a:spcBef>
              <a:buClr>
                <a:schemeClr val="dk1"/>
              </a:buClr>
              <a:buSzPct val="25000"/>
              <a:buFont typeface="Times New Roman"/>
              <a:buNone/>
            </a:pPr>
            <a:r>
              <a:rPr lang="en-US" sz="1200" b="0" i="0" u="none" strike="noStrike" cap="none">
                <a:solidFill>
                  <a:schemeClr val="dk1"/>
                </a:solidFill>
                <a:latin typeface="Times New Roman"/>
                <a:ea typeface="Times New Roman"/>
                <a:cs typeface="Times New Roman"/>
                <a:sym typeface="Times New Roman"/>
              </a:rPr>
              <a:t>During this presentation, you’ll receive a handout that tells you more about foodborne illness and how to prevent it.</a:t>
            </a:r>
          </a:p>
        </p:txBody>
      </p:sp>
    </p:spTree>
    <p:extLst>
      <p:ext uri="{BB962C8B-B14F-4D97-AF65-F5344CB8AC3E}">
        <p14:creationId xmlns:p14="http://schemas.microsoft.com/office/powerpoint/2010/main" val="224200186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5"/>
        <p:cNvGrpSpPr/>
        <p:nvPr/>
      </p:nvGrpSpPr>
      <p:grpSpPr>
        <a:xfrm>
          <a:off x="0" y="0"/>
          <a:ext cx="0" cy="0"/>
          <a:chOff x="0" y="0"/>
          <a:chExt cx="0" cy="0"/>
        </a:xfrm>
      </p:grpSpPr>
      <p:sp>
        <p:nvSpPr>
          <p:cNvPr id="226" name="Shape 226"/>
          <p:cNvSpPr txBox="1">
            <a:spLocks noGrp="1"/>
          </p:cNvSpPr>
          <p:nvPr>
            <p:ph type="body" idx="1"/>
          </p:nvPr>
        </p:nvSpPr>
        <p:spPr>
          <a:xfrm>
            <a:off x="914400" y="4343400"/>
            <a:ext cx="5029199" cy="4114800"/>
          </a:xfrm>
          <a:prstGeom prst="rect">
            <a:avLst/>
          </a:prstGeom>
          <a:noFill/>
          <a:ln>
            <a:noFill/>
          </a:ln>
        </p:spPr>
        <p:txBody>
          <a:bodyPr wrap="square" lIns="91425" tIns="91425" rIns="91425" bIns="91425" anchor="t" anchorCtr="0">
            <a:noAutofit/>
          </a:bodyPr>
          <a:lstStyle/>
          <a:p>
            <a:pPr marL="0" marR="0" lvl="0" indent="0" algn="l" rtl="0">
              <a:spcBef>
                <a:spcPts val="0"/>
              </a:spcBef>
              <a:buClr>
                <a:schemeClr val="dk1"/>
              </a:buClr>
              <a:buSzPct val="25000"/>
              <a:buFont typeface="Times New Roman"/>
              <a:buNone/>
            </a:pPr>
            <a:endParaRPr sz="1200" b="0" i="0" u="none" strike="noStrike" cap="none">
              <a:solidFill>
                <a:schemeClr val="dk1"/>
              </a:solidFill>
              <a:latin typeface="Times New Roman"/>
              <a:ea typeface="Times New Roman"/>
              <a:cs typeface="Times New Roman"/>
              <a:sym typeface="Times New Roman"/>
            </a:endParaRPr>
          </a:p>
        </p:txBody>
      </p:sp>
      <p:sp>
        <p:nvSpPr>
          <p:cNvPr id="227" name="Shape 22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Tree>
    <p:extLst>
      <p:ext uri="{BB962C8B-B14F-4D97-AF65-F5344CB8AC3E}">
        <p14:creationId xmlns:p14="http://schemas.microsoft.com/office/powerpoint/2010/main" val="131800720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3"/>
        <p:cNvGrpSpPr/>
        <p:nvPr/>
      </p:nvGrpSpPr>
      <p:grpSpPr>
        <a:xfrm>
          <a:off x="0" y="0"/>
          <a:ext cx="0" cy="0"/>
          <a:chOff x="0" y="0"/>
          <a:chExt cx="0" cy="0"/>
        </a:xfrm>
      </p:grpSpPr>
      <p:sp>
        <p:nvSpPr>
          <p:cNvPr id="234" name="Shape 23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235" name="Shape 235"/>
          <p:cNvSpPr txBox="1">
            <a:spLocks noGrp="1"/>
          </p:cNvSpPr>
          <p:nvPr>
            <p:ph type="body" idx="1"/>
          </p:nvPr>
        </p:nvSpPr>
        <p:spPr>
          <a:xfrm>
            <a:off x="914400" y="4343400"/>
            <a:ext cx="5029200" cy="4114800"/>
          </a:xfrm>
          <a:prstGeom prst="rect">
            <a:avLst/>
          </a:prstGeom>
          <a:noFill/>
          <a:ln>
            <a:noFill/>
          </a:ln>
        </p:spPr>
        <p:txBody>
          <a:bodyPr wrap="square" lIns="91425" tIns="45700" rIns="91425" bIns="45700" anchor="t" anchorCtr="0">
            <a:noAutofit/>
          </a:bodyPr>
          <a:lstStyle/>
          <a:p>
            <a:pPr marL="0" marR="0" lvl="0" indent="-69850" algn="l" rtl="0">
              <a:spcBef>
                <a:spcPts val="500"/>
              </a:spcBef>
              <a:buClr>
                <a:schemeClr val="dk1"/>
              </a:buClr>
              <a:buSzPct val="110000"/>
              <a:buFont typeface="Arial"/>
              <a:buNone/>
            </a:pPr>
            <a:r>
              <a:rPr lang="en-US" sz="1000">
                <a:solidFill>
                  <a:srgbClr val="333333"/>
                </a:solidFill>
                <a:highlight>
                  <a:srgbClr val="FFFFFF"/>
                </a:highlight>
                <a:latin typeface="Arial"/>
                <a:ea typeface="Arial"/>
                <a:cs typeface="Arial"/>
                <a:sym typeface="Arial"/>
              </a:rPr>
              <a:t>Last, but not least of these undesirables, is Toxoplasma.</a:t>
            </a:r>
          </a:p>
          <a:p>
            <a:pPr marL="0" marR="0" lvl="0" indent="-69850" algn="l" rtl="0">
              <a:spcBef>
                <a:spcPts val="500"/>
              </a:spcBef>
              <a:buClr>
                <a:schemeClr val="dk1"/>
              </a:buClr>
              <a:buSzPct val="110000"/>
              <a:buFont typeface="Arial"/>
              <a:buNone/>
            </a:pPr>
            <a:endParaRPr sz="1000">
              <a:solidFill>
                <a:srgbClr val="333333"/>
              </a:solidFill>
              <a:highlight>
                <a:srgbClr val="FFFFFF"/>
              </a:highlight>
              <a:latin typeface="Arial"/>
              <a:ea typeface="Arial"/>
              <a:cs typeface="Arial"/>
              <a:sym typeface="Arial"/>
            </a:endParaRPr>
          </a:p>
          <a:p>
            <a:pPr marL="0" marR="0" lvl="0" indent="-69850" algn="l" rtl="0">
              <a:spcBef>
                <a:spcPts val="500"/>
              </a:spcBef>
              <a:buClr>
                <a:schemeClr val="dk1"/>
              </a:buClr>
              <a:buSzPct val="110000"/>
              <a:buFont typeface="Arial"/>
              <a:buNone/>
            </a:pPr>
            <a:r>
              <a:rPr lang="en-US" sz="1000">
                <a:solidFill>
                  <a:srgbClr val="333333"/>
                </a:solidFill>
                <a:highlight>
                  <a:srgbClr val="FFFFFF"/>
                </a:highlight>
                <a:latin typeface="Arial"/>
                <a:ea typeface="Arial"/>
                <a:cs typeface="Arial"/>
                <a:sym typeface="Arial"/>
              </a:rPr>
              <a:t>This parasite causes an illness called toxoplasmosis, which can be found in cat feces, raw and undercooked meat, unwashed fruits and vegetables, and contaminated water. </a:t>
            </a:r>
          </a:p>
          <a:p>
            <a:pPr marL="0" marR="0" lvl="0" indent="-69850" algn="l" rtl="0">
              <a:spcBef>
                <a:spcPts val="500"/>
              </a:spcBef>
              <a:buClr>
                <a:schemeClr val="dk1"/>
              </a:buClr>
              <a:buSzPct val="110000"/>
              <a:buFont typeface="Arial"/>
              <a:buNone/>
            </a:pPr>
            <a:r>
              <a:rPr lang="en-US" sz="1000">
                <a:solidFill>
                  <a:srgbClr val="333333"/>
                </a:solidFill>
                <a:highlight>
                  <a:srgbClr val="FFFFFF"/>
                </a:highlight>
                <a:latin typeface="Arial"/>
                <a:ea typeface="Arial"/>
                <a:cs typeface="Arial"/>
                <a:sym typeface="Arial"/>
              </a:rPr>
              <a:t>It can also be found in dust and soil.</a:t>
            </a:r>
          </a:p>
        </p:txBody>
      </p:sp>
    </p:spTree>
    <p:extLst>
      <p:ext uri="{BB962C8B-B14F-4D97-AF65-F5344CB8AC3E}">
        <p14:creationId xmlns:p14="http://schemas.microsoft.com/office/powerpoint/2010/main" val="353206121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1"/>
        <p:cNvGrpSpPr/>
        <p:nvPr/>
      </p:nvGrpSpPr>
      <p:grpSpPr>
        <a:xfrm>
          <a:off x="0" y="0"/>
          <a:ext cx="0" cy="0"/>
          <a:chOff x="0" y="0"/>
          <a:chExt cx="0" cy="0"/>
        </a:xfrm>
      </p:grpSpPr>
      <p:sp>
        <p:nvSpPr>
          <p:cNvPr id="242" name="Shape 24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243" name="Shape 243"/>
          <p:cNvSpPr txBox="1">
            <a:spLocks noGrp="1"/>
          </p:cNvSpPr>
          <p:nvPr>
            <p:ph type="body" idx="1"/>
          </p:nvPr>
        </p:nvSpPr>
        <p:spPr>
          <a:xfrm>
            <a:off x="914400" y="4343400"/>
            <a:ext cx="5029199" cy="4114800"/>
          </a:xfrm>
          <a:prstGeom prst="rect">
            <a:avLst/>
          </a:prstGeom>
          <a:noFill/>
          <a:ln>
            <a:noFill/>
          </a:ln>
        </p:spPr>
        <p:txBody>
          <a:bodyPr wrap="square" lIns="91425" tIns="45700" rIns="91425" bIns="45700" anchor="t" anchorCtr="0">
            <a:noAutofit/>
          </a:bodyPr>
          <a:lstStyle/>
          <a:p>
            <a:pPr marL="457200" marR="0" lvl="1" indent="0" algn="l" rtl="0">
              <a:spcBef>
                <a:spcPts val="0"/>
              </a:spcBef>
              <a:spcAft>
                <a:spcPts val="0"/>
              </a:spcAft>
              <a:buClr>
                <a:schemeClr val="dk1"/>
              </a:buClr>
              <a:buSzPct val="25000"/>
              <a:buFont typeface="Times New Roman"/>
              <a:buNone/>
            </a:pPr>
            <a:r>
              <a:rPr lang="en-US" sz="1200" b="0" i="0" u="none" strike="noStrike" cap="none">
                <a:solidFill>
                  <a:schemeClr val="dk1"/>
                </a:solidFill>
                <a:latin typeface="Times New Roman"/>
                <a:ea typeface="Times New Roman"/>
                <a:cs typeface="Times New Roman"/>
                <a:sym typeface="Times New Roman"/>
              </a:rPr>
              <a:t>About </a:t>
            </a:r>
            <a:r>
              <a:rPr lang="en-US" sz="1200" b="0" i="0" u="sng" strike="noStrike" cap="none">
                <a:solidFill>
                  <a:schemeClr val="dk1"/>
                </a:solidFill>
                <a:latin typeface="Times New Roman"/>
                <a:ea typeface="Times New Roman"/>
                <a:cs typeface="Times New Roman"/>
                <a:sym typeface="Times New Roman"/>
              </a:rPr>
              <a:t>85%</a:t>
            </a:r>
            <a:r>
              <a:rPr lang="en-US" sz="1200" b="0" i="0" u="none" strike="noStrike" cap="none">
                <a:solidFill>
                  <a:schemeClr val="dk1"/>
                </a:solidFill>
                <a:latin typeface="Times New Roman"/>
                <a:ea typeface="Times New Roman"/>
                <a:cs typeface="Times New Roman"/>
                <a:sym typeface="Times New Roman"/>
              </a:rPr>
              <a:t> of pregnant women are at risk for toxoplasmosis. Every year, the parasite infects </a:t>
            </a:r>
            <a:r>
              <a:rPr lang="en-US" sz="1200" b="0" i="0" u="sng" strike="noStrike" cap="none">
                <a:solidFill>
                  <a:schemeClr val="dk1"/>
                </a:solidFill>
                <a:latin typeface="Times New Roman"/>
                <a:ea typeface="Times New Roman"/>
                <a:cs typeface="Times New Roman"/>
                <a:sym typeface="Times New Roman"/>
              </a:rPr>
              <a:t>300</a:t>
            </a:r>
            <a:r>
              <a:rPr lang="en-US" sz="1200" b="0" i="0" u="none" strike="noStrike" cap="none">
                <a:solidFill>
                  <a:schemeClr val="dk1"/>
                </a:solidFill>
                <a:latin typeface="Times New Roman"/>
                <a:ea typeface="Times New Roman"/>
                <a:cs typeface="Times New Roman"/>
                <a:sym typeface="Times New Roman"/>
              </a:rPr>
              <a:t> to </a:t>
            </a:r>
            <a:r>
              <a:rPr lang="en-US" sz="1200" b="0" i="0" u="sng" strike="noStrike" cap="none">
                <a:solidFill>
                  <a:schemeClr val="dk1"/>
                </a:solidFill>
                <a:latin typeface="Times New Roman"/>
                <a:ea typeface="Times New Roman"/>
                <a:cs typeface="Times New Roman"/>
                <a:sym typeface="Times New Roman"/>
              </a:rPr>
              <a:t>4,000</a:t>
            </a:r>
            <a:r>
              <a:rPr lang="en-US" sz="1200" b="0" i="0" u="none" strike="noStrike" cap="none">
                <a:solidFill>
                  <a:schemeClr val="dk1"/>
                </a:solidFill>
                <a:latin typeface="Times New Roman"/>
                <a:ea typeface="Times New Roman"/>
                <a:cs typeface="Times New Roman"/>
                <a:sym typeface="Times New Roman"/>
              </a:rPr>
              <a:t> fetuses. </a:t>
            </a:r>
            <a:r>
              <a:rPr lang="en-US" sz="2400" b="0" i="0" u="none" strike="noStrike" cap="none">
                <a:solidFill>
                  <a:schemeClr val="dk1"/>
                </a:solidFill>
                <a:latin typeface="Times New Roman"/>
                <a:ea typeface="Times New Roman"/>
                <a:cs typeface="Times New Roman"/>
                <a:sym typeface="Times New Roman"/>
              </a:rPr>
              <a:t>50% of Toxoplasmosis cases are acquired from food. </a:t>
            </a:r>
          </a:p>
          <a:p>
            <a:pPr marL="0" marR="0" lvl="0" indent="0" algn="l" rtl="0">
              <a:spcBef>
                <a:spcPts val="500"/>
              </a:spcBef>
              <a:buClr>
                <a:schemeClr val="dk1"/>
              </a:buClr>
              <a:buSzPct val="25000"/>
              <a:buFont typeface="Times New Roman"/>
              <a:buNone/>
            </a:pPr>
            <a:r>
              <a:rPr lang="en-US" sz="1200" b="0" i="0" u="none" strike="noStrike" cap="none">
                <a:solidFill>
                  <a:schemeClr val="dk1"/>
                </a:solidFill>
                <a:latin typeface="Times New Roman"/>
                <a:ea typeface="Times New Roman"/>
                <a:cs typeface="Times New Roman"/>
                <a:sym typeface="Times New Roman"/>
              </a:rPr>
              <a:t>Infected babies can suffer hearing loss, intellectual disability, and blindness. Children born infected with </a:t>
            </a:r>
            <a:r>
              <a:rPr lang="en-US" sz="1200" b="0" i="1" u="none" strike="noStrike" cap="none">
                <a:solidFill>
                  <a:schemeClr val="dk1"/>
                </a:solidFill>
                <a:latin typeface="Times New Roman"/>
                <a:ea typeface="Times New Roman"/>
                <a:cs typeface="Times New Roman"/>
                <a:sym typeface="Times New Roman"/>
              </a:rPr>
              <a:t>Toxoplasma</a:t>
            </a:r>
            <a:r>
              <a:rPr lang="en-US" sz="1200" b="0" i="0" u="none" strike="noStrike" cap="none">
                <a:solidFill>
                  <a:schemeClr val="dk1"/>
                </a:solidFill>
                <a:latin typeface="Times New Roman"/>
                <a:ea typeface="Times New Roman"/>
                <a:cs typeface="Times New Roman"/>
                <a:sym typeface="Times New Roman"/>
              </a:rPr>
              <a:t> can require years of special care, including special education and opthalmology visits.</a:t>
            </a:r>
          </a:p>
        </p:txBody>
      </p:sp>
    </p:spTree>
    <p:extLst>
      <p:ext uri="{BB962C8B-B14F-4D97-AF65-F5344CB8AC3E}">
        <p14:creationId xmlns:p14="http://schemas.microsoft.com/office/powerpoint/2010/main" val="125087195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9"/>
        <p:cNvGrpSpPr/>
        <p:nvPr/>
      </p:nvGrpSpPr>
      <p:grpSpPr>
        <a:xfrm>
          <a:off x="0" y="0"/>
          <a:ext cx="0" cy="0"/>
          <a:chOff x="0" y="0"/>
          <a:chExt cx="0" cy="0"/>
        </a:xfrm>
      </p:grpSpPr>
      <p:sp>
        <p:nvSpPr>
          <p:cNvPr id="250" name="Shape 25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251" name="Shape 251"/>
          <p:cNvSpPr txBox="1">
            <a:spLocks noGrp="1"/>
          </p:cNvSpPr>
          <p:nvPr>
            <p:ph type="body" idx="1"/>
          </p:nvPr>
        </p:nvSpPr>
        <p:spPr>
          <a:xfrm>
            <a:off x="914400" y="4343400"/>
            <a:ext cx="5029200" cy="4114800"/>
          </a:xfrm>
          <a:prstGeom prst="rect">
            <a:avLst/>
          </a:prstGeom>
          <a:noFill/>
          <a:ln>
            <a:noFill/>
          </a:ln>
        </p:spPr>
        <p:txBody>
          <a:bodyPr wrap="square" lIns="91425" tIns="45700" rIns="91425" bIns="45700" anchor="t" anchorCtr="0">
            <a:noAutofit/>
          </a:bodyPr>
          <a:lstStyle/>
          <a:p>
            <a:pPr marL="0" marR="0" lvl="0" indent="-69850" algn="l" rtl="0">
              <a:spcBef>
                <a:spcPts val="500"/>
              </a:spcBef>
              <a:buClr>
                <a:schemeClr val="dk1"/>
              </a:buClr>
              <a:buSzPct val="110000"/>
              <a:buFont typeface="Arial"/>
              <a:buNone/>
            </a:pPr>
            <a:r>
              <a:rPr lang="en-US" sz="1000">
                <a:solidFill>
                  <a:srgbClr val="333333"/>
                </a:solidFill>
                <a:highlight>
                  <a:srgbClr val="FFFFFF"/>
                </a:highlight>
                <a:latin typeface="Arial"/>
                <a:ea typeface="Arial"/>
                <a:cs typeface="Arial"/>
                <a:sym typeface="Arial"/>
              </a:rPr>
              <a:t>A few simple steps is all it takes . . .</a:t>
            </a:r>
          </a:p>
          <a:p>
            <a:pPr marL="0" marR="0" lvl="0" indent="-69850" algn="l" rtl="0">
              <a:spcBef>
                <a:spcPts val="500"/>
              </a:spcBef>
              <a:buClr>
                <a:schemeClr val="dk1"/>
              </a:buClr>
              <a:buSzPct val="110000"/>
              <a:buFont typeface="Arial"/>
              <a:buNone/>
            </a:pPr>
            <a:endParaRPr sz="1000">
              <a:solidFill>
                <a:srgbClr val="333333"/>
              </a:solidFill>
              <a:highlight>
                <a:srgbClr val="FFFFFF"/>
              </a:highlight>
              <a:latin typeface="Arial"/>
              <a:ea typeface="Arial"/>
              <a:cs typeface="Arial"/>
              <a:sym typeface="Arial"/>
            </a:endParaRPr>
          </a:p>
          <a:p>
            <a:pPr marL="0" marR="0" lvl="0" indent="-69850" algn="l" rtl="0">
              <a:spcBef>
                <a:spcPts val="500"/>
              </a:spcBef>
              <a:buClr>
                <a:schemeClr val="dk1"/>
              </a:buClr>
              <a:buSzPct val="110000"/>
              <a:buFont typeface="Arial"/>
              <a:buNone/>
            </a:pPr>
            <a:r>
              <a:rPr lang="en-US" sz="1000">
                <a:solidFill>
                  <a:srgbClr val="333333"/>
                </a:solidFill>
                <a:highlight>
                  <a:srgbClr val="FFFFFF"/>
                </a:highlight>
                <a:latin typeface="Arial"/>
                <a:ea typeface="Arial"/>
                <a:cs typeface="Arial"/>
                <a:sym typeface="Arial"/>
              </a:rPr>
              <a:t>If possible, have someone else change the litter box. If you have to clean it, wear disposable gloves and wash your hands thoroughly with warm water and soap afterwards.</a:t>
            </a:r>
          </a:p>
          <a:p>
            <a:pPr marL="0" marR="0" lvl="0" indent="-69850" algn="l" rtl="0">
              <a:spcBef>
                <a:spcPts val="500"/>
              </a:spcBef>
              <a:buClr>
                <a:schemeClr val="dk1"/>
              </a:buClr>
              <a:buSzPct val="110000"/>
              <a:buFont typeface="Arial"/>
              <a:buNone/>
            </a:pPr>
            <a:r>
              <a:rPr lang="en-US" sz="1000">
                <a:solidFill>
                  <a:srgbClr val="333333"/>
                </a:solidFill>
                <a:highlight>
                  <a:srgbClr val="FFFFFF"/>
                </a:highlight>
                <a:latin typeface="Arial"/>
                <a:ea typeface="Arial"/>
                <a:cs typeface="Arial"/>
                <a:sym typeface="Arial"/>
              </a:rPr>
              <a:t>Change the litter box daily because the parasite doesn’t become infectious until one to five days after it’s shed in the cat’s feces.</a:t>
            </a:r>
          </a:p>
          <a:p>
            <a:pPr marL="0" marR="0" lvl="0" indent="-69850" algn="l" rtl="0">
              <a:spcBef>
                <a:spcPts val="500"/>
              </a:spcBef>
              <a:buClr>
                <a:schemeClr val="dk1"/>
              </a:buClr>
              <a:buSzPct val="110000"/>
              <a:buFont typeface="Arial"/>
              <a:buNone/>
            </a:pPr>
            <a:r>
              <a:rPr lang="en-US" sz="1000">
                <a:solidFill>
                  <a:srgbClr val="333333"/>
                </a:solidFill>
                <a:highlight>
                  <a:srgbClr val="FFFFFF"/>
                </a:highlight>
                <a:latin typeface="Arial"/>
                <a:ea typeface="Arial"/>
                <a:cs typeface="Arial"/>
                <a:sym typeface="Arial"/>
              </a:rPr>
              <a:t>Feed your cat commercial dry or canned food. Never feed it raw meat because the parasite can be found in raw or undercooked meat.</a:t>
            </a:r>
          </a:p>
          <a:p>
            <a:pPr marL="0" marR="0" lvl="0" indent="-69850" algn="l" rtl="0">
              <a:spcBef>
                <a:spcPts val="500"/>
              </a:spcBef>
              <a:buClr>
                <a:schemeClr val="dk1"/>
              </a:buClr>
              <a:buSzPct val="110000"/>
              <a:buFont typeface="Arial"/>
              <a:buNone/>
            </a:pPr>
            <a:r>
              <a:rPr lang="en-US" sz="1000">
                <a:solidFill>
                  <a:srgbClr val="333333"/>
                </a:solidFill>
                <a:highlight>
                  <a:srgbClr val="FFFFFF"/>
                </a:highlight>
                <a:latin typeface="Arial"/>
                <a:ea typeface="Arial"/>
                <a:cs typeface="Arial"/>
                <a:sym typeface="Arial"/>
              </a:rPr>
              <a:t>Cover outdoor sandboxes to prevent cats from using them as litter boxes.</a:t>
            </a:r>
          </a:p>
          <a:p>
            <a:pPr marL="0" marR="0" lvl="0" indent="-69850" algn="l" rtl="0">
              <a:spcBef>
                <a:spcPts val="500"/>
              </a:spcBef>
              <a:buClr>
                <a:schemeClr val="dk1"/>
              </a:buClr>
              <a:buSzPct val="110000"/>
              <a:buFont typeface="Arial"/>
              <a:buNone/>
            </a:pPr>
            <a:r>
              <a:rPr lang="en-US" sz="1000">
                <a:solidFill>
                  <a:srgbClr val="333333"/>
                </a:solidFill>
                <a:highlight>
                  <a:srgbClr val="FFFFFF"/>
                </a:highlight>
                <a:latin typeface="Arial"/>
                <a:ea typeface="Arial"/>
                <a:cs typeface="Arial"/>
                <a:sym typeface="Arial"/>
              </a:rPr>
              <a:t>Keep indoor cats indoors. Be especially cautious if outdoor cats are brought indoors.</a:t>
            </a:r>
          </a:p>
          <a:p>
            <a:pPr marL="0" marR="0" lvl="0" indent="0" algn="l" rtl="0">
              <a:spcBef>
                <a:spcPts val="500"/>
              </a:spcBef>
              <a:buClr>
                <a:schemeClr val="dk1"/>
              </a:buClr>
              <a:buSzPct val="25000"/>
              <a:buFont typeface="Times New Roman"/>
              <a:buNone/>
            </a:pPr>
            <a:r>
              <a:rPr lang="en-US" sz="1000">
                <a:solidFill>
                  <a:srgbClr val="333333"/>
                </a:solidFill>
                <a:highlight>
                  <a:srgbClr val="FFFFFF"/>
                </a:highlight>
                <a:latin typeface="Arial"/>
                <a:ea typeface="Arial"/>
                <a:cs typeface="Arial"/>
                <a:sym typeface="Arial"/>
              </a:rPr>
              <a:t>Don’t get a new cat while you’re pregnant.</a:t>
            </a:r>
          </a:p>
        </p:txBody>
      </p:sp>
    </p:spTree>
    <p:extLst>
      <p:ext uri="{BB962C8B-B14F-4D97-AF65-F5344CB8AC3E}">
        <p14:creationId xmlns:p14="http://schemas.microsoft.com/office/powerpoint/2010/main" val="60008982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7"/>
        <p:cNvGrpSpPr/>
        <p:nvPr/>
      </p:nvGrpSpPr>
      <p:grpSpPr>
        <a:xfrm>
          <a:off x="0" y="0"/>
          <a:ext cx="0" cy="0"/>
          <a:chOff x="0" y="0"/>
          <a:chExt cx="0" cy="0"/>
        </a:xfrm>
      </p:grpSpPr>
      <p:sp>
        <p:nvSpPr>
          <p:cNvPr id="258" name="Shape 25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259" name="Shape 259"/>
          <p:cNvSpPr txBox="1">
            <a:spLocks noGrp="1"/>
          </p:cNvSpPr>
          <p:nvPr>
            <p:ph type="body" idx="1"/>
          </p:nvPr>
        </p:nvSpPr>
        <p:spPr>
          <a:xfrm>
            <a:off x="914400" y="4343400"/>
            <a:ext cx="5029200" cy="4114800"/>
          </a:xfrm>
          <a:prstGeom prst="rect">
            <a:avLst/>
          </a:prstGeom>
          <a:noFill/>
          <a:ln>
            <a:noFill/>
          </a:ln>
        </p:spPr>
        <p:txBody>
          <a:bodyPr wrap="square" lIns="91425" tIns="45700" rIns="91425" bIns="45700" anchor="t" anchorCtr="0">
            <a:noAutofit/>
          </a:bodyPr>
          <a:lstStyle/>
          <a:p>
            <a:pPr marL="0" marR="0" lvl="0" indent="-69850" algn="l" rtl="0">
              <a:spcBef>
                <a:spcPts val="500"/>
              </a:spcBef>
              <a:buClr>
                <a:schemeClr val="dk1"/>
              </a:buClr>
              <a:buSzPct val="110000"/>
              <a:buFont typeface="Arial"/>
              <a:buNone/>
            </a:pPr>
            <a:r>
              <a:rPr lang="en-US" sz="1000">
                <a:solidFill>
                  <a:srgbClr val="333333"/>
                </a:solidFill>
                <a:highlight>
                  <a:srgbClr val="FFFFFF"/>
                </a:highlight>
                <a:latin typeface="Arial"/>
                <a:ea typeface="Arial"/>
                <a:cs typeface="Arial"/>
                <a:sym typeface="Arial"/>
              </a:rPr>
              <a:t>Remember these 3 simple steps: Clean, Separate, and Cook.</a:t>
            </a:r>
          </a:p>
          <a:p>
            <a:pPr marL="0" marR="0" lvl="0" indent="-69850" algn="l" rtl="0">
              <a:spcBef>
                <a:spcPts val="500"/>
              </a:spcBef>
              <a:buClr>
                <a:schemeClr val="dk1"/>
              </a:buClr>
              <a:buSzPct val="110000"/>
              <a:buFont typeface="Arial"/>
              <a:buNone/>
            </a:pPr>
            <a:endParaRPr sz="1000">
              <a:solidFill>
                <a:srgbClr val="333333"/>
              </a:solidFill>
              <a:highlight>
                <a:srgbClr val="FFFFFF"/>
              </a:highlight>
              <a:latin typeface="Arial"/>
              <a:ea typeface="Arial"/>
              <a:cs typeface="Arial"/>
              <a:sym typeface="Arial"/>
            </a:endParaRPr>
          </a:p>
          <a:p>
            <a:pPr marL="0" marR="0" lvl="0" indent="-69850" algn="l" rtl="0">
              <a:spcBef>
                <a:spcPts val="500"/>
              </a:spcBef>
              <a:buClr>
                <a:schemeClr val="dk1"/>
              </a:buClr>
              <a:buSzPct val="110000"/>
              <a:buFont typeface="Arial"/>
              <a:buNone/>
            </a:pPr>
            <a:r>
              <a:rPr lang="en-US" sz="1000">
                <a:solidFill>
                  <a:srgbClr val="333333"/>
                </a:solidFill>
                <a:highlight>
                  <a:srgbClr val="FFFFFF"/>
                </a:highlight>
                <a:latin typeface="Arial"/>
                <a:ea typeface="Arial"/>
                <a:cs typeface="Arial"/>
                <a:sym typeface="Arial"/>
              </a:rPr>
              <a:t>Toxoplasma can be found on unwashed fruits and vegetables, so be sure to clean/rinse them thoroughly under running water before eating them.</a:t>
            </a:r>
          </a:p>
          <a:p>
            <a:pPr marL="0" marR="0" lvl="0" indent="-69850" algn="l" rtl="0">
              <a:spcBef>
                <a:spcPts val="500"/>
              </a:spcBef>
              <a:buClr>
                <a:schemeClr val="dk1"/>
              </a:buClr>
              <a:buSzPct val="110000"/>
              <a:buFont typeface="Arial"/>
              <a:buNone/>
            </a:pPr>
            <a:endParaRPr sz="1000">
              <a:solidFill>
                <a:srgbClr val="333333"/>
              </a:solidFill>
              <a:highlight>
                <a:srgbClr val="FFFFFF"/>
              </a:highlight>
              <a:latin typeface="Arial"/>
              <a:ea typeface="Arial"/>
              <a:cs typeface="Arial"/>
              <a:sym typeface="Arial"/>
            </a:endParaRPr>
          </a:p>
          <a:p>
            <a:pPr marL="0" marR="0" lvl="0" indent="-69850" algn="l" rtl="0">
              <a:spcBef>
                <a:spcPts val="500"/>
              </a:spcBef>
              <a:buClr>
                <a:schemeClr val="dk1"/>
              </a:buClr>
              <a:buSzPct val="110000"/>
              <a:buFont typeface="Arial"/>
              <a:buNone/>
            </a:pPr>
            <a:r>
              <a:rPr lang="en-US" sz="1000">
                <a:solidFill>
                  <a:srgbClr val="333333"/>
                </a:solidFill>
                <a:highlight>
                  <a:srgbClr val="FFFFFF"/>
                </a:highlight>
                <a:latin typeface="Arial"/>
                <a:ea typeface="Arial"/>
                <a:cs typeface="Arial"/>
                <a:sym typeface="Arial"/>
              </a:rPr>
              <a:t>Toxoplasma can also be found in raw and undercooked meat, so keep these raw foods separate from ready-to-eat foods. Also, cook meat thoroughly. Use a food thermometer to check. </a:t>
            </a:r>
          </a:p>
          <a:p>
            <a:pPr marL="0" marR="0" lvl="0" indent="-69850" algn="l" rtl="0">
              <a:spcBef>
                <a:spcPts val="500"/>
              </a:spcBef>
              <a:buClr>
                <a:schemeClr val="dk1"/>
              </a:buClr>
              <a:buSzPct val="110000"/>
              <a:buFont typeface="Arial"/>
              <a:buNone/>
            </a:pPr>
            <a:endParaRPr sz="1000">
              <a:solidFill>
                <a:srgbClr val="333333"/>
              </a:solidFill>
              <a:highlight>
                <a:srgbClr val="FFFFFF"/>
              </a:highlight>
              <a:latin typeface="Arial"/>
              <a:ea typeface="Arial"/>
              <a:cs typeface="Arial"/>
              <a:sym typeface="Arial"/>
            </a:endParaRPr>
          </a:p>
          <a:p>
            <a:pPr marL="0" marR="0" lvl="0" indent="-69850" algn="l" rtl="0">
              <a:spcBef>
                <a:spcPts val="500"/>
              </a:spcBef>
              <a:buClr>
                <a:schemeClr val="dk1"/>
              </a:buClr>
              <a:buSzPct val="110000"/>
              <a:buFont typeface="Arial"/>
              <a:buNone/>
            </a:pPr>
            <a:r>
              <a:rPr lang="en-US" sz="1000">
                <a:solidFill>
                  <a:srgbClr val="333333"/>
                </a:solidFill>
                <a:highlight>
                  <a:srgbClr val="FFFFFF"/>
                </a:highlight>
                <a:latin typeface="Arial"/>
                <a:ea typeface="Arial"/>
                <a:cs typeface="Arial"/>
                <a:sym typeface="Arial"/>
              </a:rPr>
              <a:t>One last reminder: Don’t drink untreated water, particularly when traveling in less-developed countries.</a:t>
            </a:r>
          </a:p>
          <a:p>
            <a:pPr marL="0" marR="0" lvl="0" indent="0" algn="l" rtl="0">
              <a:spcBef>
                <a:spcPts val="500"/>
              </a:spcBef>
              <a:buClr>
                <a:schemeClr val="dk1"/>
              </a:buClr>
              <a:buSzPct val="25000"/>
              <a:buFont typeface="Times New Roman"/>
              <a:buNone/>
            </a:pPr>
            <a:endParaRPr/>
          </a:p>
        </p:txBody>
      </p:sp>
    </p:spTree>
    <p:extLst>
      <p:ext uri="{BB962C8B-B14F-4D97-AF65-F5344CB8AC3E}">
        <p14:creationId xmlns:p14="http://schemas.microsoft.com/office/powerpoint/2010/main" val="195870724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6"/>
        <p:cNvGrpSpPr/>
        <p:nvPr/>
      </p:nvGrpSpPr>
      <p:grpSpPr>
        <a:xfrm>
          <a:off x="0" y="0"/>
          <a:ext cx="0" cy="0"/>
          <a:chOff x="0" y="0"/>
          <a:chExt cx="0" cy="0"/>
        </a:xfrm>
      </p:grpSpPr>
      <p:sp>
        <p:nvSpPr>
          <p:cNvPr id="267" name="Shape 26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268" name="Shape 268"/>
          <p:cNvSpPr txBox="1">
            <a:spLocks noGrp="1"/>
          </p:cNvSpPr>
          <p:nvPr>
            <p:ph type="body" idx="1"/>
          </p:nvPr>
        </p:nvSpPr>
        <p:spPr>
          <a:xfrm>
            <a:off x="914400" y="4343400"/>
            <a:ext cx="5029199" cy="4114800"/>
          </a:xfrm>
          <a:prstGeom prst="rect">
            <a:avLst/>
          </a:prstGeom>
          <a:noFill/>
          <a:ln>
            <a:noFill/>
          </a:ln>
        </p:spPr>
        <p:txBody>
          <a:bodyPr wrap="square" lIns="91425" tIns="45700" rIns="91425" bIns="45700" anchor="t" anchorCtr="0">
            <a:noAutofit/>
          </a:bodyPr>
          <a:lstStyle/>
          <a:p>
            <a:pPr marL="0" marR="0" lvl="0" indent="0" algn="l" rtl="0">
              <a:spcBef>
                <a:spcPts val="0"/>
              </a:spcBef>
              <a:spcAft>
                <a:spcPts val="0"/>
              </a:spcAft>
              <a:buClr>
                <a:schemeClr val="dk1"/>
              </a:buClr>
              <a:buSzPct val="25000"/>
              <a:buFont typeface="Times New Roman"/>
              <a:buNone/>
            </a:pPr>
            <a:r>
              <a:rPr lang="en-US" sz="1200" b="0" i="0" u="none" strike="noStrike" cap="none">
                <a:solidFill>
                  <a:schemeClr val="dk1"/>
                </a:solidFill>
                <a:latin typeface="Times New Roman"/>
                <a:ea typeface="Times New Roman"/>
                <a:cs typeface="Times New Roman"/>
                <a:sym typeface="Times New Roman"/>
              </a:rPr>
              <a:t>Folic acid is a B vitamin that can help prevent neural tube defects in the fetus when taken </a:t>
            </a:r>
            <a:r>
              <a:rPr lang="en-US" sz="1200" b="0" i="1" u="none" strike="noStrike" cap="none">
                <a:solidFill>
                  <a:schemeClr val="dk1"/>
                </a:solidFill>
                <a:latin typeface="Times New Roman"/>
                <a:ea typeface="Times New Roman"/>
                <a:cs typeface="Times New Roman"/>
                <a:sym typeface="Times New Roman"/>
              </a:rPr>
              <a:t>before</a:t>
            </a:r>
            <a:r>
              <a:rPr lang="en-US" sz="1200" b="0" i="0" u="none" strike="noStrike" cap="none">
                <a:solidFill>
                  <a:schemeClr val="dk1"/>
                </a:solidFill>
                <a:latin typeface="Times New Roman"/>
                <a:ea typeface="Times New Roman"/>
                <a:cs typeface="Times New Roman"/>
                <a:sym typeface="Times New Roman"/>
              </a:rPr>
              <a:t> and </a:t>
            </a:r>
            <a:r>
              <a:rPr lang="en-US" sz="1200" b="0" i="1" u="none" strike="noStrike" cap="none">
                <a:solidFill>
                  <a:schemeClr val="dk1"/>
                </a:solidFill>
                <a:latin typeface="Times New Roman"/>
                <a:ea typeface="Times New Roman"/>
                <a:cs typeface="Times New Roman"/>
                <a:sym typeface="Times New Roman"/>
              </a:rPr>
              <a:t>during</a:t>
            </a:r>
            <a:r>
              <a:rPr lang="en-US" sz="1200" b="0" i="0" u="none" strike="noStrike" cap="none">
                <a:solidFill>
                  <a:schemeClr val="dk1"/>
                </a:solidFill>
                <a:latin typeface="Times New Roman"/>
                <a:ea typeface="Times New Roman"/>
                <a:cs typeface="Times New Roman"/>
                <a:sym typeface="Times New Roman"/>
              </a:rPr>
              <a:t> pregnancy. </a:t>
            </a:r>
          </a:p>
          <a:p>
            <a:pPr marL="0" marR="0" lvl="0" indent="0" algn="l" rtl="0">
              <a:spcBef>
                <a:spcPts val="0"/>
              </a:spcBef>
              <a:spcAft>
                <a:spcPts val="0"/>
              </a:spcAft>
              <a:buClr>
                <a:schemeClr val="dk1"/>
              </a:buClr>
              <a:buSzPct val="25000"/>
              <a:buFont typeface="Times New Roman"/>
              <a:buNone/>
            </a:pPr>
            <a:endParaRPr sz="1200" b="0" i="0" u="none" strike="noStrike" cap="none">
              <a:solidFill>
                <a:schemeClr val="dk1"/>
              </a:solidFill>
              <a:latin typeface="Times New Roman"/>
              <a:ea typeface="Times New Roman"/>
              <a:cs typeface="Times New Roman"/>
              <a:sym typeface="Times New Roman"/>
            </a:endParaRPr>
          </a:p>
          <a:p>
            <a:pPr marL="0" marR="0" lvl="0" indent="0" algn="l" rtl="0">
              <a:spcBef>
                <a:spcPts val="0"/>
              </a:spcBef>
              <a:spcAft>
                <a:spcPts val="0"/>
              </a:spcAft>
              <a:buClr>
                <a:schemeClr val="dk1"/>
              </a:buClr>
              <a:buSzPct val="25000"/>
              <a:buFont typeface="Times New Roman"/>
              <a:buNone/>
            </a:pPr>
            <a:r>
              <a:rPr lang="en-US" sz="1200" b="0" i="0" u="none" strike="noStrike" cap="none">
                <a:solidFill>
                  <a:schemeClr val="dk1"/>
                </a:solidFill>
                <a:latin typeface="Times New Roman"/>
                <a:ea typeface="Times New Roman"/>
                <a:cs typeface="Times New Roman"/>
                <a:sym typeface="Times New Roman"/>
              </a:rPr>
              <a:t>You can also get adequate levels of folic acid by eating: Leafy, dark green vegetables, legumes (dried beans and peas), citrus fruits and juices, most berries, whole grains, breakfast cereals, or fortified corn mesa. </a:t>
            </a:r>
          </a:p>
          <a:p>
            <a:pPr marL="0" marR="0" lvl="0" indent="0" algn="l" rtl="0">
              <a:spcBef>
                <a:spcPts val="0"/>
              </a:spcBef>
              <a:spcAft>
                <a:spcPts val="0"/>
              </a:spcAft>
              <a:buClr>
                <a:schemeClr val="dk1"/>
              </a:buClr>
              <a:buSzPct val="25000"/>
              <a:buFont typeface="Times New Roman"/>
              <a:buNone/>
            </a:pPr>
            <a:endParaRPr sz="1200" b="0" i="0" u="none" strike="noStrike" cap="none">
              <a:solidFill>
                <a:schemeClr val="dk1"/>
              </a:solidFill>
              <a:latin typeface="Times New Roman"/>
              <a:ea typeface="Times New Roman"/>
              <a:cs typeface="Times New Roman"/>
              <a:sym typeface="Times New Roman"/>
            </a:endParaRPr>
          </a:p>
          <a:p>
            <a:pPr marL="0" marR="0" lvl="0" indent="0" algn="l" rtl="0">
              <a:spcBef>
                <a:spcPts val="0"/>
              </a:spcBef>
              <a:buClr>
                <a:schemeClr val="dk1"/>
              </a:buClr>
              <a:buSzPct val="25000"/>
              <a:buFont typeface="Times New Roman"/>
              <a:buNone/>
            </a:pPr>
            <a:r>
              <a:rPr lang="en-US" sz="1200" b="0" i="0" u="none" strike="noStrike" cap="none">
                <a:solidFill>
                  <a:schemeClr val="dk1"/>
                </a:solidFill>
                <a:latin typeface="Times New Roman"/>
                <a:ea typeface="Times New Roman"/>
                <a:cs typeface="Times New Roman"/>
                <a:sym typeface="Times New Roman"/>
              </a:rPr>
              <a:t>In addition, women can get this essential vitamin by taking dietary supplements containing folic acid. See your doctor or healthcare provider for advice.</a:t>
            </a:r>
          </a:p>
        </p:txBody>
      </p:sp>
    </p:spTree>
    <p:extLst>
      <p:ext uri="{BB962C8B-B14F-4D97-AF65-F5344CB8AC3E}">
        <p14:creationId xmlns:p14="http://schemas.microsoft.com/office/powerpoint/2010/main" val="228801473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7"/>
        <p:cNvGrpSpPr/>
        <p:nvPr/>
      </p:nvGrpSpPr>
      <p:grpSpPr>
        <a:xfrm>
          <a:off x="0" y="0"/>
          <a:ext cx="0" cy="0"/>
          <a:chOff x="0" y="0"/>
          <a:chExt cx="0" cy="0"/>
        </a:xfrm>
      </p:grpSpPr>
      <p:sp>
        <p:nvSpPr>
          <p:cNvPr id="278" name="Shape 27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279" name="Shape 279"/>
          <p:cNvSpPr txBox="1">
            <a:spLocks noGrp="1"/>
          </p:cNvSpPr>
          <p:nvPr>
            <p:ph type="body" idx="1"/>
          </p:nvPr>
        </p:nvSpPr>
        <p:spPr>
          <a:xfrm>
            <a:off x="914400" y="4343400"/>
            <a:ext cx="5029200" cy="4114800"/>
          </a:xfrm>
          <a:prstGeom prst="rect">
            <a:avLst/>
          </a:prstGeom>
          <a:noFill/>
          <a:ln>
            <a:noFill/>
          </a:ln>
        </p:spPr>
        <p:txBody>
          <a:bodyPr wrap="square" lIns="91425" tIns="45700" rIns="91425" bIns="45700" anchor="t" anchorCtr="0">
            <a:noAutofit/>
          </a:bodyPr>
          <a:lstStyle/>
          <a:p>
            <a:pPr marL="0" marR="0" lvl="0" indent="0" algn="l" rtl="0">
              <a:spcBef>
                <a:spcPts val="0"/>
              </a:spcBef>
              <a:spcAft>
                <a:spcPts val="0"/>
              </a:spcAft>
              <a:buClr>
                <a:schemeClr val="dk1"/>
              </a:buClr>
              <a:buSzPct val="25000"/>
              <a:buFont typeface="Times New Roman"/>
              <a:buNone/>
            </a:pPr>
            <a:r>
              <a:rPr lang="en-US" sz="1200" b="0" i="0" u="none" strike="noStrike" cap="none">
                <a:solidFill>
                  <a:schemeClr val="dk1"/>
                </a:solidFill>
                <a:latin typeface="Times New Roman"/>
                <a:ea typeface="Times New Roman"/>
                <a:cs typeface="Times New Roman"/>
                <a:sym typeface="Times New Roman"/>
              </a:rPr>
              <a:t>Fish and other protein-rich foods have nutrients that can help your child’s growth and development. </a:t>
            </a:r>
          </a:p>
          <a:p>
            <a:pPr marL="0" marR="0" lvl="0" indent="0" algn="l" rtl="0">
              <a:spcBef>
                <a:spcPts val="0"/>
              </a:spcBef>
              <a:spcAft>
                <a:spcPts val="0"/>
              </a:spcAft>
              <a:buClr>
                <a:schemeClr val="dk1"/>
              </a:buClr>
              <a:buSzPct val="25000"/>
              <a:buFont typeface="Times New Roman"/>
              <a:buNone/>
            </a:pPr>
            <a:endParaRPr sz="1200" b="0" i="0" u="none" strike="noStrike" cap="none">
              <a:solidFill>
                <a:schemeClr val="dk1"/>
              </a:solidFill>
              <a:latin typeface="Times New Roman"/>
              <a:ea typeface="Times New Roman"/>
              <a:cs typeface="Times New Roman"/>
              <a:sym typeface="Times New Roman"/>
            </a:endParaRPr>
          </a:p>
          <a:p>
            <a:pPr marL="0" marR="0" lvl="0" indent="0" algn="l" rtl="0">
              <a:spcBef>
                <a:spcPts val="0"/>
              </a:spcBef>
              <a:spcAft>
                <a:spcPts val="0"/>
              </a:spcAft>
              <a:buClr>
                <a:schemeClr val="dk1"/>
              </a:buClr>
              <a:buSzPct val="25000"/>
              <a:buFont typeface="Times New Roman"/>
              <a:buNone/>
            </a:pPr>
            <a:r>
              <a:rPr lang="en-US" sz="1200" b="0" i="0" u="none" strike="noStrike" cap="none">
                <a:solidFill>
                  <a:schemeClr val="dk1"/>
                </a:solidFill>
                <a:latin typeface="Times New Roman"/>
                <a:ea typeface="Times New Roman"/>
                <a:cs typeface="Times New Roman"/>
                <a:sym typeface="Times New Roman"/>
              </a:rPr>
              <a:t>Pregnant and breastfeeding women should eat 2 to 3 servings a week from the “Best Choices” list OR 1 serving from the “Good Choices” list online at www.fda.gov/fishdvice. </a:t>
            </a:r>
          </a:p>
          <a:p>
            <a:pPr marL="0" marR="0" lvl="0" indent="0" algn="l" rtl="0">
              <a:spcBef>
                <a:spcPts val="0"/>
              </a:spcBef>
              <a:spcAft>
                <a:spcPts val="0"/>
              </a:spcAft>
              <a:buClr>
                <a:schemeClr val="dk1"/>
              </a:buClr>
              <a:buSzPct val="25000"/>
              <a:buFont typeface="Times New Roman"/>
              <a:buNone/>
            </a:pPr>
            <a:endParaRPr sz="1200" b="0" i="0" u="none" strike="noStrike" cap="none">
              <a:solidFill>
                <a:schemeClr val="dk1"/>
              </a:solidFill>
              <a:latin typeface="Times New Roman"/>
              <a:ea typeface="Times New Roman"/>
              <a:cs typeface="Times New Roman"/>
              <a:sym typeface="Times New Roman"/>
            </a:endParaRPr>
          </a:p>
          <a:p>
            <a:pPr marL="0" marR="0" lvl="0" indent="0" algn="l" rtl="0">
              <a:spcBef>
                <a:spcPts val="0"/>
              </a:spcBef>
              <a:spcAft>
                <a:spcPts val="0"/>
              </a:spcAft>
              <a:buClr>
                <a:schemeClr val="dk1"/>
              </a:buClr>
              <a:buSzPct val="25000"/>
              <a:buFont typeface="Times New Roman"/>
              <a:buNone/>
            </a:pPr>
            <a:r>
              <a:rPr lang="en-US" sz="1200" b="0" i="0" u="none" strike="noStrike" cap="none">
                <a:solidFill>
                  <a:schemeClr val="dk1"/>
                </a:solidFill>
                <a:latin typeface="Times New Roman"/>
                <a:ea typeface="Times New Roman"/>
                <a:cs typeface="Times New Roman"/>
                <a:sym typeface="Times New Roman"/>
              </a:rPr>
              <a:t>Pregnant and breastfeeding women should avoid eating king mackerel, marlin, orange roughy, shark, swordfish tilefish from the Gulf of Mexico, and tuna (bigeye). </a:t>
            </a:r>
          </a:p>
          <a:p>
            <a:pPr marL="0" marR="0" lvl="0" indent="0" algn="l" rtl="0">
              <a:spcBef>
                <a:spcPts val="0"/>
              </a:spcBef>
              <a:spcAft>
                <a:spcPts val="0"/>
              </a:spcAft>
              <a:buClr>
                <a:schemeClr val="dk1"/>
              </a:buClr>
              <a:buSzPct val="25000"/>
              <a:buFont typeface="Times New Roman"/>
              <a:buNone/>
            </a:pPr>
            <a:endParaRPr sz="1200" b="0" i="0" u="none" strike="noStrike" cap="none">
              <a:solidFill>
                <a:schemeClr val="dk1"/>
              </a:solidFill>
              <a:latin typeface="Times New Roman"/>
              <a:ea typeface="Times New Roman"/>
              <a:cs typeface="Times New Roman"/>
              <a:sym typeface="Times New Roman"/>
            </a:endParaRPr>
          </a:p>
          <a:p>
            <a:pPr marL="0" marR="0" lvl="0" indent="0" algn="l" rtl="0">
              <a:spcBef>
                <a:spcPts val="0"/>
              </a:spcBef>
              <a:buClr>
                <a:schemeClr val="dk1"/>
              </a:buClr>
              <a:buSzPct val="25000"/>
              <a:buFont typeface="Times New Roman"/>
              <a:buNone/>
            </a:pPr>
            <a:r>
              <a:rPr lang="en-US" sz="1200" b="0" i="0" u="none" strike="noStrike" cap="none">
                <a:solidFill>
                  <a:schemeClr val="dk1"/>
                </a:solidFill>
                <a:latin typeface="Times New Roman"/>
                <a:ea typeface="Times New Roman"/>
                <a:cs typeface="Times New Roman"/>
                <a:sym typeface="Times New Roman"/>
              </a:rPr>
              <a:t>In 2017, FDA and EPA updated fish consumption advice for women who are or may become pregnant. The new advice is intended to promote the health benefits of fish consumption and to minimize exposure to potential contaminants in fish.</a:t>
            </a:r>
          </a:p>
        </p:txBody>
      </p:sp>
    </p:spTree>
    <p:extLst>
      <p:ext uri="{BB962C8B-B14F-4D97-AF65-F5344CB8AC3E}">
        <p14:creationId xmlns:p14="http://schemas.microsoft.com/office/powerpoint/2010/main" val="410657491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5"/>
        <p:cNvGrpSpPr/>
        <p:nvPr/>
      </p:nvGrpSpPr>
      <p:grpSpPr>
        <a:xfrm>
          <a:off x="0" y="0"/>
          <a:ext cx="0" cy="0"/>
          <a:chOff x="0" y="0"/>
          <a:chExt cx="0" cy="0"/>
        </a:xfrm>
      </p:grpSpPr>
      <p:sp>
        <p:nvSpPr>
          <p:cNvPr id="286" name="Shape 28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287" name="Shape 287"/>
          <p:cNvSpPr txBox="1">
            <a:spLocks noGrp="1"/>
          </p:cNvSpPr>
          <p:nvPr>
            <p:ph type="body" idx="1"/>
          </p:nvPr>
        </p:nvSpPr>
        <p:spPr>
          <a:xfrm>
            <a:off x="914400" y="4343400"/>
            <a:ext cx="5029200" cy="4114800"/>
          </a:xfrm>
          <a:prstGeom prst="rect">
            <a:avLst/>
          </a:prstGeom>
          <a:noFill/>
          <a:ln>
            <a:noFill/>
          </a:ln>
        </p:spPr>
        <p:txBody>
          <a:bodyPr wrap="square" lIns="91425" tIns="45700" rIns="91425" bIns="45700" anchor="t" anchorCtr="0">
            <a:noAutofit/>
          </a:bodyPr>
          <a:lstStyle/>
          <a:p>
            <a:pPr marL="0" marR="0" lvl="0" indent="0" algn="l" rtl="0">
              <a:spcBef>
                <a:spcPts val="0"/>
              </a:spcBef>
              <a:buClr>
                <a:schemeClr val="dk1"/>
              </a:buClr>
              <a:buSzPct val="25000"/>
              <a:buFont typeface="Times New Roman"/>
              <a:buNone/>
            </a:pPr>
            <a:r>
              <a:rPr lang="en-US" sz="1200" b="0" i="0" u="none" strike="noStrike" cap="none">
                <a:solidFill>
                  <a:schemeClr val="dk1"/>
                </a:solidFill>
                <a:latin typeface="Times New Roman"/>
                <a:ea typeface="Times New Roman"/>
                <a:cs typeface="Times New Roman"/>
                <a:sym typeface="Times New Roman"/>
              </a:rPr>
              <a:t>Based on the FDA’s findings regarding inorganic arsenic in rice, it would be wise for pregnant women to consume a variety of foods, including varied grains (such as wheat, oats, and barley), for good nutrition.</a:t>
            </a:r>
          </a:p>
        </p:txBody>
      </p:sp>
    </p:spTree>
    <p:extLst>
      <p:ext uri="{BB962C8B-B14F-4D97-AF65-F5344CB8AC3E}">
        <p14:creationId xmlns:p14="http://schemas.microsoft.com/office/powerpoint/2010/main" val="408863824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3"/>
        <p:cNvGrpSpPr/>
        <p:nvPr/>
      </p:nvGrpSpPr>
      <p:grpSpPr>
        <a:xfrm>
          <a:off x="0" y="0"/>
          <a:ext cx="0" cy="0"/>
          <a:chOff x="0" y="0"/>
          <a:chExt cx="0" cy="0"/>
        </a:xfrm>
      </p:grpSpPr>
      <p:sp>
        <p:nvSpPr>
          <p:cNvPr id="294" name="Shape 29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295" name="Shape 295"/>
          <p:cNvSpPr txBox="1">
            <a:spLocks noGrp="1"/>
          </p:cNvSpPr>
          <p:nvPr>
            <p:ph type="body" idx="1"/>
          </p:nvPr>
        </p:nvSpPr>
        <p:spPr>
          <a:xfrm>
            <a:off x="914400" y="4343400"/>
            <a:ext cx="5029199" cy="4114800"/>
          </a:xfrm>
          <a:prstGeom prst="rect">
            <a:avLst/>
          </a:prstGeom>
          <a:noFill/>
          <a:ln>
            <a:noFill/>
          </a:ln>
        </p:spPr>
        <p:txBody>
          <a:bodyPr wrap="square" lIns="91425" tIns="45700" rIns="91425" bIns="45700" anchor="t" anchorCtr="0">
            <a:noAutofit/>
          </a:bodyPr>
          <a:lstStyle/>
          <a:p>
            <a:pPr marL="0" marR="0" lvl="0" indent="0" algn="l" rtl="0">
              <a:spcBef>
                <a:spcPts val="0"/>
              </a:spcBef>
              <a:spcAft>
                <a:spcPts val="0"/>
              </a:spcAft>
              <a:buClr>
                <a:schemeClr val="dk1"/>
              </a:buClr>
              <a:buSzPct val="25000"/>
              <a:buFont typeface="Times New Roman"/>
              <a:buNone/>
            </a:pPr>
            <a:r>
              <a:rPr lang="en-US" sz="1200" b="0" i="0" u="none" strike="noStrike" cap="none">
                <a:solidFill>
                  <a:schemeClr val="dk1"/>
                </a:solidFill>
                <a:latin typeface="Times New Roman"/>
                <a:ea typeface="Times New Roman"/>
                <a:cs typeface="Times New Roman"/>
                <a:sym typeface="Times New Roman"/>
              </a:rPr>
              <a:t>Those are the basic steps to take to keep you and your baby safe. Now, you may be wondering, what if . . .</a:t>
            </a:r>
          </a:p>
          <a:p>
            <a:pPr marL="0" marR="0" lvl="0" indent="0" algn="l" rtl="0">
              <a:spcBef>
                <a:spcPts val="600"/>
              </a:spcBef>
              <a:spcAft>
                <a:spcPts val="0"/>
              </a:spcAft>
              <a:buClr>
                <a:schemeClr val="dk1"/>
              </a:buClr>
              <a:buSzPct val="100000"/>
              <a:buFont typeface="Times New Roman"/>
              <a:buChar char="•"/>
            </a:pPr>
            <a:r>
              <a:rPr lang="en-US" sz="1800" b="0" i="0" u="none" strike="noStrike" cap="none">
                <a:solidFill>
                  <a:schemeClr val="dk1"/>
                </a:solidFill>
                <a:latin typeface="Times New Roman"/>
                <a:ea typeface="Times New Roman"/>
                <a:cs typeface="Times New Roman"/>
                <a:sym typeface="Times New Roman"/>
              </a:rPr>
              <a:t> </a:t>
            </a:r>
            <a:r>
              <a:rPr lang="en-US" sz="1600" b="0" i="0" u="sng" strike="noStrike" cap="none">
                <a:solidFill>
                  <a:schemeClr val="dk1"/>
                </a:solidFill>
                <a:latin typeface="Times New Roman"/>
                <a:ea typeface="Times New Roman"/>
                <a:cs typeface="Times New Roman"/>
                <a:sym typeface="Times New Roman"/>
              </a:rPr>
              <a:t>You haven’t been handling foods carefully?</a:t>
            </a:r>
            <a:r>
              <a:rPr lang="en-US" sz="1600" b="0" i="0" u="none" strike="noStrike" cap="none">
                <a:solidFill>
                  <a:schemeClr val="dk1"/>
                </a:solidFill>
                <a:latin typeface="Times New Roman"/>
                <a:ea typeface="Times New Roman"/>
                <a:cs typeface="Times New Roman"/>
                <a:sym typeface="Times New Roman"/>
              </a:rPr>
              <a:t> </a:t>
            </a:r>
          </a:p>
          <a:p>
            <a:pPr marL="0" marR="0" lvl="0" indent="0" algn="l" rtl="0">
              <a:spcBef>
                <a:spcPts val="500"/>
              </a:spcBef>
              <a:spcAft>
                <a:spcPts val="0"/>
              </a:spcAft>
              <a:buClr>
                <a:schemeClr val="dk1"/>
              </a:buClr>
              <a:buSzPct val="25000"/>
              <a:buFont typeface="Times New Roman"/>
              <a:buNone/>
            </a:pPr>
            <a:r>
              <a:rPr lang="en-US" sz="1200" b="0" i="0" u="none" strike="noStrike" cap="none">
                <a:solidFill>
                  <a:schemeClr val="dk1"/>
                </a:solidFill>
                <a:latin typeface="Times New Roman"/>
                <a:ea typeface="Times New Roman"/>
                <a:cs typeface="Times New Roman"/>
                <a:sym typeface="Times New Roman"/>
              </a:rPr>
              <a:t>Now you know to start following good food safety practices. But, if you do have health concerns, see your doctor or healthcare provider.</a:t>
            </a:r>
          </a:p>
          <a:p>
            <a:pPr marL="0" marR="0" lvl="0" indent="0" algn="l" rtl="0">
              <a:spcBef>
                <a:spcPts val="600"/>
              </a:spcBef>
              <a:spcAft>
                <a:spcPts val="0"/>
              </a:spcAft>
              <a:buClr>
                <a:schemeClr val="dk1"/>
              </a:buClr>
              <a:buSzPct val="100000"/>
              <a:buFont typeface="Times New Roman"/>
              <a:buChar char="•"/>
            </a:pPr>
            <a:r>
              <a:rPr lang="en-US" sz="1800" b="0" i="0" u="none" strike="noStrike" cap="none">
                <a:solidFill>
                  <a:schemeClr val="dk1"/>
                </a:solidFill>
                <a:latin typeface="Times New Roman"/>
                <a:ea typeface="Times New Roman"/>
                <a:cs typeface="Times New Roman"/>
                <a:sym typeface="Times New Roman"/>
              </a:rPr>
              <a:t> </a:t>
            </a:r>
            <a:r>
              <a:rPr lang="en-US" sz="1600" b="0" i="0" u="sng" strike="noStrike" cap="none">
                <a:solidFill>
                  <a:schemeClr val="dk1"/>
                </a:solidFill>
                <a:latin typeface="Times New Roman"/>
                <a:ea typeface="Times New Roman"/>
                <a:cs typeface="Times New Roman"/>
                <a:sym typeface="Times New Roman"/>
              </a:rPr>
              <a:t>You’re careful, but still get foodborne illness?</a:t>
            </a:r>
          </a:p>
          <a:p>
            <a:pPr marL="0" marR="0" lvl="0" indent="0" algn="l" rtl="0">
              <a:spcBef>
                <a:spcPts val="500"/>
              </a:spcBef>
              <a:spcAft>
                <a:spcPts val="0"/>
              </a:spcAft>
              <a:buClr>
                <a:schemeClr val="dk1"/>
              </a:buClr>
              <a:buSzPct val="25000"/>
              <a:buFont typeface="Times New Roman"/>
              <a:buNone/>
            </a:pPr>
            <a:r>
              <a:rPr lang="en-US" sz="1200" b="0" i="0" u="none" strike="noStrike" cap="none">
                <a:solidFill>
                  <a:schemeClr val="dk1"/>
                </a:solidFill>
                <a:latin typeface="Times New Roman"/>
                <a:ea typeface="Times New Roman"/>
                <a:cs typeface="Times New Roman"/>
                <a:sym typeface="Times New Roman"/>
              </a:rPr>
              <a:t>Again, don’t worry, but see your doctor or healthcare provider immediately if you experience any of the symptoms we discussed earlier — or if you may have been exposed, but you’re just not sure. If you have foodborne illness, he or she may prescribe antibiotics that are safe to use in pregnancy to get rid of your infection and prevent infection of your unborn or newborn. </a:t>
            </a:r>
          </a:p>
          <a:p>
            <a:pPr marL="0" marR="0" lvl="0" indent="0" algn="l" rtl="0">
              <a:spcBef>
                <a:spcPts val="500"/>
              </a:spcBef>
              <a:buClr>
                <a:schemeClr val="dk1"/>
              </a:buClr>
              <a:buSzPct val="25000"/>
              <a:buFont typeface="Times New Roman"/>
              <a:buNone/>
            </a:pPr>
            <a:r>
              <a:rPr lang="en-US" sz="1200" b="0" i="0" u="none" strike="noStrike" cap="none">
                <a:solidFill>
                  <a:schemeClr val="dk1"/>
                </a:solidFill>
                <a:latin typeface="Times New Roman"/>
                <a:ea typeface="Times New Roman"/>
                <a:cs typeface="Times New Roman"/>
                <a:sym typeface="Times New Roman"/>
              </a:rPr>
              <a:t>And, if you become ill after eating out, also call your local health department, so they can investigate to see if there’s a serious foodborne illness outbreak in the area.</a:t>
            </a:r>
          </a:p>
        </p:txBody>
      </p:sp>
    </p:spTree>
    <p:extLst>
      <p:ext uri="{BB962C8B-B14F-4D97-AF65-F5344CB8AC3E}">
        <p14:creationId xmlns:p14="http://schemas.microsoft.com/office/powerpoint/2010/main" val="31691381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1"/>
        <p:cNvGrpSpPr/>
        <p:nvPr/>
      </p:nvGrpSpPr>
      <p:grpSpPr>
        <a:xfrm>
          <a:off x="0" y="0"/>
          <a:ext cx="0" cy="0"/>
          <a:chOff x="0" y="0"/>
          <a:chExt cx="0" cy="0"/>
        </a:xfrm>
      </p:grpSpPr>
      <p:sp>
        <p:nvSpPr>
          <p:cNvPr id="302" name="Shape 30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303" name="Shape 303"/>
          <p:cNvSpPr txBox="1">
            <a:spLocks noGrp="1"/>
          </p:cNvSpPr>
          <p:nvPr>
            <p:ph type="body" idx="1"/>
          </p:nvPr>
        </p:nvSpPr>
        <p:spPr>
          <a:xfrm>
            <a:off x="914400" y="4343400"/>
            <a:ext cx="5029199" cy="4114800"/>
          </a:xfrm>
          <a:prstGeom prst="rect">
            <a:avLst/>
          </a:prstGeom>
          <a:noFill/>
          <a:ln>
            <a:noFill/>
          </a:ln>
        </p:spPr>
        <p:txBody>
          <a:bodyPr wrap="square" lIns="91425" tIns="45700" rIns="91425" bIns="45700" anchor="t" anchorCtr="0">
            <a:noAutofit/>
          </a:bodyPr>
          <a:lstStyle/>
          <a:p>
            <a:pPr marL="0" marR="0" lvl="0" indent="0" algn="l" rtl="0">
              <a:spcBef>
                <a:spcPts val="0"/>
              </a:spcBef>
              <a:spcAft>
                <a:spcPts val="0"/>
              </a:spcAft>
              <a:buClr>
                <a:schemeClr val="dk1"/>
              </a:buClr>
              <a:buSzPct val="25000"/>
              <a:buFont typeface="Times New Roman"/>
              <a:buNone/>
            </a:pPr>
            <a:r>
              <a:rPr lang="en-US" sz="1200" b="0" i="0" u="none" strike="noStrike" cap="none">
                <a:solidFill>
                  <a:schemeClr val="dk1"/>
                </a:solidFill>
                <a:latin typeface="Times New Roman"/>
                <a:ea typeface="Times New Roman"/>
                <a:cs typeface="Times New Roman"/>
                <a:sym typeface="Times New Roman"/>
              </a:rPr>
              <a:t>Remember this important thing: after you’ve had your baby, preventing foodborne illness is still important to your whole family. Start good food safety practices now, so they become a lifetime habit! </a:t>
            </a:r>
          </a:p>
          <a:p>
            <a:pPr marL="0" marR="0" lvl="0" indent="0" algn="l" rtl="0">
              <a:spcBef>
                <a:spcPts val="500"/>
              </a:spcBef>
              <a:spcAft>
                <a:spcPts val="0"/>
              </a:spcAft>
              <a:buClr>
                <a:schemeClr val="dk1"/>
              </a:buClr>
              <a:buSzPct val="25000"/>
              <a:buFont typeface="Times New Roman"/>
              <a:buNone/>
            </a:pPr>
            <a:r>
              <a:rPr lang="en-US" sz="1200" b="0" i="0" u="none" strike="noStrike" cap="none">
                <a:solidFill>
                  <a:schemeClr val="dk1"/>
                </a:solidFill>
                <a:latin typeface="Times New Roman"/>
                <a:ea typeface="Times New Roman"/>
                <a:cs typeface="Times New Roman"/>
                <a:sym typeface="Times New Roman"/>
              </a:rPr>
              <a:t>If you have questions about food safety, </a:t>
            </a:r>
          </a:p>
          <a:p>
            <a:pPr marL="0" marR="0" lvl="0" indent="0" algn="l" rtl="0">
              <a:spcBef>
                <a:spcPts val="500"/>
              </a:spcBef>
              <a:spcAft>
                <a:spcPts val="0"/>
              </a:spcAft>
              <a:buClr>
                <a:schemeClr val="dk1"/>
              </a:buClr>
              <a:buSzPct val="25000"/>
              <a:buFont typeface="Times New Roman"/>
              <a:buNone/>
            </a:pPr>
            <a:r>
              <a:rPr lang="en-US" sz="1200" b="0" i="0" u="none" strike="noStrike" cap="none">
                <a:solidFill>
                  <a:schemeClr val="dk1"/>
                </a:solidFill>
                <a:latin typeface="Times New Roman"/>
                <a:ea typeface="Times New Roman"/>
                <a:cs typeface="Times New Roman"/>
                <a:sym typeface="Times New Roman"/>
              </a:rPr>
              <a:t>Visit the FDA’s </a:t>
            </a:r>
            <a:r>
              <a:rPr lang="en-US" sz="1200" b="0" i="0" u="sng" strike="noStrike" cap="none">
                <a:solidFill>
                  <a:schemeClr val="dk1"/>
                </a:solidFill>
                <a:latin typeface="Times New Roman"/>
                <a:ea typeface="Times New Roman"/>
                <a:cs typeface="Times New Roman"/>
                <a:sym typeface="Times New Roman"/>
              </a:rPr>
              <a:t>Food Safety for Moms-to-Be Web site</a:t>
            </a:r>
            <a:r>
              <a:rPr lang="en-US" sz="1200" b="0" i="0" u="none" strike="noStrike" cap="none">
                <a:solidFill>
                  <a:schemeClr val="dk1"/>
                </a:solidFill>
                <a:latin typeface="Times New Roman"/>
                <a:ea typeface="Times New Roman"/>
                <a:cs typeface="Times New Roman"/>
                <a:sym typeface="Times New Roman"/>
              </a:rPr>
              <a:t> at:</a:t>
            </a:r>
            <a:r>
              <a:rPr lang="en-US" sz="1200" b="0" i="0" u="sng" strike="noStrike" cap="none">
                <a:solidFill>
                  <a:schemeClr val="dk1"/>
                </a:solidFill>
                <a:latin typeface="Times New Roman"/>
                <a:ea typeface="Times New Roman"/>
                <a:cs typeface="Times New Roman"/>
                <a:sym typeface="Times New Roman"/>
              </a:rPr>
              <a:t> www.fda.gov/pregnancyfoodsafety</a:t>
            </a:r>
          </a:p>
          <a:p>
            <a:pPr marL="0" marR="0" lvl="0" indent="0" algn="l" rtl="0">
              <a:spcBef>
                <a:spcPts val="500"/>
              </a:spcBef>
              <a:spcAft>
                <a:spcPts val="0"/>
              </a:spcAft>
              <a:buClr>
                <a:schemeClr val="dk1"/>
              </a:buClr>
              <a:buSzPct val="25000"/>
              <a:buFont typeface="Times New Roman"/>
              <a:buNone/>
            </a:pPr>
            <a:r>
              <a:rPr lang="en-US" sz="1200" b="0" i="0" u="none" strike="noStrike" cap="none">
                <a:solidFill>
                  <a:schemeClr val="dk1"/>
                </a:solidFill>
                <a:latin typeface="Times New Roman"/>
                <a:ea typeface="Times New Roman"/>
                <a:cs typeface="Times New Roman"/>
                <a:sym typeface="Times New Roman"/>
              </a:rPr>
              <a:t>Or call the FDA’s toll-free </a:t>
            </a:r>
            <a:r>
              <a:rPr lang="en-US" sz="1200" b="0" i="0" u="sng" strike="noStrike" cap="none">
                <a:solidFill>
                  <a:schemeClr val="dk1"/>
                </a:solidFill>
                <a:latin typeface="Times New Roman"/>
                <a:ea typeface="Times New Roman"/>
                <a:cs typeface="Times New Roman"/>
                <a:sym typeface="Times New Roman"/>
              </a:rPr>
              <a:t>Food Information Line</a:t>
            </a:r>
            <a:r>
              <a:rPr lang="en-US" sz="1200" b="0" i="0" u="none" strike="noStrike" cap="none">
                <a:solidFill>
                  <a:schemeClr val="dk1"/>
                </a:solidFill>
                <a:latin typeface="Times New Roman"/>
                <a:ea typeface="Times New Roman"/>
                <a:cs typeface="Times New Roman"/>
                <a:sym typeface="Times New Roman"/>
              </a:rPr>
              <a:t> at: </a:t>
            </a:r>
            <a:br>
              <a:rPr lang="en-US" sz="1200" b="0" i="0" u="none" strike="noStrike" cap="none">
                <a:solidFill>
                  <a:schemeClr val="dk1"/>
                </a:solidFill>
                <a:latin typeface="Times New Roman"/>
                <a:ea typeface="Times New Roman"/>
                <a:cs typeface="Times New Roman"/>
                <a:sym typeface="Times New Roman"/>
              </a:rPr>
            </a:br>
            <a:r>
              <a:rPr lang="en-US" sz="1200" b="0" i="0" u="sng" strike="noStrike" cap="none">
                <a:solidFill>
                  <a:schemeClr val="dk1"/>
                </a:solidFill>
                <a:latin typeface="Times New Roman"/>
                <a:ea typeface="Times New Roman"/>
                <a:cs typeface="Times New Roman"/>
                <a:sym typeface="Times New Roman"/>
              </a:rPr>
              <a:t>1-888-SAFE FOOD.</a:t>
            </a:r>
          </a:p>
          <a:p>
            <a:pPr marL="0" marR="0" lvl="0" indent="0" algn="l" rtl="0">
              <a:spcBef>
                <a:spcPts val="500"/>
              </a:spcBef>
              <a:spcAft>
                <a:spcPts val="0"/>
              </a:spcAft>
              <a:buClr>
                <a:schemeClr val="dk1"/>
              </a:buClr>
              <a:buSzPct val="25000"/>
              <a:buFont typeface="Times New Roman"/>
              <a:buNone/>
            </a:pPr>
            <a:r>
              <a:rPr lang="en-US" sz="1200" b="0" i="0" u="none" strike="noStrike" cap="none">
                <a:solidFill>
                  <a:schemeClr val="dk1"/>
                </a:solidFill>
                <a:latin typeface="Times New Roman"/>
                <a:ea typeface="Times New Roman"/>
                <a:cs typeface="Times New Roman"/>
                <a:sym typeface="Times New Roman"/>
              </a:rPr>
              <a:t>This information will also be in your handouts.</a:t>
            </a:r>
          </a:p>
          <a:p>
            <a:pPr marL="0" marR="0" lvl="0" indent="0" algn="l" rtl="0">
              <a:spcBef>
                <a:spcPts val="400"/>
              </a:spcBef>
              <a:buClr>
                <a:schemeClr val="dk1"/>
              </a:buClr>
              <a:buSzPct val="25000"/>
              <a:buFont typeface="Times New Roman"/>
              <a:buNone/>
            </a:pPr>
            <a:endParaRPr sz="1600" b="0" i="0" u="none" strike="noStrike" cap="none">
              <a:solidFill>
                <a:schemeClr val="dk1"/>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18209304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Shape 8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86" name="Shape 86"/>
          <p:cNvSpPr txBox="1">
            <a:spLocks noGrp="1"/>
          </p:cNvSpPr>
          <p:nvPr>
            <p:ph type="body" idx="1"/>
          </p:nvPr>
        </p:nvSpPr>
        <p:spPr>
          <a:xfrm>
            <a:off x="914400" y="4343400"/>
            <a:ext cx="5029199" cy="4114800"/>
          </a:xfrm>
          <a:prstGeom prst="rect">
            <a:avLst/>
          </a:prstGeom>
          <a:noFill/>
          <a:ln>
            <a:noFill/>
          </a:ln>
        </p:spPr>
        <p:txBody>
          <a:bodyPr wrap="square" lIns="91425" tIns="45700" rIns="91425" bIns="45700" anchor="t" anchorCtr="0">
            <a:noAutofit/>
          </a:bodyPr>
          <a:lstStyle/>
          <a:p>
            <a:pPr marL="0" marR="0" lvl="0" indent="0" algn="l" rtl="0">
              <a:spcBef>
                <a:spcPts val="0"/>
              </a:spcBef>
              <a:spcAft>
                <a:spcPts val="0"/>
              </a:spcAft>
              <a:buClr>
                <a:schemeClr val="dk1"/>
              </a:buClr>
              <a:buSzPct val="25000"/>
              <a:buFont typeface="Times New Roman"/>
              <a:buNone/>
            </a:pPr>
            <a:r>
              <a:rPr lang="en-US" sz="1200" b="0" i="0" u="none" strike="noStrike" cap="none">
                <a:solidFill>
                  <a:schemeClr val="dk1"/>
                </a:solidFill>
                <a:latin typeface="Times New Roman"/>
                <a:ea typeface="Times New Roman"/>
                <a:cs typeface="Times New Roman"/>
                <a:sym typeface="Times New Roman"/>
              </a:rPr>
              <a:t>Symptoms of foodborne illness vary, but stomach cramps, vomiting, and diarrhea are quite common.  </a:t>
            </a:r>
          </a:p>
          <a:p>
            <a:pPr marL="0" marR="0" lvl="0" indent="0" algn="l" rtl="0">
              <a:spcBef>
                <a:spcPts val="500"/>
              </a:spcBef>
              <a:spcAft>
                <a:spcPts val="0"/>
              </a:spcAft>
              <a:buClr>
                <a:schemeClr val="dk1"/>
              </a:buClr>
              <a:buSzPct val="25000"/>
              <a:buFont typeface="Times New Roman"/>
              <a:buNone/>
            </a:pPr>
            <a:r>
              <a:rPr lang="en-US" sz="1200" b="0" i="0" u="none" strike="noStrike" cap="none">
                <a:solidFill>
                  <a:schemeClr val="dk1"/>
                </a:solidFill>
                <a:latin typeface="Times New Roman"/>
                <a:ea typeface="Times New Roman"/>
                <a:cs typeface="Times New Roman"/>
                <a:sym typeface="Times New Roman"/>
              </a:rPr>
              <a:t>In fact, the symptoms are a lot like the flu. Sometimes foodborne illness is confused with the flu because symptoms can be flu-like with a fever, headache, and body aches.</a:t>
            </a:r>
          </a:p>
          <a:p>
            <a:pPr marL="0" marR="0" lvl="0" indent="0" algn="l" rtl="0">
              <a:spcBef>
                <a:spcPts val="500"/>
              </a:spcBef>
              <a:spcAft>
                <a:spcPts val="0"/>
              </a:spcAft>
              <a:buClr>
                <a:schemeClr val="dk1"/>
              </a:buClr>
              <a:buSzPct val="25000"/>
              <a:buFont typeface="Times New Roman"/>
              <a:buNone/>
            </a:pPr>
            <a:r>
              <a:rPr lang="en-US" sz="1200" b="0" i="0" u="none" strike="noStrike" cap="none">
                <a:solidFill>
                  <a:schemeClr val="dk1"/>
                </a:solidFill>
                <a:latin typeface="Times New Roman"/>
                <a:ea typeface="Times New Roman"/>
                <a:cs typeface="Times New Roman"/>
                <a:sym typeface="Times New Roman"/>
              </a:rPr>
              <a:t>If you experience any of these symptoms, see your doctor </a:t>
            </a:r>
            <a:br>
              <a:rPr lang="en-US" sz="1200" b="0" i="0" u="none" strike="noStrike" cap="none">
                <a:solidFill>
                  <a:schemeClr val="dk1"/>
                </a:solidFill>
                <a:latin typeface="Times New Roman"/>
                <a:ea typeface="Times New Roman"/>
                <a:cs typeface="Times New Roman"/>
                <a:sym typeface="Times New Roman"/>
              </a:rPr>
            </a:br>
            <a:r>
              <a:rPr lang="en-US" sz="1200" b="0" i="0" u="none" strike="noStrike" cap="none">
                <a:solidFill>
                  <a:schemeClr val="dk1"/>
                </a:solidFill>
                <a:latin typeface="Times New Roman"/>
                <a:ea typeface="Times New Roman"/>
                <a:cs typeface="Times New Roman"/>
                <a:sym typeface="Times New Roman"/>
              </a:rPr>
              <a:t>or healthcare provider immediately. We’ll learn more about symptoms a little later in the program.</a:t>
            </a:r>
          </a:p>
          <a:p>
            <a:pPr marL="0" marR="0" lvl="0" indent="0" algn="l" rtl="0">
              <a:spcBef>
                <a:spcPts val="500"/>
              </a:spcBef>
              <a:spcAft>
                <a:spcPts val="0"/>
              </a:spcAft>
              <a:buClr>
                <a:schemeClr val="dk1"/>
              </a:buClr>
              <a:buSzPct val="25000"/>
              <a:buFont typeface="Times New Roman"/>
              <a:buNone/>
            </a:pPr>
            <a:r>
              <a:rPr lang="en-US" sz="1200" b="0" i="0" u="none" strike="noStrike" cap="none">
                <a:solidFill>
                  <a:schemeClr val="dk1"/>
                </a:solidFill>
                <a:latin typeface="Times New Roman"/>
                <a:ea typeface="Times New Roman"/>
                <a:cs typeface="Times New Roman"/>
                <a:sym typeface="Times New Roman"/>
              </a:rPr>
              <a:t>These are the basic facts about foodborne illness. </a:t>
            </a:r>
            <a:br>
              <a:rPr lang="en-US" sz="1200" b="0" i="0" u="none" strike="noStrike" cap="none">
                <a:solidFill>
                  <a:schemeClr val="dk1"/>
                </a:solidFill>
                <a:latin typeface="Times New Roman"/>
                <a:ea typeface="Times New Roman"/>
                <a:cs typeface="Times New Roman"/>
                <a:sym typeface="Times New Roman"/>
              </a:rPr>
            </a:br>
            <a:r>
              <a:rPr lang="en-US" sz="1200" b="0" i="0" u="none" strike="noStrike" cap="none">
                <a:solidFill>
                  <a:schemeClr val="dk1"/>
                </a:solidFill>
                <a:latin typeface="Times New Roman"/>
                <a:ea typeface="Times New Roman"/>
                <a:cs typeface="Times New Roman"/>
                <a:sym typeface="Times New Roman"/>
              </a:rPr>
              <a:t>But there’s more . . . </a:t>
            </a:r>
          </a:p>
          <a:p>
            <a:pPr marL="0" marR="0" lvl="0" indent="0" algn="l" rtl="0">
              <a:spcBef>
                <a:spcPts val="500"/>
              </a:spcBef>
              <a:buClr>
                <a:schemeClr val="dk1"/>
              </a:buClr>
              <a:buSzPct val="25000"/>
              <a:buFont typeface="Times New Roman"/>
              <a:buNone/>
            </a:pPr>
            <a:r>
              <a:rPr lang="en-US" sz="1200" b="0" i="0" u="none" strike="noStrike" cap="none">
                <a:solidFill>
                  <a:schemeClr val="dk1"/>
                </a:solidFill>
                <a:latin typeface="Times New Roman"/>
                <a:ea typeface="Times New Roman"/>
                <a:cs typeface="Times New Roman"/>
                <a:sym typeface="Times New Roman"/>
              </a:rPr>
              <a:t>What do you think about the following statements? </a:t>
            </a:r>
            <a:br>
              <a:rPr lang="en-US" sz="1200" b="0" i="0" u="none" strike="noStrike" cap="none">
                <a:solidFill>
                  <a:schemeClr val="dk1"/>
                </a:solidFill>
                <a:latin typeface="Times New Roman"/>
                <a:ea typeface="Times New Roman"/>
                <a:cs typeface="Times New Roman"/>
                <a:sym typeface="Times New Roman"/>
              </a:rPr>
            </a:br>
            <a:r>
              <a:rPr lang="en-US" sz="1200" b="0" i="0" u="none" strike="noStrike" cap="none">
                <a:solidFill>
                  <a:schemeClr val="dk1"/>
                </a:solidFill>
                <a:latin typeface="Times New Roman"/>
                <a:ea typeface="Times New Roman"/>
                <a:cs typeface="Times New Roman"/>
                <a:sym typeface="Times New Roman"/>
              </a:rPr>
              <a:t>Are they True or False?</a:t>
            </a:r>
          </a:p>
        </p:txBody>
      </p:sp>
    </p:spTree>
    <p:extLst>
      <p:ext uri="{BB962C8B-B14F-4D97-AF65-F5344CB8AC3E}">
        <p14:creationId xmlns:p14="http://schemas.microsoft.com/office/powerpoint/2010/main" val="82627940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9"/>
        <p:cNvGrpSpPr/>
        <p:nvPr/>
      </p:nvGrpSpPr>
      <p:grpSpPr>
        <a:xfrm>
          <a:off x="0" y="0"/>
          <a:ext cx="0" cy="0"/>
          <a:chOff x="0" y="0"/>
          <a:chExt cx="0" cy="0"/>
        </a:xfrm>
      </p:grpSpPr>
      <p:sp>
        <p:nvSpPr>
          <p:cNvPr id="310" name="Shape 31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311" name="Shape 311"/>
          <p:cNvSpPr txBox="1">
            <a:spLocks noGrp="1"/>
          </p:cNvSpPr>
          <p:nvPr>
            <p:ph type="body" idx="1"/>
          </p:nvPr>
        </p:nvSpPr>
        <p:spPr>
          <a:xfrm>
            <a:off x="914400" y="4343400"/>
            <a:ext cx="5029199" cy="4114800"/>
          </a:xfrm>
          <a:prstGeom prst="rect">
            <a:avLst/>
          </a:prstGeom>
          <a:noFill/>
          <a:ln>
            <a:noFill/>
          </a:ln>
        </p:spPr>
        <p:txBody>
          <a:bodyPr wrap="square" lIns="91425" tIns="45700" rIns="91425" bIns="45700" anchor="t" anchorCtr="0">
            <a:noAutofit/>
          </a:bodyPr>
          <a:lstStyle/>
          <a:p>
            <a:pPr marL="0" marR="0" lvl="0" indent="0" algn="l" rtl="0">
              <a:spcBef>
                <a:spcPts val="0"/>
              </a:spcBef>
              <a:spcAft>
                <a:spcPts val="0"/>
              </a:spcAft>
              <a:buClr>
                <a:schemeClr val="dk1"/>
              </a:buClr>
              <a:buSzPct val="25000"/>
              <a:buFont typeface="Times New Roman"/>
              <a:buNone/>
            </a:pPr>
            <a:r>
              <a:rPr lang="en-US" sz="1200" b="0" i="0" u="none" strike="noStrike" cap="none">
                <a:solidFill>
                  <a:schemeClr val="dk1"/>
                </a:solidFill>
                <a:latin typeface="Times New Roman"/>
                <a:ea typeface="Times New Roman"/>
                <a:cs typeface="Times New Roman"/>
                <a:sym typeface="Times New Roman"/>
              </a:rPr>
              <a:t>We really covered a lot today! After seeing and reviewing the video, is there anything that you’ll do differently? </a:t>
            </a:r>
            <a:r>
              <a:rPr lang="en-US" sz="1200" b="1" i="0" u="none" strike="noStrike" cap="none">
                <a:solidFill>
                  <a:schemeClr val="dk1"/>
                </a:solidFill>
                <a:latin typeface="Times New Roman"/>
                <a:ea typeface="Times New Roman"/>
                <a:cs typeface="Times New Roman"/>
                <a:sym typeface="Times New Roman"/>
              </a:rPr>
              <a:t>(Allow responses)</a:t>
            </a:r>
          </a:p>
          <a:p>
            <a:pPr marL="0" marR="0" lvl="0" indent="0" algn="l" rtl="0">
              <a:spcBef>
                <a:spcPts val="500"/>
              </a:spcBef>
              <a:spcAft>
                <a:spcPts val="0"/>
              </a:spcAft>
              <a:buClr>
                <a:schemeClr val="dk1"/>
              </a:buClr>
              <a:buSzPct val="25000"/>
              <a:buFont typeface="Times New Roman"/>
              <a:buNone/>
            </a:pPr>
            <a:r>
              <a:rPr lang="en-US" sz="1200" b="0" i="0" u="none" strike="noStrike" cap="none">
                <a:solidFill>
                  <a:schemeClr val="dk1"/>
                </a:solidFill>
                <a:latin typeface="Times New Roman"/>
                <a:ea typeface="Times New Roman"/>
                <a:cs typeface="Times New Roman"/>
                <a:sym typeface="Times New Roman"/>
              </a:rPr>
              <a:t>Are there any questions? </a:t>
            </a:r>
            <a:r>
              <a:rPr lang="en-US" sz="1200" b="1" i="0" u="none" strike="noStrike" cap="none">
                <a:solidFill>
                  <a:schemeClr val="dk1"/>
                </a:solidFill>
                <a:latin typeface="Times New Roman"/>
                <a:ea typeface="Times New Roman"/>
                <a:cs typeface="Times New Roman"/>
                <a:sym typeface="Times New Roman"/>
              </a:rPr>
              <a:t>(Respond and discuss)</a:t>
            </a:r>
          </a:p>
          <a:p>
            <a:pPr marL="0" marR="0" lvl="0" indent="0" algn="l" rtl="0">
              <a:spcBef>
                <a:spcPts val="500"/>
              </a:spcBef>
              <a:spcAft>
                <a:spcPts val="0"/>
              </a:spcAft>
              <a:buClr>
                <a:schemeClr val="dk1"/>
              </a:buClr>
              <a:buSzPct val="25000"/>
              <a:buFont typeface="Times New Roman"/>
              <a:buNone/>
            </a:pPr>
            <a:r>
              <a:rPr lang="en-US" sz="1200" b="0" i="0" u="none" strike="noStrike" cap="none">
                <a:solidFill>
                  <a:schemeClr val="dk1"/>
                </a:solidFill>
                <a:latin typeface="Times New Roman"/>
                <a:ea typeface="Times New Roman"/>
                <a:cs typeface="Times New Roman"/>
                <a:sym typeface="Times New Roman"/>
              </a:rPr>
              <a:t>So that you have a reminder to take with you, here’s a fact sheet that highlights the important points we discussed today. </a:t>
            </a:r>
          </a:p>
          <a:p>
            <a:pPr marL="0" marR="0" lvl="0" indent="0" algn="l" rtl="0">
              <a:spcBef>
                <a:spcPts val="500"/>
              </a:spcBef>
              <a:spcAft>
                <a:spcPts val="0"/>
              </a:spcAft>
              <a:buClr>
                <a:schemeClr val="dk1"/>
              </a:buClr>
              <a:buSzPct val="25000"/>
              <a:buFont typeface="Times New Roman"/>
              <a:buNone/>
            </a:pPr>
            <a:r>
              <a:rPr lang="en-US" sz="1200" b="0" i="0" u="none" strike="noStrike" cap="none">
                <a:solidFill>
                  <a:schemeClr val="dk1"/>
                </a:solidFill>
                <a:latin typeface="Times New Roman"/>
                <a:ea typeface="Times New Roman"/>
                <a:cs typeface="Times New Roman"/>
                <a:sym typeface="Times New Roman"/>
              </a:rPr>
              <a:t>And, as promised, here are two charts to help you cook and store foods safely at home.</a:t>
            </a:r>
          </a:p>
          <a:p>
            <a:pPr marL="0" marR="0" lvl="0" indent="0" algn="l" rtl="0">
              <a:spcBef>
                <a:spcPts val="500"/>
              </a:spcBef>
              <a:spcAft>
                <a:spcPts val="0"/>
              </a:spcAft>
              <a:buClr>
                <a:schemeClr val="dk1"/>
              </a:buClr>
              <a:buSzPct val="25000"/>
              <a:buFont typeface="Times New Roman"/>
              <a:buNone/>
            </a:pPr>
            <a:r>
              <a:rPr lang="en-US" sz="1200" b="1" i="0" u="none" strike="noStrike" cap="none">
                <a:solidFill>
                  <a:schemeClr val="dk1"/>
                </a:solidFill>
                <a:latin typeface="Times New Roman"/>
                <a:ea typeface="Times New Roman"/>
                <a:cs typeface="Times New Roman"/>
                <a:sym typeface="Times New Roman"/>
              </a:rPr>
              <a:t>(Hand out “Food Safety At-A-Glance” fact sheet, “Apply the Heat” chart, and “Refrigerator &amp; Freezer Storage” chart.)</a:t>
            </a:r>
          </a:p>
          <a:p>
            <a:pPr marL="0" marR="0" lvl="0" indent="0" algn="l" rtl="0">
              <a:spcBef>
                <a:spcPts val="500"/>
              </a:spcBef>
              <a:buClr>
                <a:schemeClr val="dk1"/>
              </a:buClr>
              <a:buSzPct val="25000"/>
              <a:buFont typeface="Times New Roman"/>
              <a:buNone/>
            </a:pPr>
            <a:r>
              <a:rPr lang="en-US" sz="1200" b="0" i="0" u="none" strike="noStrike" cap="none">
                <a:solidFill>
                  <a:schemeClr val="dk1"/>
                </a:solidFill>
                <a:latin typeface="Times New Roman"/>
                <a:ea typeface="Times New Roman"/>
                <a:cs typeface="Times New Roman"/>
                <a:sym typeface="Times New Roman"/>
              </a:rPr>
              <a:t>Thanks for coming, and enjoy your healthy, new baby!</a:t>
            </a:r>
          </a:p>
        </p:txBody>
      </p:sp>
    </p:spTree>
    <p:extLst>
      <p:ext uri="{BB962C8B-B14F-4D97-AF65-F5344CB8AC3E}">
        <p14:creationId xmlns:p14="http://schemas.microsoft.com/office/powerpoint/2010/main" val="11825974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Shape 9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94" name="Shape 94"/>
          <p:cNvSpPr txBox="1">
            <a:spLocks noGrp="1"/>
          </p:cNvSpPr>
          <p:nvPr>
            <p:ph type="body" idx="1"/>
          </p:nvPr>
        </p:nvSpPr>
        <p:spPr>
          <a:xfrm>
            <a:off x="914400" y="4343400"/>
            <a:ext cx="5029199" cy="4114800"/>
          </a:xfrm>
          <a:prstGeom prst="rect">
            <a:avLst/>
          </a:prstGeom>
          <a:noFill/>
          <a:ln>
            <a:noFill/>
          </a:ln>
        </p:spPr>
        <p:txBody>
          <a:bodyPr wrap="square" lIns="91425" tIns="45700" rIns="91425" bIns="45700" anchor="t" anchorCtr="0">
            <a:noAutofit/>
          </a:bodyPr>
          <a:lstStyle/>
          <a:p>
            <a:pPr marL="0" marR="0" lvl="0" indent="0" algn="l" rtl="0">
              <a:spcBef>
                <a:spcPts val="0"/>
              </a:spcBef>
              <a:spcAft>
                <a:spcPts val="0"/>
              </a:spcAft>
              <a:buClr>
                <a:schemeClr val="dk1"/>
              </a:buClr>
              <a:buSzPct val="25000"/>
              <a:buFont typeface="Times New Roman"/>
              <a:buNone/>
            </a:pPr>
            <a:r>
              <a:rPr lang="en-US" sz="1200" b="0" i="0" u="none" strike="noStrike" cap="none">
                <a:solidFill>
                  <a:schemeClr val="dk1"/>
                </a:solidFill>
                <a:latin typeface="Times New Roman"/>
                <a:ea typeface="Times New Roman"/>
                <a:cs typeface="Times New Roman"/>
                <a:sym typeface="Times New Roman"/>
              </a:rPr>
              <a:t>(</a:t>
            </a:r>
            <a:r>
              <a:rPr lang="en-US" sz="1200" b="1" i="0" u="none" strike="noStrike" cap="none">
                <a:solidFill>
                  <a:schemeClr val="dk1"/>
                </a:solidFill>
                <a:latin typeface="Times New Roman"/>
                <a:ea typeface="Times New Roman"/>
                <a:cs typeface="Times New Roman"/>
                <a:sym typeface="Times New Roman"/>
              </a:rPr>
              <a:t>Note:</a:t>
            </a:r>
            <a:r>
              <a:rPr lang="en-US" sz="1200" b="0" i="0" u="none" strike="noStrike" cap="none">
                <a:solidFill>
                  <a:schemeClr val="dk1"/>
                </a:solidFill>
                <a:latin typeface="Times New Roman"/>
                <a:ea typeface="Times New Roman"/>
                <a:cs typeface="Times New Roman"/>
                <a:sym typeface="Times New Roman"/>
              </a:rPr>
              <a:t> </a:t>
            </a:r>
            <a:r>
              <a:rPr lang="en-US" sz="1200" b="1" i="0" u="none" strike="noStrike" cap="none">
                <a:solidFill>
                  <a:schemeClr val="dk1"/>
                </a:solidFill>
                <a:latin typeface="Times New Roman"/>
                <a:ea typeface="Times New Roman"/>
                <a:cs typeface="Times New Roman"/>
                <a:sym typeface="Times New Roman"/>
              </a:rPr>
              <a:t>Have participants discuss these statements, but don’t give a definitive answer yet.)</a:t>
            </a:r>
          </a:p>
          <a:p>
            <a:pPr marL="0" marR="0" lvl="0" indent="0" algn="l" rtl="0">
              <a:spcBef>
                <a:spcPts val="600"/>
              </a:spcBef>
              <a:spcAft>
                <a:spcPts val="0"/>
              </a:spcAft>
              <a:buClr>
                <a:schemeClr val="dk1"/>
              </a:buClr>
              <a:buSzPct val="100000"/>
              <a:buFont typeface="Times"/>
              <a:buChar char="•"/>
            </a:pPr>
            <a:r>
              <a:rPr lang="en-US" sz="1800" b="0" i="0" u="none" strike="noStrike" cap="none">
                <a:solidFill>
                  <a:schemeClr val="dk1"/>
                </a:solidFill>
                <a:latin typeface="Times New Roman"/>
                <a:ea typeface="Times New Roman"/>
                <a:cs typeface="Times New Roman"/>
                <a:sym typeface="Times New Roman"/>
              </a:rPr>
              <a:t> </a:t>
            </a:r>
            <a:r>
              <a:rPr lang="en-US" sz="1600" b="0" i="0" u="none" strike="noStrike" cap="none">
                <a:solidFill>
                  <a:schemeClr val="dk1"/>
                </a:solidFill>
                <a:latin typeface="Times New Roman"/>
                <a:ea typeface="Times New Roman"/>
                <a:cs typeface="Times New Roman"/>
                <a:sym typeface="Times New Roman"/>
              </a:rPr>
              <a:t>Foodborne illness isn’t a serious issue. (</a:t>
            </a:r>
            <a:r>
              <a:rPr lang="en-US" sz="1600" b="1" i="0" u="none" strike="noStrike" cap="none">
                <a:solidFill>
                  <a:schemeClr val="dk1"/>
                </a:solidFill>
                <a:latin typeface="Times New Roman"/>
                <a:ea typeface="Times New Roman"/>
                <a:cs typeface="Times New Roman"/>
                <a:sym typeface="Times New Roman"/>
              </a:rPr>
              <a:t>Allow responses)</a:t>
            </a:r>
          </a:p>
          <a:p>
            <a:pPr marL="0" marR="0" lvl="0" indent="0" algn="l" rtl="0">
              <a:spcBef>
                <a:spcPts val="600"/>
              </a:spcBef>
              <a:spcAft>
                <a:spcPts val="0"/>
              </a:spcAft>
              <a:buClr>
                <a:schemeClr val="dk1"/>
              </a:buClr>
              <a:buSzPct val="100000"/>
              <a:buFont typeface="Times"/>
              <a:buChar char="•"/>
            </a:pPr>
            <a:r>
              <a:rPr lang="en-US" sz="1800" b="0" i="0" u="none" strike="noStrike" cap="none">
                <a:solidFill>
                  <a:schemeClr val="dk1"/>
                </a:solidFill>
                <a:latin typeface="Times New Roman"/>
                <a:ea typeface="Times New Roman"/>
                <a:cs typeface="Times New Roman"/>
                <a:sym typeface="Times New Roman"/>
              </a:rPr>
              <a:t> </a:t>
            </a:r>
            <a:r>
              <a:rPr lang="en-US" sz="1600" b="0" i="0" u="none" strike="noStrike" cap="none">
                <a:solidFill>
                  <a:schemeClr val="dk1"/>
                </a:solidFill>
                <a:latin typeface="Times New Roman"/>
                <a:ea typeface="Times New Roman"/>
                <a:cs typeface="Times New Roman"/>
                <a:sym typeface="Times New Roman"/>
              </a:rPr>
              <a:t>How about this one? Foodborne illness doesn’t affect me.        	(</a:t>
            </a:r>
            <a:r>
              <a:rPr lang="en-US" sz="1600" b="1" i="0" u="none" strike="noStrike" cap="none">
                <a:solidFill>
                  <a:schemeClr val="dk1"/>
                </a:solidFill>
                <a:latin typeface="Times New Roman"/>
                <a:ea typeface="Times New Roman"/>
                <a:cs typeface="Times New Roman"/>
                <a:sym typeface="Times New Roman"/>
              </a:rPr>
              <a:t>Allow responses)</a:t>
            </a:r>
          </a:p>
          <a:p>
            <a:pPr marL="0" marR="0" lvl="0" indent="0" algn="l" rtl="0">
              <a:spcBef>
                <a:spcPts val="600"/>
              </a:spcBef>
              <a:spcAft>
                <a:spcPts val="0"/>
              </a:spcAft>
              <a:buClr>
                <a:schemeClr val="dk1"/>
              </a:buClr>
              <a:buSzPct val="100000"/>
              <a:buFont typeface="Times"/>
              <a:buChar char="•"/>
            </a:pPr>
            <a:r>
              <a:rPr lang="en-US" sz="1800" b="0" i="0" u="none" strike="noStrike" cap="none">
                <a:solidFill>
                  <a:schemeClr val="dk1"/>
                </a:solidFill>
                <a:latin typeface="Times New Roman"/>
                <a:ea typeface="Times New Roman"/>
                <a:cs typeface="Times New Roman"/>
                <a:sym typeface="Times New Roman"/>
              </a:rPr>
              <a:t> </a:t>
            </a:r>
            <a:r>
              <a:rPr lang="en-US" sz="1600" b="0" i="0" u="none" strike="noStrike" cap="none">
                <a:solidFill>
                  <a:schemeClr val="dk1"/>
                </a:solidFill>
                <a:latin typeface="Times New Roman"/>
                <a:ea typeface="Times New Roman"/>
                <a:cs typeface="Times New Roman"/>
                <a:sym typeface="Times New Roman"/>
              </a:rPr>
              <a:t>What about — Foodborne illness can’t affect my </a:t>
            </a:r>
            <a:br>
              <a:rPr lang="en-US" sz="1600" b="0" i="0" u="none" strike="noStrike" cap="none">
                <a:solidFill>
                  <a:schemeClr val="dk1"/>
                </a:solidFill>
                <a:latin typeface="Times New Roman"/>
                <a:ea typeface="Times New Roman"/>
                <a:cs typeface="Times New Roman"/>
                <a:sym typeface="Times New Roman"/>
              </a:rPr>
            </a:br>
            <a:r>
              <a:rPr lang="en-US" sz="1600" b="0" i="0" u="none" strike="noStrike" cap="none">
                <a:solidFill>
                  <a:schemeClr val="dk1"/>
                </a:solidFill>
                <a:latin typeface="Times New Roman"/>
                <a:ea typeface="Times New Roman"/>
                <a:cs typeface="Times New Roman"/>
                <a:sym typeface="Times New Roman"/>
              </a:rPr>
              <a:t>	unborn baby?</a:t>
            </a:r>
          </a:p>
          <a:p>
            <a:pPr marL="0" marR="0" lvl="0" indent="0" algn="l" rtl="0">
              <a:spcBef>
                <a:spcPts val="500"/>
              </a:spcBef>
              <a:spcAft>
                <a:spcPts val="0"/>
              </a:spcAft>
              <a:buClr>
                <a:schemeClr val="dk1"/>
              </a:buClr>
              <a:buSzPct val="25000"/>
              <a:buFont typeface="Times New Roman"/>
              <a:buNone/>
            </a:pPr>
            <a:r>
              <a:rPr lang="en-US" sz="1200" b="0" i="0" u="none" strike="noStrike" cap="none">
                <a:solidFill>
                  <a:schemeClr val="dk1"/>
                </a:solidFill>
                <a:latin typeface="Times New Roman"/>
                <a:ea typeface="Times New Roman"/>
                <a:cs typeface="Times New Roman"/>
                <a:sym typeface="Times New Roman"/>
              </a:rPr>
              <a:t>Today, you’ll discover the answers and more. Let’s start by hearing what other moms-to-be have to say . . . </a:t>
            </a:r>
          </a:p>
          <a:p>
            <a:pPr marL="0" marR="0" lvl="0" indent="0" algn="l" rtl="0">
              <a:spcBef>
                <a:spcPts val="500"/>
              </a:spcBef>
              <a:buClr>
                <a:schemeClr val="dk1"/>
              </a:buClr>
              <a:buSzPct val="25000"/>
              <a:buFont typeface="Times New Roman"/>
              <a:buNone/>
            </a:pPr>
            <a:r>
              <a:rPr lang="en-US" sz="1200" b="1" i="0" u="none" strike="noStrike" cap="none">
                <a:solidFill>
                  <a:schemeClr val="dk1"/>
                </a:solidFill>
                <a:latin typeface="Times New Roman"/>
                <a:ea typeface="Times New Roman"/>
                <a:cs typeface="Times New Roman"/>
                <a:sym typeface="Times New Roman"/>
              </a:rPr>
              <a:t>SHOW VIDEO</a:t>
            </a:r>
            <a:r>
              <a:rPr lang="en-US" sz="1200" b="0" i="0" u="none" strike="noStrike" cap="none">
                <a:solidFill>
                  <a:schemeClr val="dk1"/>
                </a:solidFill>
                <a:latin typeface="Times New Roman"/>
                <a:ea typeface="Times New Roman"/>
                <a:cs typeface="Times New Roman"/>
                <a:sym typeface="Times New Roman"/>
              </a:rPr>
              <a:t> (</a:t>
            </a:r>
            <a:r>
              <a:rPr lang="en-US" sz="1200" b="1" i="0" u="none" strike="noStrike" cap="none">
                <a:solidFill>
                  <a:schemeClr val="dk1"/>
                </a:solidFill>
                <a:latin typeface="Times New Roman"/>
                <a:ea typeface="Times New Roman"/>
                <a:cs typeface="Times New Roman"/>
                <a:sym typeface="Times New Roman"/>
              </a:rPr>
              <a:t>Approx. 15 minutes</a:t>
            </a:r>
            <a:r>
              <a:rPr lang="en-US" sz="1200" b="0" i="0" u="none" strike="noStrike" cap="none">
                <a:solidFill>
                  <a:schemeClr val="dk1"/>
                </a:solidFill>
                <a:latin typeface="Times New Roman"/>
                <a:ea typeface="Times New Roman"/>
                <a:cs typeface="Times New Roman"/>
                <a:sym typeface="Times New Roman"/>
              </a:rPr>
              <a:t>).</a:t>
            </a:r>
          </a:p>
        </p:txBody>
      </p:sp>
    </p:spTree>
    <p:extLst>
      <p:ext uri="{BB962C8B-B14F-4D97-AF65-F5344CB8AC3E}">
        <p14:creationId xmlns:p14="http://schemas.microsoft.com/office/powerpoint/2010/main" val="21842116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Shape 10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102" name="Shape 102"/>
          <p:cNvSpPr txBox="1">
            <a:spLocks noGrp="1"/>
          </p:cNvSpPr>
          <p:nvPr>
            <p:ph type="body" idx="1"/>
          </p:nvPr>
        </p:nvSpPr>
        <p:spPr>
          <a:xfrm>
            <a:off x="914400" y="4343400"/>
            <a:ext cx="5029199" cy="4114800"/>
          </a:xfrm>
          <a:prstGeom prst="rect">
            <a:avLst/>
          </a:prstGeom>
          <a:noFill/>
          <a:ln>
            <a:noFill/>
          </a:ln>
        </p:spPr>
        <p:txBody>
          <a:bodyPr wrap="square" lIns="91425" tIns="45700" rIns="91425" bIns="45700" anchor="t" anchorCtr="0">
            <a:noAutofit/>
          </a:bodyPr>
          <a:lstStyle/>
          <a:p>
            <a:pPr marL="0" marR="0" lvl="0" indent="0" algn="l" rtl="0">
              <a:spcBef>
                <a:spcPts val="0"/>
              </a:spcBef>
              <a:spcAft>
                <a:spcPts val="0"/>
              </a:spcAft>
              <a:buClr>
                <a:srgbClr val="FF0000"/>
              </a:buClr>
              <a:buSzPct val="25000"/>
              <a:buFont typeface="Trebuchet MS"/>
              <a:buNone/>
            </a:pPr>
            <a:r>
              <a:rPr lang="en-US" sz="1400" b="1" i="0" u="none" strike="noStrike" cap="none">
                <a:solidFill>
                  <a:srgbClr val="FF0000"/>
                </a:solidFill>
                <a:latin typeface="Trebuchet MS"/>
                <a:ea typeface="Trebuchet MS"/>
                <a:cs typeface="Trebuchet MS"/>
                <a:sym typeface="Trebuchet MS"/>
              </a:rPr>
              <a:t>DISTRIBUTE HANDOUTS AND REVIEW</a:t>
            </a:r>
            <a:r>
              <a:rPr lang="en-US" sz="1400" b="1" i="0" u="none" strike="noStrike" cap="none">
                <a:solidFill>
                  <a:srgbClr val="000000"/>
                </a:solidFill>
                <a:latin typeface="Trebuchet MS"/>
                <a:ea typeface="Trebuchet MS"/>
                <a:cs typeface="Trebuchet MS"/>
                <a:sym typeface="Trebuchet MS"/>
              </a:rPr>
              <a:t> </a:t>
            </a:r>
          </a:p>
          <a:p>
            <a:pPr marL="0" marR="0" lvl="0" indent="0" algn="l" rtl="0">
              <a:spcBef>
                <a:spcPts val="500"/>
              </a:spcBef>
              <a:spcAft>
                <a:spcPts val="0"/>
              </a:spcAft>
              <a:buClr>
                <a:schemeClr val="dk1"/>
              </a:buClr>
              <a:buSzPct val="25000"/>
              <a:buFont typeface="Trebuchet MS"/>
              <a:buNone/>
            </a:pPr>
            <a:r>
              <a:rPr lang="en-US" sz="1400" b="1" i="0" u="none" strike="noStrike" cap="none">
                <a:solidFill>
                  <a:schemeClr val="dk1"/>
                </a:solidFill>
                <a:latin typeface="Trebuchet MS"/>
                <a:ea typeface="Trebuchet MS"/>
                <a:cs typeface="Trebuchet MS"/>
                <a:sym typeface="Trebuchet MS"/>
              </a:rPr>
              <a:t>(Slides 5-29: Approx. 30-40 minutes)</a:t>
            </a:r>
            <a:br>
              <a:rPr lang="en-US" sz="1400" b="1" i="0" u="none" strike="noStrike" cap="none">
                <a:solidFill>
                  <a:schemeClr val="dk1"/>
                </a:solidFill>
                <a:latin typeface="Trebuchet MS"/>
                <a:ea typeface="Trebuchet MS"/>
                <a:cs typeface="Trebuchet MS"/>
                <a:sym typeface="Trebuchet MS"/>
              </a:rPr>
            </a:br>
            <a:endParaRPr lang="en-US" sz="1400" b="1" i="0" u="none" strike="noStrike" cap="none">
              <a:solidFill>
                <a:schemeClr val="dk1"/>
              </a:solidFill>
              <a:latin typeface="Trebuchet MS"/>
              <a:ea typeface="Trebuchet MS"/>
              <a:cs typeface="Trebuchet MS"/>
              <a:sym typeface="Trebuchet MS"/>
            </a:endParaRPr>
          </a:p>
          <a:p>
            <a:pPr marL="0" marR="0" lvl="0" indent="0" algn="l" rtl="0">
              <a:spcBef>
                <a:spcPts val="500"/>
              </a:spcBef>
              <a:spcAft>
                <a:spcPts val="0"/>
              </a:spcAft>
              <a:buClr>
                <a:schemeClr val="dk1"/>
              </a:buClr>
              <a:buSzPct val="25000"/>
              <a:buFont typeface="Times New Roman"/>
              <a:buNone/>
            </a:pPr>
            <a:r>
              <a:rPr lang="en-US" sz="1200" b="0" i="0" u="none" strike="noStrike" cap="none">
                <a:solidFill>
                  <a:schemeClr val="dk1"/>
                </a:solidFill>
                <a:latin typeface="Times New Roman"/>
                <a:ea typeface="Times New Roman"/>
                <a:cs typeface="Times New Roman"/>
                <a:sym typeface="Times New Roman"/>
              </a:rPr>
              <a:t>Wow, some of the moms-to-be in the video had real concerns about eating safely. Do you share any of their concerns? </a:t>
            </a:r>
            <a:r>
              <a:rPr lang="en-US" sz="1200" b="1" i="0" u="none" strike="noStrike" cap="none">
                <a:solidFill>
                  <a:schemeClr val="dk1"/>
                </a:solidFill>
                <a:latin typeface="Times New Roman"/>
                <a:ea typeface="Times New Roman"/>
                <a:cs typeface="Times New Roman"/>
                <a:sym typeface="Times New Roman"/>
              </a:rPr>
              <a:t>(Allow responses) </a:t>
            </a:r>
          </a:p>
          <a:p>
            <a:pPr marL="0" marR="0" lvl="0" indent="0" algn="l" rtl="0">
              <a:spcBef>
                <a:spcPts val="500"/>
              </a:spcBef>
              <a:spcAft>
                <a:spcPts val="0"/>
              </a:spcAft>
              <a:buClr>
                <a:schemeClr val="dk1"/>
              </a:buClr>
              <a:buSzPct val="25000"/>
              <a:buFont typeface="Times New Roman"/>
              <a:buNone/>
            </a:pPr>
            <a:r>
              <a:rPr lang="en-US" sz="1200" b="0" i="0" u="none" strike="noStrike" cap="none">
                <a:solidFill>
                  <a:schemeClr val="dk1"/>
                </a:solidFill>
                <a:latin typeface="Times New Roman"/>
                <a:ea typeface="Times New Roman"/>
                <a:cs typeface="Times New Roman"/>
                <a:sym typeface="Times New Roman"/>
              </a:rPr>
              <a:t>Did you see or hear anything in the video that you didn’t know before? </a:t>
            </a:r>
            <a:r>
              <a:rPr lang="en-US" sz="1200" b="1" i="0" u="none" strike="noStrike" cap="none">
                <a:solidFill>
                  <a:schemeClr val="dk1"/>
                </a:solidFill>
                <a:latin typeface="Times New Roman"/>
                <a:ea typeface="Times New Roman"/>
                <a:cs typeface="Times New Roman"/>
                <a:sym typeface="Times New Roman"/>
              </a:rPr>
              <a:t>(Discuss)</a:t>
            </a:r>
          </a:p>
          <a:p>
            <a:pPr marL="0" marR="0" lvl="0" indent="0" algn="l" rtl="0">
              <a:spcBef>
                <a:spcPts val="500"/>
              </a:spcBef>
              <a:buClr>
                <a:schemeClr val="dk1"/>
              </a:buClr>
              <a:buSzPct val="25000"/>
              <a:buFont typeface="Times New Roman"/>
              <a:buNone/>
            </a:pPr>
            <a:r>
              <a:rPr lang="en-US" sz="1200" b="0" i="0" u="none" strike="noStrike" cap="none">
                <a:solidFill>
                  <a:schemeClr val="dk1"/>
                </a:solidFill>
                <a:latin typeface="Times New Roman"/>
                <a:ea typeface="Times New Roman"/>
                <a:cs typeface="Times New Roman"/>
                <a:sym typeface="Times New Roman"/>
              </a:rPr>
              <a:t>Remember those statements we talked about earlier? </a:t>
            </a:r>
            <a:br>
              <a:rPr lang="en-US" sz="1200" b="0" i="0" u="none" strike="noStrike" cap="none">
                <a:solidFill>
                  <a:schemeClr val="dk1"/>
                </a:solidFill>
                <a:latin typeface="Times New Roman"/>
                <a:ea typeface="Times New Roman"/>
                <a:cs typeface="Times New Roman"/>
                <a:sym typeface="Times New Roman"/>
              </a:rPr>
            </a:br>
            <a:r>
              <a:rPr lang="en-US" sz="1200" b="0" i="0" u="none" strike="noStrike" cap="none">
                <a:solidFill>
                  <a:schemeClr val="dk1"/>
                </a:solidFill>
                <a:latin typeface="Times New Roman"/>
                <a:ea typeface="Times New Roman"/>
                <a:cs typeface="Times New Roman"/>
                <a:sym typeface="Times New Roman"/>
              </a:rPr>
              <a:t>Let’s discuss them again . . .</a:t>
            </a:r>
          </a:p>
        </p:txBody>
      </p:sp>
    </p:spTree>
    <p:extLst>
      <p:ext uri="{BB962C8B-B14F-4D97-AF65-F5344CB8AC3E}">
        <p14:creationId xmlns:p14="http://schemas.microsoft.com/office/powerpoint/2010/main" val="29050692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Shape 10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110" name="Shape 110"/>
          <p:cNvSpPr txBox="1">
            <a:spLocks noGrp="1"/>
          </p:cNvSpPr>
          <p:nvPr>
            <p:ph type="body" idx="1"/>
          </p:nvPr>
        </p:nvSpPr>
        <p:spPr>
          <a:xfrm>
            <a:off x="914400" y="4343400"/>
            <a:ext cx="5029199" cy="4114800"/>
          </a:xfrm>
          <a:prstGeom prst="rect">
            <a:avLst/>
          </a:prstGeom>
          <a:noFill/>
          <a:ln>
            <a:noFill/>
          </a:ln>
        </p:spPr>
        <p:txBody>
          <a:bodyPr wrap="square" lIns="91425" tIns="45700" rIns="91425" bIns="45700" anchor="t" anchorCtr="0">
            <a:noAutofit/>
          </a:bodyPr>
          <a:lstStyle/>
          <a:p>
            <a:pPr marL="0" marR="0" lvl="0" indent="0" algn="l" rtl="0">
              <a:spcBef>
                <a:spcPts val="0"/>
              </a:spcBef>
              <a:spcAft>
                <a:spcPts val="0"/>
              </a:spcAft>
              <a:buClr>
                <a:schemeClr val="dk1"/>
              </a:buClr>
              <a:buSzPct val="25000"/>
              <a:buFont typeface="Times New Roman"/>
              <a:buNone/>
            </a:pPr>
            <a:r>
              <a:rPr lang="en-US" sz="1200" b="0" i="0" u="none" strike="noStrike" cap="none">
                <a:solidFill>
                  <a:schemeClr val="dk1"/>
                </a:solidFill>
                <a:latin typeface="Times New Roman"/>
                <a:ea typeface="Times New Roman"/>
                <a:cs typeface="Times New Roman"/>
                <a:sym typeface="Times New Roman"/>
              </a:rPr>
              <a:t>The first statement was: Foodborne illness isn’t a serious issue. </a:t>
            </a:r>
            <a:r>
              <a:rPr lang="en-US" sz="1200" b="1" i="0" u="none" strike="noStrike" cap="none">
                <a:solidFill>
                  <a:schemeClr val="dk1"/>
                </a:solidFill>
                <a:latin typeface="Times New Roman"/>
                <a:ea typeface="Times New Roman"/>
                <a:cs typeface="Times New Roman"/>
                <a:sym typeface="Times New Roman"/>
              </a:rPr>
              <a:t>(Show question)</a:t>
            </a:r>
            <a:r>
              <a:rPr lang="en-US" sz="1200" b="0" i="0" u="none" strike="noStrike" cap="none">
                <a:solidFill>
                  <a:schemeClr val="dk1"/>
                </a:solidFill>
                <a:latin typeface="Times New Roman"/>
                <a:ea typeface="Times New Roman"/>
                <a:cs typeface="Times New Roman"/>
                <a:sym typeface="Times New Roman"/>
              </a:rPr>
              <a:t> </a:t>
            </a:r>
          </a:p>
          <a:p>
            <a:pPr marL="0" marR="0" lvl="0" indent="0" algn="l" rtl="0">
              <a:spcBef>
                <a:spcPts val="500"/>
              </a:spcBef>
              <a:spcAft>
                <a:spcPts val="0"/>
              </a:spcAft>
              <a:buClr>
                <a:schemeClr val="dk1"/>
              </a:buClr>
              <a:buSzPct val="25000"/>
              <a:buFont typeface="Times New Roman"/>
              <a:buNone/>
            </a:pPr>
            <a:r>
              <a:rPr lang="en-US" sz="1200" b="0" i="0" u="none" strike="noStrike" cap="none">
                <a:solidFill>
                  <a:schemeClr val="dk1"/>
                </a:solidFill>
                <a:latin typeface="Times New Roman"/>
                <a:ea typeface="Times New Roman"/>
                <a:cs typeface="Times New Roman"/>
                <a:sym typeface="Times New Roman"/>
              </a:rPr>
              <a:t>Have you changed your original answer?</a:t>
            </a:r>
          </a:p>
          <a:p>
            <a:pPr marL="0" marR="0" lvl="0" indent="0" algn="l" rtl="0">
              <a:spcBef>
                <a:spcPts val="500"/>
              </a:spcBef>
              <a:spcAft>
                <a:spcPts val="0"/>
              </a:spcAft>
              <a:buClr>
                <a:schemeClr val="dk1"/>
              </a:buClr>
              <a:buSzPct val="25000"/>
              <a:buFont typeface="Times New Roman"/>
              <a:buNone/>
            </a:pPr>
            <a:r>
              <a:rPr lang="en-US" sz="1200" b="1" i="0" u="none" strike="noStrike" cap="none">
                <a:solidFill>
                  <a:schemeClr val="dk1"/>
                </a:solidFill>
                <a:latin typeface="Times New Roman"/>
                <a:ea typeface="Times New Roman"/>
                <a:cs typeface="Times New Roman"/>
                <a:sym typeface="Times New Roman"/>
              </a:rPr>
              <a:t>(Allow responses)</a:t>
            </a:r>
          </a:p>
          <a:p>
            <a:pPr marL="0" marR="0" lvl="0" indent="0" algn="l" rtl="0">
              <a:spcBef>
                <a:spcPts val="500"/>
              </a:spcBef>
              <a:spcAft>
                <a:spcPts val="0"/>
              </a:spcAft>
              <a:buClr>
                <a:schemeClr val="dk1"/>
              </a:buClr>
              <a:buSzPct val="25000"/>
              <a:buFont typeface="Times New Roman"/>
              <a:buNone/>
            </a:pPr>
            <a:r>
              <a:rPr lang="en-US" sz="1200" b="0" i="0" u="none" strike="noStrike" cap="none">
                <a:solidFill>
                  <a:schemeClr val="dk1"/>
                </a:solidFill>
                <a:latin typeface="Times New Roman"/>
                <a:ea typeface="Times New Roman"/>
                <a:cs typeface="Times New Roman"/>
                <a:sym typeface="Times New Roman"/>
              </a:rPr>
              <a:t>The answer is false. </a:t>
            </a:r>
            <a:r>
              <a:rPr lang="en-US" sz="1200" b="1" i="0" u="none" strike="noStrike" cap="none">
                <a:solidFill>
                  <a:schemeClr val="dk1"/>
                </a:solidFill>
                <a:latin typeface="Times New Roman"/>
                <a:ea typeface="Times New Roman"/>
                <a:cs typeface="Times New Roman"/>
                <a:sym typeface="Times New Roman"/>
              </a:rPr>
              <a:t>(Show answer)</a:t>
            </a:r>
          </a:p>
          <a:p>
            <a:pPr marL="0" marR="0" lvl="0" indent="0" algn="l" rtl="0">
              <a:spcBef>
                <a:spcPts val="400"/>
              </a:spcBef>
              <a:spcAft>
                <a:spcPts val="0"/>
              </a:spcAft>
              <a:buClr>
                <a:schemeClr val="dk1"/>
              </a:buClr>
              <a:buSzPct val="25000"/>
              <a:buFont typeface="Times New Roman"/>
              <a:buNone/>
            </a:pPr>
            <a:endParaRPr sz="1600" b="0" i="0" u="none" strike="noStrike" cap="none">
              <a:solidFill>
                <a:schemeClr val="dk1"/>
              </a:solidFill>
              <a:latin typeface="Times New Roman"/>
              <a:ea typeface="Times New Roman"/>
              <a:cs typeface="Times New Roman"/>
              <a:sym typeface="Times New Roman"/>
            </a:endParaRPr>
          </a:p>
          <a:p>
            <a:pPr marL="0" marR="0" lvl="0" indent="0" algn="l" rtl="0">
              <a:spcBef>
                <a:spcPts val="500"/>
              </a:spcBef>
              <a:spcAft>
                <a:spcPts val="0"/>
              </a:spcAft>
              <a:buClr>
                <a:schemeClr val="dk1"/>
              </a:buClr>
              <a:buSzPct val="25000"/>
              <a:buFont typeface="Times New Roman"/>
              <a:buNone/>
            </a:pPr>
            <a:r>
              <a:rPr lang="en-US" sz="1200" b="0" i="0" u="none" strike="noStrike" cap="none">
                <a:solidFill>
                  <a:schemeClr val="dk1"/>
                </a:solidFill>
                <a:latin typeface="Times New Roman"/>
                <a:ea typeface="Times New Roman"/>
                <a:cs typeface="Times New Roman"/>
                <a:sym typeface="Times New Roman"/>
              </a:rPr>
              <a:t>Let’s take a look at recent statistics . . .</a:t>
            </a:r>
          </a:p>
          <a:p>
            <a:pPr marL="0" marR="0" lvl="0" indent="0" algn="l" rtl="0">
              <a:spcBef>
                <a:spcPts val="400"/>
              </a:spcBef>
              <a:spcAft>
                <a:spcPts val="0"/>
              </a:spcAft>
              <a:buClr>
                <a:schemeClr val="dk1"/>
              </a:buClr>
              <a:buSzPct val="25000"/>
              <a:buFont typeface="Times New Roman"/>
              <a:buNone/>
            </a:pPr>
            <a:endParaRPr sz="1600" b="0" i="0" u="none" strike="noStrike" cap="none">
              <a:solidFill>
                <a:schemeClr val="dk1"/>
              </a:solidFill>
              <a:latin typeface="Times New Roman"/>
              <a:ea typeface="Times New Roman"/>
              <a:cs typeface="Times New Roman"/>
              <a:sym typeface="Times New Roman"/>
            </a:endParaRPr>
          </a:p>
          <a:p>
            <a:pPr marL="0" marR="0" lvl="0" indent="0" algn="l" rtl="0">
              <a:spcBef>
                <a:spcPts val="400"/>
              </a:spcBef>
              <a:buClr>
                <a:schemeClr val="dk1"/>
              </a:buClr>
              <a:buSzPct val="25000"/>
              <a:buFont typeface="Times New Roman"/>
              <a:buNone/>
            </a:pPr>
            <a:endParaRPr sz="1600" b="0" i="0" u="none" strike="noStrike" cap="none">
              <a:solidFill>
                <a:schemeClr val="dk1"/>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29159199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Shape 11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118" name="Shape 118"/>
          <p:cNvSpPr txBox="1">
            <a:spLocks noGrp="1"/>
          </p:cNvSpPr>
          <p:nvPr>
            <p:ph type="body" idx="1"/>
          </p:nvPr>
        </p:nvSpPr>
        <p:spPr>
          <a:xfrm>
            <a:off x="914400" y="4343400"/>
            <a:ext cx="5029199" cy="4114800"/>
          </a:xfrm>
          <a:prstGeom prst="rect">
            <a:avLst/>
          </a:prstGeom>
          <a:noFill/>
          <a:ln>
            <a:noFill/>
          </a:ln>
        </p:spPr>
        <p:txBody>
          <a:bodyPr wrap="square" lIns="91425" tIns="45700" rIns="91425" bIns="45700" anchor="t" anchorCtr="0">
            <a:noAutofit/>
          </a:bodyPr>
          <a:lstStyle/>
          <a:p>
            <a:pPr marL="0" marR="0" lvl="0" indent="0" algn="l" rtl="0">
              <a:spcBef>
                <a:spcPts val="0"/>
              </a:spcBef>
              <a:spcAft>
                <a:spcPts val="0"/>
              </a:spcAft>
              <a:buClr>
                <a:schemeClr val="dk1"/>
              </a:buClr>
              <a:buSzPct val="25000"/>
              <a:buFont typeface="Times New Roman"/>
              <a:buNone/>
            </a:pPr>
            <a:r>
              <a:rPr lang="en-US" sz="1200" b="0" i="0" u="sng" strike="noStrike" cap="none">
                <a:solidFill>
                  <a:schemeClr val="dk1"/>
                </a:solidFill>
                <a:latin typeface="Times New Roman"/>
                <a:ea typeface="Times New Roman"/>
                <a:cs typeface="Times New Roman"/>
                <a:sym typeface="Times New Roman"/>
              </a:rPr>
              <a:t>48 million</a:t>
            </a:r>
            <a:r>
              <a:rPr lang="en-US" sz="1200" b="0" i="0" u="none" strike="noStrike" cap="none">
                <a:solidFill>
                  <a:schemeClr val="dk1"/>
                </a:solidFill>
                <a:latin typeface="Times New Roman"/>
                <a:ea typeface="Times New Roman"/>
                <a:cs typeface="Times New Roman"/>
                <a:sym typeface="Times New Roman"/>
              </a:rPr>
              <a:t> people get sick, </a:t>
            </a:r>
            <a:r>
              <a:rPr lang="en-US" sz="1200" b="0" i="0" u="sng" strike="noStrike" cap="none">
                <a:solidFill>
                  <a:schemeClr val="dk1"/>
                </a:solidFill>
                <a:latin typeface="Times New Roman"/>
                <a:ea typeface="Times New Roman"/>
                <a:cs typeface="Times New Roman"/>
                <a:sym typeface="Times New Roman"/>
              </a:rPr>
              <a:t>128,000</a:t>
            </a:r>
            <a:r>
              <a:rPr lang="en-US" sz="1200" b="0" i="0" u="none" strike="noStrike" cap="none">
                <a:solidFill>
                  <a:schemeClr val="dk1"/>
                </a:solidFill>
                <a:latin typeface="Times New Roman"/>
                <a:ea typeface="Times New Roman"/>
                <a:cs typeface="Times New Roman"/>
                <a:sym typeface="Times New Roman"/>
              </a:rPr>
              <a:t> are hospitalized, and </a:t>
            </a:r>
            <a:r>
              <a:rPr lang="en-US" sz="1200" b="0" i="0" u="sng" strike="noStrike" cap="none">
                <a:solidFill>
                  <a:schemeClr val="dk1"/>
                </a:solidFill>
                <a:latin typeface="Times New Roman"/>
                <a:ea typeface="Times New Roman"/>
                <a:cs typeface="Times New Roman"/>
                <a:sym typeface="Times New Roman"/>
              </a:rPr>
              <a:t>3,000</a:t>
            </a:r>
            <a:r>
              <a:rPr lang="en-US" sz="1200" b="0" i="0" u="none" strike="noStrike" cap="none">
                <a:solidFill>
                  <a:schemeClr val="dk1"/>
                </a:solidFill>
                <a:latin typeface="Times New Roman"/>
                <a:ea typeface="Times New Roman"/>
                <a:cs typeface="Times New Roman"/>
                <a:sym typeface="Times New Roman"/>
              </a:rPr>
              <a:t> people die from foodborne illness each year. </a:t>
            </a:r>
          </a:p>
          <a:p>
            <a:pPr marL="0" marR="0" lvl="0" indent="0" algn="l" rtl="0">
              <a:spcBef>
                <a:spcPts val="500"/>
              </a:spcBef>
              <a:buClr>
                <a:schemeClr val="dk1"/>
              </a:buClr>
              <a:buSzPct val="25000"/>
              <a:buFont typeface="Times New Roman"/>
              <a:buNone/>
            </a:pPr>
            <a:r>
              <a:rPr lang="en-US" sz="1200" b="0" i="0" u="none" strike="noStrike" cap="none">
                <a:solidFill>
                  <a:schemeClr val="dk1"/>
                </a:solidFill>
                <a:latin typeface="Times New Roman"/>
                <a:ea typeface="Times New Roman"/>
                <a:cs typeface="Times New Roman"/>
                <a:sym typeface="Times New Roman"/>
              </a:rPr>
              <a:t>So, we can clearly see that foodborne illness is a very serious issue, which leads us to our next statement . . . </a:t>
            </a:r>
          </a:p>
        </p:txBody>
      </p:sp>
    </p:spTree>
    <p:extLst>
      <p:ext uri="{BB962C8B-B14F-4D97-AF65-F5344CB8AC3E}">
        <p14:creationId xmlns:p14="http://schemas.microsoft.com/office/powerpoint/2010/main" val="19125848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Shape 12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126" name="Shape 126"/>
          <p:cNvSpPr txBox="1">
            <a:spLocks noGrp="1"/>
          </p:cNvSpPr>
          <p:nvPr>
            <p:ph type="body" idx="1"/>
          </p:nvPr>
        </p:nvSpPr>
        <p:spPr>
          <a:xfrm>
            <a:off x="914400" y="4343400"/>
            <a:ext cx="5029199" cy="4114800"/>
          </a:xfrm>
          <a:prstGeom prst="rect">
            <a:avLst/>
          </a:prstGeom>
          <a:noFill/>
          <a:ln>
            <a:noFill/>
          </a:ln>
        </p:spPr>
        <p:txBody>
          <a:bodyPr wrap="square" lIns="91425" tIns="45700" rIns="91425" bIns="45700" anchor="t" anchorCtr="0">
            <a:noAutofit/>
          </a:bodyPr>
          <a:lstStyle/>
          <a:p>
            <a:pPr marL="0" marR="0" lvl="0" indent="0" algn="l" rtl="0">
              <a:spcBef>
                <a:spcPts val="0"/>
              </a:spcBef>
              <a:spcAft>
                <a:spcPts val="0"/>
              </a:spcAft>
              <a:buClr>
                <a:schemeClr val="dk1"/>
              </a:buClr>
              <a:buSzPct val="25000"/>
              <a:buFont typeface="Times New Roman"/>
              <a:buNone/>
            </a:pPr>
            <a:r>
              <a:rPr lang="en-US" sz="1200" b="0" i="0" u="none" strike="noStrike" cap="none">
                <a:solidFill>
                  <a:schemeClr val="dk1"/>
                </a:solidFill>
                <a:latin typeface="Times New Roman"/>
                <a:ea typeface="Times New Roman"/>
                <a:cs typeface="Times New Roman"/>
                <a:sym typeface="Times New Roman"/>
              </a:rPr>
              <a:t>Foodborne illness doesn’t affect me. </a:t>
            </a:r>
            <a:r>
              <a:rPr lang="en-US" sz="1200" b="1" i="0" u="none" strike="noStrike" cap="none">
                <a:solidFill>
                  <a:schemeClr val="dk1"/>
                </a:solidFill>
                <a:latin typeface="Times New Roman"/>
                <a:ea typeface="Times New Roman"/>
                <a:cs typeface="Times New Roman"/>
                <a:sym typeface="Times New Roman"/>
              </a:rPr>
              <a:t>(Show question) </a:t>
            </a:r>
          </a:p>
          <a:p>
            <a:pPr marL="0" marR="0" lvl="0" indent="0" algn="l" rtl="0">
              <a:spcBef>
                <a:spcPts val="500"/>
              </a:spcBef>
              <a:buClr>
                <a:schemeClr val="dk1"/>
              </a:buClr>
              <a:buSzPct val="25000"/>
              <a:buFont typeface="Times New Roman"/>
              <a:buNone/>
            </a:pPr>
            <a:r>
              <a:rPr lang="en-US" sz="1200" b="0" i="0" u="none" strike="noStrike" cap="none">
                <a:solidFill>
                  <a:schemeClr val="dk1"/>
                </a:solidFill>
                <a:latin typeface="Times New Roman"/>
                <a:ea typeface="Times New Roman"/>
                <a:cs typeface="Times New Roman"/>
                <a:sym typeface="Times New Roman"/>
              </a:rPr>
              <a:t>Not true. Again, that’s false. </a:t>
            </a:r>
            <a:r>
              <a:rPr lang="en-US" sz="1200" b="1" i="0" u="none" strike="noStrike" cap="none">
                <a:solidFill>
                  <a:schemeClr val="dk1"/>
                </a:solidFill>
                <a:latin typeface="Times New Roman"/>
                <a:ea typeface="Times New Roman"/>
                <a:cs typeface="Times New Roman"/>
                <a:sym typeface="Times New Roman"/>
              </a:rPr>
              <a:t>(Show answer)</a:t>
            </a:r>
            <a:r>
              <a:rPr lang="en-US" sz="1200" b="0" i="0" u="none" strike="noStrike" cap="none">
                <a:solidFill>
                  <a:schemeClr val="dk1"/>
                </a:solidFill>
                <a:latin typeface="Times New Roman"/>
                <a:ea typeface="Times New Roman"/>
                <a:cs typeface="Times New Roman"/>
                <a:sym typeface="Times New Roman"/>
              </a:rPr>
              <a:t> </a:t>
            </a:r>
          </a:p>
        </p:txBody>
      </p:sp>
    </p:spTree>
    <p:extLst>
      <p:ext uri="{BB962C8B-B14F-4D97-AF65-F5344CB8AC3E}">
        <p14:creationId xmlns:p14="http://schemas.microsoft.com/office/powerpoint/2010/main" val="418122890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Shape 13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134" name="Shape 134"/>
          <p:cNvSpPr txBox="1">
            <a:spLocks noGrp="1"/>
          </p:cNvSpPr>
          <p:nvPr>
            <p:ph type="body" idx="1"/>
          </p:nvPr>
        </p:nvSpPr>
        <p:spPr>
          <a:xfrm>
            <a:off x="914400" y="4343400"/>
            <a:ext cx="5029199" cy="4114800"/>
          </a:xfrm>
          <a:prstGeom prst="rect">
            <a:avLst/>
          </a:prstGeom>
          <a:noFill/>
          <a:ln>
            <a:noFill/>
          </a:ln>
        </p:spPr>
        <p:txBody>
          <a:bodyPr wrap="square" lIns="91425" tIns="45700" rIns="91425" bIns="45700" anchor="t" anchorCtr="0">
            <a:noAutofit/>
          </a:bodyPr>
          <a:lstStyle/>
          <a:p>
            <a:pPr marL="0" marR="0" lvl="0" indent="0" algn="l" rtl="0">
              <a:spcBef>
                <a:spcPts val="0"/>
              </a:spcBef>
              <a:spcAft>
                <a:spcPts val="0"/>
              </a:spcAft>
              <a:buClr>
                <a:schemeClr val="dk1"/>
              </a:buClr>
              <a:buSzPct val="25000"/>
              <a:buFont typeface="Times New Roman"/>
              <a:buNone/>
            </a:pPr>
            <a:r>
              <a:rPr lang="en-US" sz="1200" b="0" i="0" u="none" strike="noStrike" cap="none">
                <a:solidFill>
                  <a:schemeClr val="dk1"/>
                </a:solidFill>
                <a:latin typeface="Times New Roman"/>
                <a:ea typeface="Times New Roman"/>
                <a:cs typeface="Times New Roman"/>
                <a:sym typeface="Times New Roman"/>
              </a:rPr>
              <a:t>As we saw in the video, foodborne illness can affect pregnant women. And, the risks are particularly serious </a:t>
            </a:r>
            <a:br>
              <a:rPr lang="en-US" sz="1200" b="0" i="0" u="none" strike="noStrike" cap="none">
                <a:solidFill>
                  <a:schemeClr val="dk1"/>
                </a:solidFill>
                <a:latin typeface="Times New Roman"/>
                <a:ea typeface="Times New Roman"/>
                <a:cs typeface="Times New Roman"/>
                <a:sym typeface="Times New Roman"/>
              </a:rPr>
            </a:br>
            <a:r>
              <a:rPr lang="en-US" sz="1200" b="0" i="0" u="none" strike="noStrike" cap="none">
                <a:solidFill>
                  <a:schemeClr val="dk1"/>
                </a:solidFill>
                <a:latin typeface="Times New Roman"/>
                <a:ea typeface="Times New Roman"/>
                <a:cs typeface="Times New Roman"/>
                <a:sym typeface="Times New Roman"/>
              </a:rPr>
              <a:t>for you and your unborn baby because your immune system is altered. </a:t>
            </a:r>
          </a:p>
          <a:p>
            <a:pPr marL="0" marR="0" lvl="0" indent="0" algn="l" rtl="0">
              <a:spcBef>
                <a:spcPts val="500"/>
              </a:spcBef>
              <a:spcAft>
                <a:spcPts val="0"/>
              </a:spcAft>
              <a:buClr>
                <a:schemeClr val="dk1"/>
              </a:buClr>
              <a:buSzPct val="25000"/>
              <a:buFont typeface="Times New Roman"/>
              <a:buNone/>
            </a:pPr>
            <a:r>
              <a:rPr lang="en-US" sz="1200" b="0" i="0" u="none" strike="noStrike" cap="none">
                <a:solidFill>
                  <a:schemeClr val="dk1"/>
                </a:solidFill>
                <a:latin typeface="Times New Roman"/>
                <a:ea typeface="Times New Roman"/>
                <a:cs typeface="Times New Roman"/>
                <a:sym typeface="Times New Roman"/>
              </a:rPr>
              <a:t>For you, foodborne illness can cause serious health problems, premature delivery, miscarriage, and in extreme cases — death. </a:t>
            </a:r>
          </a:p>
          <a:p>
            <a:pPr marL="0" marR="0" lvl="0" indent="0" algn="l" rtl="0">
              <a:spcBef>
                <a:spcPts val="500"/>
              </a:spcBef>
              <a:buClr>
                <a:schemeClr val="dk1"/>
              </a:buClr>
              <a:buSzPct val="25000"/>
              <a:buFont typeface="Times New Roman"/>
              <a:buNone/>
            </a:pPr>
            <a:r>
              <a:rPr lang="en-US" sz="1200" b="0" i="0" u="none" strike="noStrike" cap="none">
                <a:solidFill>
                  <a:schemeClr val="dk1"/>
                </a:solidFill>
                <a:latin typeface="Times New Roman"/>
                <a:ea typeface="Times New Roman"/>
                <a:cs typeface="Times New Roman"/>
                <a:sym typeface="Times New Roman"/>
              </a:rPr>
              <a:t>But, what about your unborn baby? Our last statement </a:t>
            </a:r>
            <a:br>
              <a:rPr lang="en-US" sz="1200" b="0" i="0" u="none" strike="noStrike" cap="none">
                <a:solidFill>
                  <a:schemeClr val="dk1"/>
                </a:solidFill>
                <a:latin typeface="Times New Roman"/>
                <a:ea typeface="Times New Roman"/>
                <a:cs typeface="Times New Roman"/>
                <a:sym typeface="Times New Roman"/>
              </a:rPr>
            </a:br>
            <a:r>
              <a:rPr lang="en-US" sz="1200" b="0" i="0" u="none" strike="noStrike" cap="none">
                <a:solidFill>
                  <a:schemeClr val="dk1"/>
                </a:solidFill>
                <a:latin typeface="Times New Roman"/>
                <a:ea typeface="Times New Roman"/>
                <a:cs typeface="Times New Roman"/>
                <a:sym typeface="Times New Roman"/>
              </a:rPr>
              <a:t>was . . .</a:t>
            </a:r>
          </a:p>
        </p:txBody>
      </p:sp>
    </p:spTree>
    <p:extLst>
      <p:ext uri="{BB962C8B-B14F-4D97-AF65-F5344CB8AC3E}">
        <p14:creationId xmlns:p14="http://schemas.microsoft.com/office/powerpoint/2010/main" val="416426825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hyperlink" Target="https://www.fda.gov/pregnancyfoodsafety" TargetMode="External"/><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png"/></Relationships>
</file>

<file path=ppt/slideLayouts/_rels/slideLayout3.xml.rels><?xml version="1.0" encoding="UTF-8" standalone="yes"?>
<Relationships xmlns="http://schemas.openxmlformats.org/package/2006/relationships"><Relationship Id="rId3" Type="http://schemas.openxmlformats.org/officeDocument/2006/relationships/hyperlink" Target="https://www.fda.gov/pregnancyfoodsafety" TargetMode="External"/><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x">
  <p:cSld name="Title and Content">
    <p:bg>
      <p:bgPr>
        <a:solidFill>
          <a:srgbClr val="FFFFFF"/>
        </a:solidFill>
        <a:effectLst/>
      </p:bgPr>
    </p:bg>
    <p:spTree>
      <p:nvGrpSpPr>
        <p:cNvPr id="1" name="Shape 13"/>
        <p:cNvGrpSpPr/>
        <p:nvPr/>
      </p:nvGrpSpPr>
      <p:grpSpPr>
        <a:xfrm>
          <a:off x="0" y="0"/>
          <a:ext cx="0" cy="0"/>
          <a:chOff x="0" y="0"/>
          <a:chExt cx="0" cy="0"/>
        </a:xfrm>
      </p:grpSpPr>
      <p:sp>
        <p:nvSpPr>
          <p:cNvPr id="14" name="Shape 14"/>
          <p:cNvSpPr txBox="1">
            <a:spLocks noGrp="1"/>
          </p:cNvSpPr>
          <p:nvPr>
            <p:ph type="body" idx="1"/>
          </p:nvPr>
        </p:nvSpPr>
        <p:spPr>
          <a:xfrm>
            <a:off x="1219200" y="1981200"/>
            <a:ext cx="7467600" cy="3978274"/>
          </a:xfrm>
          <a:prstGeom prst="rect">
            <a:avLst/>
          </a:prstGeom>
          <a:noFill/>
          <a:ln>
            <a:noFill/>
          </a:ln>
        </p:spPr>
        <p:txBody>
          <a:bodyPr wrap="square" lIns="91425" tIns="91425" rIns="91425" bIns="91425" anchor="t" anchorCtr="0"/>
          <a:lstStyle>
            <a:lvl1pPr marL="342900" marR="0" lvl="0" indent="63500" algn="l" rtl="0">
              <a:lnSpc>
                <a:spcPct val="100000"/>
              </a:lnSpc>
              <a:spcBef>
                <a:spcPts val="700"/>
              </a:spcBef>
              <a:spcAft>
                <a:spcPts val="0"/>
              </a:spcAft>
              <a:buClr>
                <a:srgbClr val="8DD7F7"/>
              </a:buClr>
              <a:buSzPct val="100000"/>
              <a:buFont typeface="Times New Roman"/>
              <a:buChar char="•"/>
              <a:defRPr sz="3200" b="0" i="0" u="none" strike="noStrike" cap="none">
                <a:solidFill>
                  <a:schemeClr val="dk1"/>
                </a:solidFill>
                <a:latin typeface="Times New Roman"/>
                <a:ea typeface="Times New Roman"/>
                <a:cs typeface="Times New Roman"/>
                <a:sym typeface="Times New Roman"/>
              </a:defRPr>
            </a:lvl1pPr>
            <a:lvl2pPr marL="783771" marR="0" lvl="1" indent="79828" algn="l" rtl="0">
              <a:lnSpc>
                <a:spcPct val="100000"/>
              </a:lnSpc>
              <a:spcBef>
                <a:spcPts val="700"/>
              </a:spcBef>
              <a:spcAft>
                <a:spcPts val="0"/>
              </a:spcAft>
              <a:buClr>
                <a:srgbClr val="8DD7F7"/>
              </a:buClr>
              <a:buSzPct val="100000"/>
              <a:buFont typeface="Times New Roman"/>
              <a:buChar char="–"/>
              <a:defRPr sz="3200" b="0" i="0" u="none" strike="noStrike" cap="none">
                <a:solidFill>
                  <a:schemeClr val="dk1"/>
                </a:solidFill>
                <a:latin typeface="Times New Roman"/>
                <a:ea typeface="Times New Roman"/>
                <a:cs typeface="Times New Roman"/>
                <a:sym typeface="Times New Roman"/>
              </a:defRPr>
            </a:lvl2pPr>
            <a:lvl3pPr marL="1219200" marR="0" lvl="2" indent="101600" algn="l" rtl="0">
              <a:lnSpc>
                <a:spcPct val="100000"/>
              </a:lnSpc>
              <a:spcBef>
                <a:spcPts val="700"/>
              </a:spcBef>
              <a:spcAft>
                <a:spcPts val="0"/>
              </a:spcAft>
              <a:buClr>
                <a:srgbClr val="8DD7F7"/>
              </a:buClr>
              <a:buSzPct val="100000"/>
              <a:buFont typeface="Times New Roman"/>
              <a:buChar char="•"/>
              <a:defRPr sz="3200" b="0" i="0" u="none" strike="noStrike" cap="none">
                <a:solidFill>
                  <a:schemeClr val="dk1"/>
                </a:solidFill>
                <a:latin typeface="Times New Roman"/>
                <a:ea typeface="Times New Roman"/>
                <a:cs typeface="Times New Roman"/>
                <a:sym typeface="Times New Roman"/>
              </a:defRPr>
            </a:lvl3pPr>
            <a:lvl4pPr marL="1737360" marR="0" lvl="3" indent="40639" algn="l" rtl="0">
              <a:lnSpc>
                <a:spcPct val="100000"/>
              </a:lnSpc>
              <a:spcBef>
                <a:spcPts val="700"/>
              </a:spcBef>
              <a:spcAft>
                <a:spcPts val="0"/>
              </a:spcAft>
              <a:buClr>
                <a:schemeClr val="dk1"/>
              </a:buClr>
              <a:buSzPct val="100000"/>
              <a:buFont typeface="Times New Roman"/>
              <a:buChar char="–"/>
              <a:defRPr sz="3200" b="0" i="0" u="none" strike="noStrike" cap="none">
                <a:solidFill>
                  <a:schemeClr val="dk1"/>
                </a:solidFill>
                <a:latin typeface="Times New Roman"/>
                <a:ea typeface="Times New Roman"/>
                <a:cs typeface="Times New Roman"/>
                <a:sym typeface="Times New Roman"/>
              </a:defRPr>
            </a:lvl4pPr>
            <a:lvl5pPr marL="2194560" marR="0" lvl="4" indent="40639" algn="l" rtl="0">
              <a:lnSpc>
                <a:spcPct val="100000"/>
              </a:lnSpc>
              <a:spcBef>
                <a:spcPts val="700"/>
              </a:spcBef>
              <a:spcAft>
                <a:spcPts val="0"/>
              </a:spcAft>
              <a:buClr>
                <a:schemeClr val="dk1"/>
              </a:buClr>
              <a:buSzPct val="100000"/>
              <a:buFont typeface="Times New Roman"/>
              <a:buChar char="»"/>
              <a:defRPr sz="3200" b="0" i="0" u="none" strike="noStrike" cap="none">
                <a:solidFill>
                  <a:schemeClr val="dk1"/>
                </a:solidFill>
                <a:latin typeface="Times New Roman"/>
                <a:ea typeface="Times New Roman"/>
                <a:cs typeface="Times New Roman"/>
                <a:sym typeface="Times New Roman"/>
              </a:defRPr>
            </a:lvl5pPr>
            <a:lvl6pPr marL="2651760" marR="0" lvl="5" indent="40639" algn="l" rtl="0">
              <a:lnSpc>
                <a:spcPct val="100000"/>
              </a:lnSpc>
              <a:spcBef>
                <a:spcPts val="700"/>
              </a:spcBef>
              <a:spcAft>
                <a:spcPts val="0"/>
              </a:spcAft>
              <a:buClr>
                <a:schemeClr val="dk1"/>
              </a:buClr>
              <a:buSzPct val="100000"/>
              <a:buFont typeface="Times New Roman"/>
              <a:buChar char="»"/>
              <a:defRPr sz="3200" b="0" i="0" u="none" strike="noStrike" cap="none">
                <a:solidFill>
                  <a:schemeClr val="dk1"/>
                </a:solidFill>
                <a:latin typeface="Times New Roman"/>
                <a:ea typeface="Times New Roman"/>
                <a:cs typeface="Times New Roman"/>
                <a:sym typeface="Times New Roman"/>
              </a:defRPr>
            </a:lvl6pPr>
            <a:lvl7pPr marL="3108960" marR="0" lvl="6" indent="40639" algn="l" rtl="0">
              <a:lnSpc>
                <a:spcPct val="100000"/>
              </a:lnSpc>
              <a:spcBef>
                <a:spcPts val="700"/>
              </a:spcBef>
              <a:spcAft>
                <a:spcPts val="0"/>
              </a:spcAft>
              <a:buClr>
                <a:schemeClr val="dk1"/>
              </a:buClr>
              <a:buSzPct val="100000"/>
              <a:buFont typeface="Times New Roman"/>
              <a:buChar char="»"/>
              <a:defRPr sz="3200" b="0" i="0" u="none" strike="noStrike" cap="none">
                <a:solidFill>
                  <a:schemeClr val="dk1"/>
                </a:solidFill>
                <a:latin typeface="Times New Roman"/>
                <a:ea typeface="Times New Roman"/>
                <a:cs typeface="Times New Roman"/>
                <a:sym typeface="Times New Roman"/>
              </a:defRPr>
            </a:lvl7pPr>
            <a:lvl8pPr marL="3566159" marR="0" lvl="7" indent="40640" algn="l" rtl="0">
              <a:lnSpc>
                <a:spcPct val="100000"/>
              </a:lnSpc>
              <a:spcBef>
                <a:spcPts val="700"/>
              </a:spcBef>
              <a:spcAft>
                <a:spcPts val="0"/>
              </a:spcAft>
              <a:buClr>
                <a:schemeClr val="dk1"/>
              </a:buClr>
              <a:buSzPct val="100000"/>
              <a:buFont typeface="Times New Roman"/>
              <a:buChar char="»"/>
              <a:defRPr sz="3200" b="0" i="0" u="none" strike="noStrike" cap="none">
                <a:solidFill>
                  <a:schemeClr val="dk1"/>
                </a:solidFill>
                <a:latin typeface="Times New Roman"/>
                <a:ea typeface="Times New Roman"/>
                <a:cs typeface="Times New Roman"/>
                <a:sym typeface="Times New Roman"/>
              </a:defRPr>
            </a:lvl8pPr>
            <a:lvl9pPr marL="4023359" marR="0" lvl="8" indent="40640" algn="l" rtl="0">
              <a:lnSpc>
                <a:spcPct val="100000"/>
              </a:lnSpc>
              <a:spcBef>
                <a:spcPts val="700"/>
              </a:spcBef>
              <a:spcAft>
                <a:spcPts val="0"/>
              </a:spcAft>
              <a:buClr>
                <a:schemeClr val="dk1"/>
              </a:buClr>
              <a:buSzPct val="100000"/>
              <a:buFont typeface="Times New Roman"/>
              <a:buChar char="»"/>
              <a:defRPr sz="3200" b="0" i="0" u="none" strike="noStrike" cap="none">
                <a:solidFill>
                  <a:schemeClr val="dk1"/>
                </a:solidFill>
                <a:latin typeface="Times New Roman"/>
                <a:ea typeface="Times New Roman"/>
                <a:cs typeface="Times New Roman"/>
                <a:sym typeface="Times New Roman"/>
              </a:defRPr>
            </a:lvl9pPr>
          </a:lstStyle>
          <a:p>
            <a:endParaRPr/>
          </a:p>
        </p:txBody>
      </p:sp>
      <p:cxnSp>
        <p:nvCxnSpPr>
          <p:cNvPr id="15" name="Shape 15"/>
          <p:cNvCxnSpPr/>
          <p:nvPr/>
        </p:nvCxnSpPr>
        <p:spPr>
          <a:xfrm>
            <a:off x="1587500" y="6019800"/>
            <a:ext cx="7010400" cy="0"/>
          </a:xfrm>
          <a:prstGeom prst="straightConnector1">
            <a:avLst/>
          </a:prstGeom>
          <a:noFill/>
          <a:ln w="19050" cap="flat" cmpd="sng">
            <a:solidFill>
              <a:srgbClr val="8DD7F7"/>
            </a:solidFill>
            <a:prstDash val="solid"/>
            <a:round/>
            <a:headEnd type="none" w="med" len="med"/>
            <a:tailEnd type="none" w="med" len="med"/>
          </a:ln>
        </p:spPr>
      </p:cxnSp>
      <p:sp>
        <p:nvSpPr>
          <p:cNvPr id="16" name="Shape 16"/>
          <p:cNvSpPr txBox="1"/>
          <p:nvPr/>
        </p:nvSpPr>
        <p:spPr>
          <a:xfrm>
            <a:off x="1530350" y="6080125"/>
            <a:ext cx="5364600" cy="383400"/>
          </a:xfrm>
          <a:prstGeom prst="rect">
            <a:avLst/>
          </a:prstGeom>
          <a:noFill/>
          <a:ln>
            <a:noFill/>
          </a:ln>
        </p:spPr>
        <p:txBody>
          <a:bodyPr wrap="square" lIns="45700" tIns="45700" rIns="45700" bIns="45700" anchor="t" anchorCtr="0">
            <a:noAutofit/>
          </a:bodyPr>
          <a:lstStyle/>
          <a:p>
            <a:pPr marL="0" marR="0" lvl="0" indent="0" algn="l" rtl="0">
              <a:lnSpc>
                <a:spcPct val="100000"/>
              </a:lnSpc>
              <a:spcBef>
                <a:spcPts val="0"/>
              </a:spcBef>
              <a:spcAft>
                <a:spcPts val="0"/>
              </a:spcAft>
              <a:buClr>
                <a:srgbClr val="6060CA"/>
              </a:buClr>
              <a:buSzPct val="25000"/>
              <a:buFont typeface="Trebuchet MS"/>
              <a:buNone/>
            </a:pPr>
            <a:r>
              <a:rPr lang="en-US" sz="2000" b="1" i="0" u="none" strike="noStrike" cap="none" dirty="0">
                <a:solidFill>
                  <a:srgbClr val="16469D"/>
                </a:solidFill>
                <a:latin typeface="Trebuchet MS"/>
                <a:ea typeface="Trebuchet MS"/>
                <a:cs typeface="Trebuchet MS"/>
                <a:sym typeface="Trebuchet MS"/>
              </a:rPr>
              <a:t>Food Safety</a:t>
            </a:r>
            <a:r>
              <a:rPr lang="en-US" sz="2000" b="1" i="0" u="none" strike="noStrike" cap="none" dirty="0">
                <a:solidFill>
                  <a:srgbClr val="FFFFFF"/>
                </a:solidFill>
                <a:latin typeface="Trebuchet MS"/>
                <a:ea typeface="Trebuchet MS"/>
                <a:cs typeface="Trebuchet MS"/>
                <a:sym typeface="Trebuchet MS"/>
              </a:rPr>
              <a:t> </a:t>
            </a:r>
            <a:r>
              <a:rPr lang="en-US" sz="1600" b="1" i="1" u="none" strike="noStrike" cap="none" dirty="0">
                <a:solidFill>
                  <a:srgbClr val="A2238E"/>
                </a:solidFill>
                <a:latin typeface="Trebuchet MS"/>
                <a:ea typeface="Trebuchet MS"/>
                <a:cs typeface="Trebuchet MS"/>
                <a:sym typeface="Trebuchet MS"/>
              </a:rPr>
              <a:t>for</a:t>
            </a:r>
            <a:r>
              <a:rPr lang="en-US" sz="2000" b="1" i="0" u="none" strike="noStrike" cap="none" dirty="0">
                <a:solidFill>
                  <a:srgbClr val="FFFFFF"/>
                </a:solidFill>
                <a:latin typeface="Trebuchet MS"/>
                <a:ea typeface="Trebuchet MS"/>
                <a:cs typeface="Trebuchet MS"/>
                <a:sym typeface="Trebuchet MS"/>
              </a:rPr>
              <a:t> </a:t>
            </a:r>
            <a:r>
              <a:rPr lang="en-US" sz="2000" b="1" i="0" u="none" strike="noStrike" cap="none" dirty="0">
                <a:solidFill>
                  <a:srgbClr val="16469D"/>
                </a:solidFill>
                <a:latin typeface="Trebuchet MS"/>
                <a:ea typeface="Trebuchet MS"/>
                <a:cs typeface="Trebuchet MS"/>
                <a:sym typeface="Trebuchet MS"/>
              </a:rPr>
              <a:t>Moms-to-Be</a:t>
            </a:r>
          </a:p>
        </p:txBody>
      </p:sp>
      <p:sp>
        <p:nvSpPr>
          <p:cNvPr id="17" name="Shape 17"/>
          <p:cNvSpPr txBox="1">
            <a:spLocks noGrp="1"/>
          </p:cNvSpPr>
          <p:nvPr>
            <p:ph type="title"/>
          </p:nvPr>
        </p:nvSpPr>
        <p:spPr>
          <a:xfrm>
            <a:off x="685800" y="609600"/>
            <a:ext cx="7772400" cy="1143000"/>
          </a:xfrm>
          <a:prstGeom prst="rect">
            <a:avLst/>
          </a:prstGeom>
          <a:noFill/>
          <a:ln>
            <a:noFill/>
          </a:ln>
        </p:spPr>
        <p:txBody>
          <a:bodyPr wrap="square" lIns="91425" tIns="91425" rIns="91425" bIns="91425" anchor="ctr" anchorCtr="0"/>
          <a:lstStyle>
            <a:lvl1pPr marL="0" marR="0" lvl="0" indent="0" algn="ctr" rtl="0">
              <a:lnSpc>
                <a:spcPct val="100000"/>
              </a:lnSpc>
              <a:spcBef>
                <a:spcPts val="0"/>
              </a:spcBef>
              <a:spcAft>
                <a:spcPts val="0"/>
              </a:spcAft>
              <a:buClr>
                <a:srgbClr val="16469D"/>
              </a:buClr>
              <a:buFont typeface="Trebuchet MS"/>
              <a:buNone/>
              <a:defRPr sz="4000" b="1" i="0" u="none" strike="noStrike" cap="none">
                <a:solidFill>
                  <a:srgbClr val="16469D"/>
                </a:solidFill>
                <a:latin typeface="Trebuchet MS"/>
                <a:ea typeface="Trebuchet MS"/>
                <a:cs typeface="Trebuchet MS"/>
                <a:sym typeface="Trebuchet MS"/>
              </a:defRPr>
            </a:lvl1pPr>
            <a:lvl2pPr marL="0" marR="0" lvl="1" indent="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2pPr>
            <a:lvl3pPr marL="0" marR="0" lvl="2" indent="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3pPr>
            <a:lvl4pPr marL="0" marR="0" lvl="3" indent="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4pPr>
            <a:lvl5pPr marL="0" marR="0" lvl="4" indent="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5pPr>
            <a:lvl6pPr marL="0" marR="0" lvl="5" indent="45720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6pPr>
            <a:lvl7pPr marL="0" marR="0" lvl="6" indent="91440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7pPr>
            <a:lvl8pPr marL="0" marR="0" lvl="7" indent="137160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8pPr>
            <a:lvl9pPr marL="0" marR="0" lvl="8" indent="182880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9pPr>
          </a:lstStyle>
          <a:p>
            <a:endParaRPr/>
          </a:p>
        </p:txBody>
      </p:sp>
      <p:sp>
        <p:nvSpPr>
          <p:cNvPr id="18" name="Shape 18"/>
          <p:cNvSpPr txBox="1">
            <a:spLocks noGrp="1"/>
          </p:cNvSpPr>
          <p:nvPr>
            <p:ph type="sldNum" idx="12"/>
          </p:nvPr>
        </p:nvSpPr>
        <p:spPr>
          <a:xfrm>
            <a:off x="8175465" y="6019800"/>
            <a:ext cx="282733" cy="269240"/>
          </a:xfrm>
          <a:prstGeom prst="rect">
            <a:avLst/>
          </a:prstGeom>
          <a:noFill/>
          <a:ln>
            <a:noFill/>
          </a:ln>
        </p:spPr>
        <p:txBody>
          <a:bodyPr wrap="square" lIns="45700" tIns="45700" rIns="45700" bIns="45700" anchor="t" anchorCtr="0">
            <a:noAutofit/>
          </a:bodyPr>
          <a:lstStyle/>
          <a:p>
            <a:pPr marL="0" marR="0" lvl="0" indent="0" algn="r" rtl="0">
              <a:lnSpc>
                <a:spcPct val="100000"/>
              </a:lnSpc>
              <a:spcBef>
                <a:spcPts val="0"/>
              </a:spcBef>
              <a:spcAft>
                <a:spcPts val="0"/>
              </a:spcAft>
              <a:buClr>
                <a:srgbClr val="FFFFFF"/>
              </a:buClr>
              <a:buSzPct val="25000"/>
              <a:buFont typeface="Trebuchet MS"/>
              <a:buNone/>
            </a:pPr>
            <a:fld id="{00000000-1234-1234-1234-123412341234}" type="slidenum">
              <a:rPr lang="en-US" sz="1200" b="1" i="0" u="none" strike="noStrike" cap="none">
                <a:solidFill>
                  <a:srgbClr val="FFFFFF"/>
                </a:solidFill>
                <a:latin typeface="Trebuchet MS"/>
                <a:ea typeface="Trebuchet MS"/>
                <a:cs typeface="Trebuchet MS"/>
                <a:sym typeface="Trebuchet MS"/>
              </a:rPr>
              <a:t>‹#›</a:t>
            </a:fld>
            <a:endParaRPr lang="en-US" sz="1200" b="1" i="0" u="none" strike="noStrike" cap="none">
              <a:solidFill>
                <a:srgbClr val="FFFFFF"/>
              </a:solidFill>
              <a:latin typeface="Trebuchet MS"/>
              <a:ea typeface="Trebuchet MS"/>
              <a:cs typeface="Trebuchet MS"/>
              <a:sym typeface="Trebuchet MS"/>
            </a:endParaRPr>
          </a:p>
        </p:txBody>
      </p:sp>
      <p:pic>
        <p:nvPicPr>
          <p:cNvPr id="19" name="Shape 19" descr="Drawing of a pregnant woman on a plate flanked by a fork and spoon. "/>
          <p:cNvPicPr preferRelativeResize="0"/>
          <p:nvPr/>
        </p:nvPicPr>
        <p:blipFill rotWithShape="1">
          <a:blip r:embed="rId2">
            <a:alphaModFix/>
          </a:blip>
          <a:srcRect/>
          <a:stretch/>
        </p:blipFill>
        <p:spPr>
          <a:xfrm>
            <a:off x="338683" y="5618896"/>
            <a:ext cx="1048850" cy="972404"/>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cSld name="Content with Caption">
    <p:spTree>
      <p:nvGrpSpPr>
        <p:cNvPr id="1" name="Shape 50"/>
        <p:cNvGrpSpPr/>
        <p:nvPr/>
      </p:nvGrpSpPr>
      <p:grpSpPr>
        <a:xfrm>
          <a:off x="0" y="0"/>
          <a:ext cx="0" cy="0"/>
          <a:chOff x="0" y="0"/>
          <a:chExt cx="0" cy="0"/>
        </a:xfrm>
      </p:grpSpPr>
      <p:sp>
        <p:nvSpPr>
          <p:cNvPr id="51" name="Shape 51"/>
          <p:cNvSpPr txBox="1">
            <a:spLocks noGrp="1"/>
          </p:cNvSpPr>
          <p:nvPr>
            <p:ph type="title"/>
          </p:nvPr>
        </p:nvSpPr>
        <p:spPr>
          <a:xfrm>
            <a:off x="457200" y="273050"/>
            <a:ext cx="3008314" cy="1162049"/>
          </a:xfrm>
          <a:prstGeom prst="rect">
            <a:avLst/>
          </a:prstGeom>
          <a:noFill/>
          <a:ln>
            <a:noFill/>
          </a:ln>
        </p:spPr>
        <p:txBody>
          <a:bodyPr wrap="square" lIns="91425" tIns="91425" rIns="91425" bIns="91425" anchor="b" anchorCtr="0"/>
          <a:lstStyle>
            <a:lvl1pPr marL="0" marR="0" lvl="0" indent="0" algn="l" rtl="0">
              <a:lnSpc>
                <a:spcPct val="100000"/>
              </a:lnSpc>
              <a:spcBef>
                <a:spcPts val="0"/>
              </a:spcBef>
              <a:spcAft>
                <a:spcPts val="0"/>
              </a:spcAft>
              <a:buClr>
                <a:srgbClr val="33FFFF"/>
              </a:buClr>
              <a:buFont typeface="Trebuchet MS"/>
              <a:buNone/>
              <a:defRPr sz="2000" b="1" i="0" u="none" strike="noStrike" cap="none">
                <a:solidFill>
                  <a:srgbClr val="33FFFF"/>
                </a:solidFill>
                <a:latin typeface="Trebuchet MS"/>
                <a:ea typeface="Trebuchet MS"/>
                <a:cs typeface="Trebuchet MS"/>
                <a:sym typeface="Trebuchet MS"/>
              </a:defRPr>
            </a:lvl1pPr>
            <a:lvl2pPr marL="0" marR="0" lvl="1" indent="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2pPr>
            <a:lvl3pPr marL="0" marR="0" lvl="2" indent="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3pPr>
            <a:lvl4pPr marL="0" marR="0" lvl="3" indent="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4pPr>
            <a:lvl5pPr marL="0" marR="0" lvl="4" indent="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5pPr>
            <a:lvl6pPr marL="0" marR="0" lvl="5" indent="45720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6pPr>
            <a:lvl7pPr marL="0" marR="0" lvl="6" indent="91440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7pPr>
            <a:lvl8pPr marL="0" marR="0" lvl="7" indent="137160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8pPr>
            <a:lvl9pPr marL="0" marR="0" lvl="8" indent="182880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9pPr>
          </a:lstStyle>
          <a:p>
            <a:endParaRPr/>
          </a:p>
        </p:txBody>
      </p:sp>
      <p:sp>
        <p:nvSpPr>
          <p:cNvPr id="52" name="Shape 52"/>
          <p:cNvSpPr txBox="1">
            <a:spLocks noGrp="1"/>
          </p:cNvSpPr>
          <p:nvPr>
            <p:ph type="body" idx="1"/>
          </p:nvPr>
        </p:nvSpPr>
        <p:spPr>
          <a:xfrm>
            <a:off x="3575050" y="273050"/>
            <a:ext cx="5111750" cy="5853112"/>
          </a:xfrm>
          <a:prstGeom prst="rect">
            <a:avLst/>
          </a:prstGeom>
          <a:noFill/>
          <a:ln>
            <a:noFill/>
          </a:ln>
        </p:spPr>
        <p:txBody>
          <a:bodyPr wrap="square" lIns="91425" tIns="91425" rIns="91425" bIns="91425" anchor="t" anchorCtr="0"/>
          <a:lstStyle>
            <a:lvl1pPr marL="342900" marR="0" lvl="0" indent="63500" algn="l" rtl="0">
              <a:lnSpc>
                <a:spcPct val="100000"/>
              </a:lnSpc>
              <a:spcBef>
                <a:spcPts val="700"/>
              </a:spcBef>
              <a:spcAft>
                <a:spcPts val="0"/>
              </a:spcAft>
              <a:buClr>
                <a:schemeClr val="accent1"/>
              </a:buClr>
              <a:buSzPct val="100000"/>
              <a:buFont typeface="Times New Roman"/>
              <a:buChar char="•"/>
              <a:defRPr sz="3200" b="0" i="0" u="none" strike="noStrike" cap="none">
                <a:solidFill>
                  <a:srgbClr val="FFFFFF"/>
                </a:solidFill>
                <a:latin typeface="Times New Roman"/>
                <a:ea typeface="Times New Roman"/>
                <a:cs typeface="Times New Roman"/>
                <a:sym typeface="Times New Roman"/>
              </a:defRPr>
            </a:lvl1pPr>
            <a:lvl2pPr marL="783771" marR="0" lvl="1" indent="79828" algn="l" rtl="0">
              <a:lnSpc>
                <a:spcPct val="100000"/>
              </a:lnSpc>
              <a:spcBef>
                <a:spcPts val="700"/>
              </a:spcBef>
              <a:spcAft>
                <a:spcPts val="0"/>
              </a:spcAft>
              <a:buClr>
                <a:schemeClr val="accent1"/>
              </a:buClr>
              <a:buSzPct val="100000"/>
              <a:buFont typeface="Times New Roman"/>
              <a:buChar char="–"/>
              <a:defRPr sz="3200" b="0" i="0" u="none" strike="noStrike" cap="none">
                <a:solidFill>
                  <a:srgbClr val="FFFFFF"/>
                </a:solidFill>
                <a:latin typeface="Times New Roman"/>
                <a:ea typeface="Times New Roman"/>
                <a:cs typeface="Times New Roman"/>
                <a:sym typeface="Times New Roman"/>
              </a:defRPr>
            </a:lvl2pPr>
            <a:lvl3pPr marL="1219200" marR="0" lvl="2" indent="101600" algn="l" rtl="0">
              <a:lnSpc>
                <a:spcPct val="100000"/>
              </a:lnSpc>
              <a:spcBef>
                <a:spcPts val="700"/>
              </a:spcBef>
              <a:spcAft>
                <a:spcPts val="0"/>
              </a:spcAft>
              <a:buClr>
                <a:schemeClr val="accent1"/>
              </a:buClr>
              <a:buSzPct val="100000"/>
              <a:buFont typeface="Times New Roman"/>
              <a:buChar char="•"/>
              <a:defRPr sz="3200" b="0" i="0" u="none" strike="noStrike" cap="none">
                <a:solidFill>
                  <a:srgbClr val="FFFFFF"/>
                </a:solidFill>
                <a:latin typeface="Times New Roman"/>
                <a:ea typeface="Times New Roman"/>
                <a:cs typeface="Times New Roman"/>
                <a:sym typeface="Times New Roman"/>
              </a:defRPr>
            </a:lvl3pPr>
            <a:lvl4pPr marL="1737360" marR="0" lvl="3" indent="40639" algn="l" rtl="0">
              <a:lnSpc>
                <a:spcPct val="100000"/>
              </a:lnSpc>
              <a:spcBef>
                <a:spcPts val="700"/>
              </a:spcBef>
              <a:spcAft>
                <a:spcPts val="0"/>
              </a:spcAft>
              <a:buClr>
                <a:schemeClr val="accent1"/>
              </a:buClr>
              <a:buSzPct val="100000"/>
              <a:buFont typeface="Times New Roman"/>
              <a:buChar char="–"/>
              <a:defRPr sz="3200" b="0" i="0" u="none" strike="noStrike" cap="none">
                <a:solidFill>
                  <a:srgbClr val="FFFFFF"/>
                </a:solidFill>
                <a:latin typeface="Times New Roman"/>
                <a:ea typeface="Times New Roman"/>
                <a:cs typeface="Times New Roman"/>
                <a:sym typeface="Times New Roman"/>
              </a:defRPr>
            </a:lvl4pPr>
            <a:lvl5pPr marL="2194560" marR="0" lvl="4" indent="40639" algn="l" rtl="0">
              <a:lnSpc>
                <a:spcPct val="100000"/>
              </a:lnSpc>
              <a:spcBef>
                <a:spcPts val="700"/>
              </a:spcBef>
              <a:spcAft>
                <a:spcPts val="0"/>
              </a:spcAft>
              <a:buClr>
                <a:schemeClr val="accent1"/>
              </a:buClr>
              <a:buSzPct val="100000"/>
              <a:buFont typeface="Times New Roman"/>
              <a:buChar char="»"/>
              <a:defRPr sz="3200" b="0" i="0" u="none" strike="noStrike" cap="none">
                <a:solidFill>
                  <a:srgbClr val="FFFFFF"/>
                </a:solidFill>
                <a:latin typeface="Times New Roman"/>
                <a:ea typeface="Times New Roman"/>
                <a:cs typeface="Times New Roman"/>
                <a:sym typeface="Times New Roman"/>
              </a:defRPr>
            </a:lvl5pPr>
            <a:lvl6pPr marL="2651760" marR="0" lvl="5" indent="40639" algn="l" rtl="0">
              <a:lnSpc>
                <a:spcPct val="100000"/>
              </a:lnSpc>
              <a:spcBef>
                <a:spcPts val="700"/>
              </a:spcBef>
              <a:spcAft>
                <a:spcPts val="0"/>
              </a:spcAft>
              <a:buClr>
                <a:schemeClr val="accent1"/>
              </a:buClr>
              <a:buSzPct val="100000"/>
              <a:buFont typeface="Times New Roman"/>
              <a:buChar char="»"/>
              <a:defRPr sz="3200" b="0" i="0" u="none" strike="noStrike" cap="none">
                <a:solidFill>
                  <a:srgbClr val="FFFFFF"/>
                </a:solidFill>
                <a:latin typeface="Times New Roman"/>
                <a:ea typeface="Times New Roman"/>
                <a:cs typeface="Times New Roman"/>
                <a:sym typeface="Times New Roman"/>
              </a:defRPr>
            </a:lvl6pPr>
            <a:lvl7pPr marL="3108960" marR="0" lvl="6" indent="40639" algn="l" rtl="0">
              <a:lnSpc>
                <a:spcPct val="100000"/>
              </a:lnSpc>
              <a:spcBef>
                <a:spcPts val="700"/>
              </a:spcBef>
              <a:spcAft>
                <a:spcPts val="0"/>
              </a:spcAft>
              <a:buClr>
                <a:schemeClr val="accent1"/>
              </a:buClr>
              <a:buSzPct val="100000"/>
              <a:buFont typeface="Times New Roman"/>
              <a:buChar char="»"/>
              <a:defRPr sz="3200" b="0" i="0" u="none" strike="noStrike" cap="none">
                <a:solidFill>
                  <a:srgbClr val="FFFFFF"/>
                </a:solidFill>
                <a:latin typeface="Times New Roman"/>
                <a:ea typeface="Times New Roman"/>
                <a:cs typeface="Times New Roman"/>
                <a:sym typeface="Times New Roman"/>
              </a:defRPr>
            </a:lvl7pPr>
            <a:lvl8pPr marL="3566159" marR="0" lvl="7" indent="40640" algn="l" rtl="0">
              <a:lnSpc>
                <a:spcPct val="100000"/>
              </a:lnSpc>
              <a:spcBef>
                <a:spcPts val="700"/>
              </a:spcBef>
              <a:spcAft>
                <a:spcPts val="0"/>
              </a:spcAft>
              <a:buClr>
                <a:schemeClr val="accent1"/>
              </a:buClr>
              <a:buSzPct val="100000"/>
              <a:buFont typeface="Times New Roman"/>
              <a:buChar char="»"/>
              <a:defRPr sz="3200" b="0" i="0" u="none" strike="noStrike" cap="none">
                <a:solidFill>
                  <a:srgbClr val="FFFFFF"/>
                </a:solidFill>
                <a:latin typeface="Times New Roman"/>
                <a:ea typeface="Times New Roman"/>
                <a:cs typeface="Times New Roman"/>
                <a:sym typeface="Times New Roman"/>
              </a:defRPr>
            </a:lvl8pPr>
            <a:lvl9pPr marL="4023359" marR="0" lvl="8" indent="40640" algn="l" rtl="0">
              <a:lnSpc>
                <a:spcPct val="100000"/>
              </a:lnSpc>
              <a:spcBef>
                <a:spcPts val="700"/>
              </a:spcBef>
              <a:spcAft>
                <a:spcPts val="0"/>
              </a:spcAft>
              <a:buClr>
                <a:schemeClr val="accent1"/>
              </a:buClr>
              <a:buSzPct val="100000"/>
              <a:buFont typeface="Times New Roman"/>
              <a:buChar char="»"/>
              <a:defRPr sz="3200" b="0" i="0" u="none" strike="noStrike" cap="none">
                <a:solidFill>
                  <a:srgbClr val="FFFFFF"/>
                </a:solidFill>
                <a:latin typeface="Times New Roman"/>
                <a:ea typeface="Times New Roman"/>
                <a:cs typeface="Times New Roman"/>
                <a:sym typeface="Times New Roman"/>
              </a:defRPr>
            </a:lvl9pPr>
          </a:lstStyle>
          <a:p>
            <a:endParaRPr/>
          </a:p>
        </p:txBody>
      </p:sp>
      <p:sp>
        <p:nvSpPr>
          <p:cNvPr id="53" name="Shape 53"/>
          <p:cNvSpPr txBox="1">
            <a:spLocks noGrp="1"/>
          </p:cNvSpPr>
          <p:nvPr>
            <p:ph type="body" idx="2"/>
          </p:nvPr>
        </p:nvSpPr>
        <p:spPr>
          <a:xfrm>
            <a:off x="457199" y="1435100"/>
            <a:ext cx="3008314" cy="4691063"/>
          </a:xfrm>
          <a:prstGeom prst="rect">
            <a:avLst/>
          </a:prstGeom>
          <a:noFill/>
          <a:ln>
            <a:noFill/>
          </a:ln>
        </p:spPr>
        <p:txBody>
          <a:bodyPr wrap="square" lIns="91425" tIns="91425" rIns="91425" bIns="91425" anchor="t" anchorCtr="0"/>
          <a:lstStyle>
            <a:lvl1pPr marL="342900" marR="0" lvl="0" indent="63500" algn="l" rtl="0">
              <a:lnSpc>
                <a:spcPct val="100000"/>
              </a:lnSpc>
              <a:spcBef>
                <a:spcPts val="700"/>
              </a:spcBef>
              <a:spcAft>
                <a:spcPts val="0"/>
              </a:spcAft>
              <a:buClr>
                <a:schemeClr val="accent1"/>
              </a:buClr>
              <a:buSzPct val="100000"/>
              <a:buFont typeface="Times New Roman"/>
              <a:buChar char="•"/>
              <a:defRPr sz="3200" b="0" i="0" u="none" strike="noStrike" cap="none">
                <a:solidFill>
                  <a:srgbClr val="FFFFFF"/>
                </a:solidFill>
                <a:latin typeface="Times New Roman"/>
                <a:ea typeface="Times New Roman"/>
                <a:cs typeface="Times New Roman"/>
                <a:sym typeface="Times New Roman"/>
              </a:defRPr>
            </a:lvl1pPr>
            <a:lvl2pPr marL="783771" marR="0" lvl="1" indent="79828" algn="l" rtl="0">
              <a:lnSpc>
                <a:spcPct val="100000"/>
              </a:lnSpc>
              <a:spcBef>
                <a:spcPts val="700"/>
              </a:spcBef>
              <a:spcAft>
                <a:spcPts val="0"/>
              </a:spcAft>
              <a:buClr>
                <a:schemeClr val="accent1"/>
              </a:buClr>
              <a:buSzPct val="100000"/>
              <a:buFont typeface="Times New Roman"/>
              <a:buChar char="–"/>
              <a:defRPr sz="3200" b="0" i="0" u="none" strike="noStrike" cap="none">
                <a:solidFill>
                  <a:srgbClr val="FFFFFF"/>
                </a:solidFill>
                <a:latin typeface="Times New Roman"/>
                <a:ea typeface="Times New Roman"/>
                <a:cs typeface="Times New Roman"/>
                <a:sym typeface="Times New Roman"/>
              </a:defRPr>
            </a:lvl2pPr>
            <a:lvl3pPr marL="1219200" marR="0" lvl="2" indent="101600" algn="l" rtl="0">
              <a:lnSpc>
                <a:spcPct val="100000"/>
              </a:lnSpc>
              <a:spcBef>
                <a:spcPts val="700"/>
              </a:spcBef>
              <a:spcAft>
                <a:spcPts val="0"/>
              </a:spcAft>
              <a:buClr>
                <a:schemeClr val="accent1"/>
              </a:buClr>
              <a:buSzPct val="100000"/>
              <a:buFont typeface="Times New Roman"/>
              <a:buChar char="•"/>
              <a:defRPr sz="3200" b="0" i="0" u="none" strike="noStrike" cap="none">
                <a:solidFill>
                  <a:srgbClr val="FFFFFF"/>
                </a:solidFill>
                <a:latin typeface="Times New Roman"/>
                <a:ea typeface="Times New Roman"/>
                <a:cs typeface="Times New Roman"/>
                <a:sym typeface="Times New Roman"/>
              </a:defRPr>
            </a:lvl3pPr>
            <a:lvl4pPr marL="1737360" marR="0" lvl="3" indent="40639" algn="l" rtl="0">
              <a:lnSpc>
                <a:spcPct val="100000"/>
              </a:lnSpc>
              <a:spcBef>
                <a:spcPts val="700"/>
              </a:spcBef>
              <a:spcAft>
                <a:spcPts val="0"/>
              </a:spcAft>
              <a:buClr>
                <a:schemeClr val="accent1"/>
              </a:buClr>
              <a:buSzPct val="100000"/>
              <a:buFont typeface="Times New Roman"/>
              <a:buChar char="–"/>
              <a:defRPr sz="3200" b="0" i="0" u="none" strike="noStrike" cap="none">
                <a:solidFill>
                  <a:srgbClr val="FFFFFF"/>
                </a:solidFill>
                <a:latin typeface="Times New Roman"/>
                <a:ea typeface="Times New Roman"/>
                <a:cs typeface="Times New Roman"/>
                <a:sym typeface="Times New Roman"/>
              </a:defRPr>
            </a:lvl4pPr>
            <a:lvl5pPr marL="2194560" marR="0" lvl="4" indent="40639" algn="l" rtl="0">
              <a:lnSpc>
                <a:spcPct val="100000"/>
              </a:lnSpc>
              <a:spcBef>
                <a:spcPts val="700"/>
              </a:spcBef>
              <a:spcAft>
                <a:spcPts val="0"/>
              </a:spcAft>
              <a:buClr>
                <a:schemeClr val="accent1"/>
              </a:buClr>
              <a:buSzPct val="100000"/>
              <a:buFont typeface="Times New Roman"/>
              <a:buChar char="»"/>
              <a:defRPr sz="3200" b="0" i="0" u="none" strike="noStrike" cap="none">
                <a:solidFill>
                  <a:srgbClr val="FFFFFF"/>
                </a:solidFill>
                <a:latin typeface="Times New Roman"/>
                <a:ea typeface="Times New Roman"/>
                <a:cs typeface="Times New Roman"/>
                <a:sym typeface="Times New Roman"/>
              </a:defRPr>
            </a:lvl5pPr>
            <a:lvl6pPr marL="2651760" marR="0" lvl="5" indent="40639" algn="l" rtl="0">
              <a:lnSpc>
                <a:spcPct val="100000"/>
              </a:lnSpc>
              <a:spcBef>
                <a:spcPts val="700"/>
              </a:spcBef>
              <a:spcAft>
                <a:spcPts val="0"/>
              </a:spcAft>
              <a:buClr>
                <a:schemeClr val="accent1"/>
              </a:buClr>
              <a:buSzPct val="100000"/>
              <a:buFont typeface="Times New Roman"/>
              <a:buChar char="»"/>
              <a:defRPr sz="3200" b="0" i="0" u="none" strike="noStrike" cap="none">
                <a:solidFill>
                  <a:srgbClr val="FFFFFF"/>
                </a:solidFill>
                <a:latin typeface="Times New Roman"/>
                <a:ea typeface="Times New Roman"/>
                <a:cs typeface="Times New Roman"/>
                <a:sym typeface="Times New Roman"/>
              </a:defRPr>
            </a:lvl6pPr>
            <a:lvl7pPr marL="3108960" marR="0" lvl="6" indent="40639" algn="l" rtl="0">
              <a:lnSpc>
                <a:spcPct val="100000"/>
              </a:lnSpc>
              <a:spcBef>
                <a:spcPts val="700"/>
              </a:spcBef>
              <a:spcAft>
                <a:spcPts val="0"/>
              </a:spcAft>
              <a:buClr>
                <a:schemeClr val="accent1"/>
              </a:buClr>
              <a:buSzPct val="100000"/>
              <a:buFont typeface="Times New Roman"/>
              <a:buChar char="»"/>
              <a:defRPr sz="3200" b="0" i="0" u="none" strike="noStrike" cap="none">
                <a:solidFill>
                  <a:srgbClr val="FFFFFF"/>
                </a:solidFill>
                <a:latin typeface="Times New Roman"/>
                <a:ea typeface="Times New Roman"/>
                <a:cs typeface="Times New Roman"/>
                <a:sym typeface="Times New Roman"/>
              </a:defRPr>
            </a:lvl7pPr>
            <a:lvl8pPr marL="3566159" marR="0" lvl="7" indent="40640" algn="l" rtl="0">
              <a:lnSpc>
                <a:spcPct val="100000"/>
              </a:lnSpc>
              <a:spcBef>
                <a:spcPts val="700"/>
              </a:spcBef>
              <a:spcAft>
                <a:spcPts val="0"/>
              </a:spcAft>
              <a:buClr>
                <a:schemeClr val="accent1"/>
              </a:buClr>
              <a:buSzPct val="100000"/>
              <a:buFont typeface="Times New Roman"/>
              <a:buChar char="»"/>
              <a:defRPr sz="3200" b="0" i="0" u="none" strike="noStrike" cap="none">
                <a:solidFill>
                  <a:srgbClr val="FFFFFF"/>
                </a:solidFill>
                <a:latin typeface="Times New Roman"/>
                <a:ea typeface="Times New Roman"/>
                <a:cs typeface="Times New Roman"/>
                <a:sym typeface="Times New Roman"/>
              </a:defRPr>
            </a:lvl8pPr>
            <a:lvl9pPr marL="4023359" marR="0" lvl="8" indent="40640" algn="l" rtl="0">
              <a:lnSpc>
                <a:spcPct val="100000"/>
              </a:lnSpc>
              <a:spcBef>
                <a:spcPts val="700"/>
              </a:spcBef>
              <a:spcAft>
                <a:spcPts val="0"/>
              </a:spcAft>
              <a:buClr>
                <a:schemeClr val="accent1"/>
              </a:buClr>
              <a:buSzPct val="100000"/>
              <a:buFont typeface="Times New Roman"/>
              <a:buChar char="»"/>
              <a:defRPr sz="3200" b="0" i="0" u="none" strike="noStrike" cap="none">
                <a:solidFill>
                  <a:srgbClr val="FFFFFF"/>
                </a:solidFill>
                <a:latin typeface="Times New Roman"/>
                <a:ea typeface="Times New Roman"/>
                <a:cs typeface="Times New Roman"/>
                <a:sym typeface="Times New Roman"/>
              </a:defRPr>
            </a:lvl9pPr>
          </a:lstStyle>
          <a:p>
            <a:endParaRPr/>
          </a:p>
        </p:txBody>
      </p:sp>
      <p:sp>
        <p:nvSpPr>
          <p:cNvPr id="54" name="Shape 54"/>
          <p:cNvSpPr txBox="1">
            <a:spLocks noGrp="1"/>
          </p:cNvSpPr>
          <p:nvPr>
            <p:ph type="sldNum" idx="12"/>
          </p:nvPr>
        </p:nvSpPr>
        <p:spPr>
          <a:xfrm>
            <a:off x="8175465" y="6019800"/>
            <a:ext cx="282733" cy="269240"/>
          </a:xfrm>
          <a:prstGeom prst="rect">
            <a:avLst/>
          </a:prstGeom>
          <a:noFill/>
          <a:ln>
            <a:noFill/>
          </a:ln>
        </p:spPr>
        <p:txBody>
          <a:bodyPr wrap="square" lIns="45700" tIns="45700" rIns="45700" bIns="45700" anchor="t" anchorCtr="0">
            <a:noAutofit/>
          </a:bodyPr>
          <a:lstStyle/>
          <a:p>
            <a:pPr marL="0" marR="0" lvl="0" indent="0" algn="r" rtl="0">
              <a:lnSpc>
                <a:spcPct val="100000"/>
              </a:lnSpc>
              <a:spcBef>
                <a:spcPts val="0"/>
              </a:spcBef>
              <a:spcAft>
                <a:spcPts val="0"/>
              </a:spcAft>
              <a:buClr>
                <a:srgbClr val="FFFFFF"/>
              </a:buClr>
              <a:buSzPct val="25000"/>
              <a:buFont typeface="Trebuchet MS"/>
              <a:buNone/>
            </a:pPr>
            <a:fld id="{00000000-1234-1234-1234-123412341234}" type="slidenum">
              <a:rPr lang="en-US" sz="1200" b="1" i="0" u="none" strike="noStrike" cap="none">
                <a:solidFill>
                  <a:srgbClr val="FFFFFF"/>
                </a:solidFill>
                <a:latin typeface="Trebuchet MS"/>
                <a:ea typeface="Trebuchet MS"/>
                <a:cs typeface="Trebuchet MS"/>
                <a:sym typeface="Trebuchet MS"/>
              </a:rPr>
              <a:t>‹#›</a:t>
            </a:fld>
            <a:endParaRPr lang="en-US" sz="1200" b="1" i="0" u="none" strike="noStrike" cap="none">
              <a:solidFill>
                <a:srgbClr val="FFFFFF"/>
              </a:solidFill>
              <a:latin typeface="Trebuchet MS"/>
              <a:ea typeface="Trebuchet MS"/>
              <a:cs typeface="Trebuchet MS"/>
              <a:sym typeface="Trebuchet MS"/>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cSld name="Picture with Caption">
    <p:spTree>
      <p:nvGrpSpPr>
        <p:cNvPr id="1" name="Shape 55"/>
        <p:cNvGrpSpPr/>
        <p:nvPr/>
      </p:nvGrpSpPr>
      <p:grpSpPr>
        <a:xfrm>
          <a:off x="0" y="0"/>
          <a:ext cx="0" cy="0"/>
          <a:chOff x="0" y="0"/>
          <a:chExt cx="0" cy="0"/>
        </a:xfrm>
      </p:grpSpPr>
      <p:sp>
        <p:nvSpPr>
          <p:cNvPr id="56" name="Shape 56"/>
          <p:cNvSpPr txBox="1">
            <a:spLocks noGrp="1"/>
          </p:cNvSpPr>
          <p:nvPr>
            <p:ph type="title"/>
          </p:nvPr>
        </p:nvSpPr>
        <p:spPr>
          <a:xfrm>
            <a:off x="1792288" y="4800600"/>
            <a:ext cx="5486400" cy="566737"/>
          </a:xfrm>
          <a:prstGeom prst="rect">
            <a:avLst/>
          </a:prstGeom>
          <a:noFill/>
          <a:ln>
            <a:noFill/>
          </a:ln>
        </p:spPr>
        <p:txBody>
          <a:bodyPr wrap="square" lIns="91425" tIns="91425" rIns="91425" bIns="91425" anchor="b" anchorCtr="0"/>
          <a:lstStyle>
            <a:lvl1pPr marL="0" marR="0" lvl="0" indent="0" algn="l" rtl="0">
              <a:lnSpc>
                <a:spcPct val="100000"/>
              </a:lnSpc>
              <a:spcBef>
                <a:spcPts val="0"/>
              </a:spcBef>
              <a:spcAft>
                <a:spcPts val="0"/>
              </a:spcAft>
              <a:buClr>
                <a:srgbClr val="33FFFF"/>
              </a:buClr>
              <a:buFont typeface="Trebuchet MS"/>
              <a:buNone/>
              <a:defRPr sz="2000" b="1" i="0" u="none" strike="noStrike" cap="none">
                <a:solidFill>
                  <a:srgbClr val="33FFFF"/>
                </a:solidFill>
                <a:latin typeface="Trebuchet MS"/>
                <a:ea typeface="Trebuchet MS"/>
                <a:cs typeface="Trebuchet MS"/>
                <a:sym typeface="Trebuchet MS"/>
              </a:defRPr>
            </a:lvl1pPr>
            <a:lvl2pPr marL="0" marR="0" lvl="1" indent="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2pPr>
            <a:lvl3pPr marL="0" marR="0" lvl="2" indent="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3pPr>
            <a:lvl4pPr marL="0" marR="0" lvl="3" indent="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4pPr>
            <a:lvl5pPr marL="0" marR="0" lvl="4" indent="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5pPr>
            <a:lvl6pPr marL="0" marR="0" lvl="5" indent="45720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6pPr>
            <a:lvl7pPr marL="0" marR="0" lvl="6" indent="91440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7pPr>
            <a:lvl8pPr marL="0" marR="0" lvl="7" indent="137160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8pPr>
            <a:lvl9pPr marL="0" marR="0" lvl="8" indent="182880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9pPr>
          </a:lstStyle>
          <a:p>
            <a:endParaRPr/>
          </a:p>
        </p:txBody>
      </p:sp>
      <p:sp>
        <p:nvSpPr>
          <p:cNvPr id="57" name="Shape 57"/>
          <p:cNvSpPr>
            <a:spLocks noGrp="1"/>
          </p:cNvSpPr>
          <p:nvPr>
            <p:ph type="pic" idx="2"/>
          </p:nvPr>
        </p:nvSpPr>
        <p:spPr>
          <a:xfrm>
            <a:off x="1792288" y="612775"/>
            <a:ext cx="5486400" cy="4114800"/>
          </a:xfrm>
          <a:prstGeom prst="rect">
            <a:avLst/>
          </a:prstGeom>
          <a:noFill/>
          <a:ln>
            <a:noFill/>
          </a:ln>
        </p:spPr>
        <p:txBody>
          <a:bodyPr wrap="square" lIns="91425" tIns="91425" rIns="91425" bIns="91425" anchor="t" anchorCtr="0"/>
          <a:lstStyle>
            <a:lvl1pPr marL="342900" marR="0" lvl="0" indent="63500" algn="l" rtl="0">
              <a:lnSpc>
                <a:spcPct val="100000"/>
              </a:lnSpc>
              <a:spcBef>
                <a:spcPts val="700"/>
              </a:spcBef>
              <a:spcAft>
                <a:spcPts val="0"/>
              </a:spcAft>
              <a:buClr>
                <a:schemeClr val="accent1"/>
              </a:buClr>
              <a:buSzPct val="100000"/>
              <a:buFont typeface="Times New Roman"/>
              <a:buChar char="•"/>
              <a:defRPr sz="3200" b="0" i="0" u="none" strike="noStrike" cap="none">
                <a:solidFill>
                  <a:srgbClr val="FFFFFF"/>
                </a:solidFill>
                <a:latin typeface="Times New Roman"/>
                <a:ea typeface="Times New Roman"/>
                <a:cs typeface="Times New Roman"/>
                <a:sym typeface="Times New Roman"/>
              </a:defRPr>
            </a:lvl1pPr>
            <a:lvl2pPr marL="783771" marR="0" lvl="1" indent="79828" algn="l" rtl="0">
              <a:lnSpc>
                <a:spcPct val="100000"/>
              </a:lnSpc>
              <a:spcBef>
                <a:spcPts val="700"/>
              </a:spcBef>
              <a:spcAft>
                <a:spcPts val="0"/>
              </a:spcAft>
              <a:buClr>
                <a:schemeClr val="accent1"/>
              </a:buClr>
              <a:buSzPct val="100000"/>
              <a:buFont typeface="Times New Roman"/>
              <a:buChar char="–"/>
              <a:defRPr sz="3200" b="0" i="0" u="none" strike="noStrike" cap="none">
                <a:solidFill>
                  <a:srgbClr val="FFFFFF"/>
                </a:solidFill>
                <a:latin typeface="Times New Roman"/>
                <a:ea typeface="Times New Roman"/>
                <a:cs typeface="Times New Roman"/>
                <a:sym typeface="Times New Roman"/>
              </a:defRPr>
            </a:lvl2pPr>
            <a:lvl3pPr marL="1219200" marR="0" lvl="2" indent="101600" algn="l" rtl="0">
              <a:lnSpc>
                <a:spcPct val="100000"/>
              </a:lnSpc>
              <a:spcBef>
                <a:spcPts val="700"/>
              </a:spcBef>
              <a:spcAft>
                <a:spcPts val="0"/>
              </a:spcAft>
              <a:buClr>
                <a:schemeClr val="accent1"/>
              </a:buClr>
              <a:buSzPct val="100000"/>
              <a:buFont typeface="Times New Roman"/>
              <a:buChar char="•"/>
              <a:defRPr sz="3200" b="0" i="0" u="none" strike="noStrike" cap="none">
                <a:solidFill>
                  <a:srgbClr val="FFFFFF"/>
                </a:solidFill>
                <a:latin typeface="Times New Roman"/>
                <a:ea typeface="Times New Roman"/>
                <a:cs typeface="Times New Roman"/>
                <a:sym typeface="Times New Roman"/>
              </a:defRPr>
            </a:lvl3pPr>
            <a:lvl4pPr marL="1737360" marR="0" lvl="3" indent="40639" algn="l" rtl="0">
              <a:lnSpc>
                <a:spcPct val="100000"/>
              </a:lnSpc>
              <a:spcBef>
                <a:spcPts val="700"/>
              </a:spcBef>
              <a:spcAft>
                <a:spcPts val="0"/>
              </a:spcAft>
              <a:buClr>
                <a:schemeClr val="accent1"/>
              </a:buClr>
              <a:buSzPct val="100000"/>
              <a:buFont typeface="Times New Roman"/>
              <a:buChar char="–"/>
              <a:defRPr sz="3200" b="0" i="0" u="none" strike="noStrike" cap="none">
                <a:solidFill>
                  <a:srgbClr val="FFFFFF"/>
                </a:solidFill>
                <a:latin typeface="Times New Roman"/>
                <a:ea typeface="Times New Roman"/>
                <a:cs typeface="Times New Roman"/>
                <a:sym typeface="Times New Roman"/>
              </a:defRPr>
            </a:lvl4pPr>
            <a:lvl5pPr marL="2194560" marR="0" lvl="4" indent="40639" algn="l" rtl="0">
              <a:lnSpc>
                <a:spcPct val="100000"/>
              </a:lnSpc>
              <a:spcBef>
                <a:spcPts val="700"/>
              </a:spcBef>
              <a:spcAft>
                <a:spcPts val="0"/>
              </a:spcAft>
              <a:buClr>
                <a:schemeClr val="accent1"/>
              </a:buClr>
              <a:buSzPct val="100000"/>
              <a:buFont typeface="Times New Roman"/>
              <a:buChar char="»"/>
              <a:defRPr sz="3200" b="0" i="0" u="none" strike="noStrike" cap="none">
                <a:solidFill>
                  <a:srgbClr val="FFFFFF"/>
                </a:solidFill>
                <a:latin typeface="Times New Roman"/>
                <a:ea typeface="Times New Roman"/>
                <a:cs typeface="Times New Roman"/>
                <a:sym typeface="Times New Roman"/>
              </a:defRPr>
            </a:lvl5pPr>
            <a:lvl6pPr marL="2651760" marR="0" lvl="5" indent="40639" algn="l" rtl="0">
              <a:lnSpc>
                <a:spcPct val="100000"/>
              </a:lnSpc>
              <a:spcBef>
                <a:spcPts val="700"/>
              </a:spcBef>
              <a:spcAft>
                <a:spcPts val="0"/>
              </a:spcAft>
              <a:buClr>
                <a:schemeClr val="accent1"/>
              </a:buClr>
              <a:buSzPct val="100000"/>
              <a:buFont typeface="Times New Roman"/>
              <a:buChar char="»"/>
              <a:defRPr sz="3200" b="0" i="0" u="none" strike="noStrike" cap="none">
                <a:solidFill>
                  <a:srgbClr val="FFFFFF"/>
                </a:solidFill>
                <a:latin typeface="Times New Roman"/>
                <a:ea typeface="Times New Roman"/>
                <a:cs typeface="Times New Roman"/>
                <a:sym typeface="Times New Roman"/>
              </a:defRPr>
            </a:lvl6pPr>
            <a:lvl7pPr marL="3108960" marR="0" lvl="6" indent="40639" algn="l" rtl="0">
              <a:lnSpc>
                <a:spcPct val="100000"/>
              </a:lnSpc>
              <a:spcBef>
                <a:spcPts val="700"/>
              </a:spcBef>
              <a:spcAft>
                <a:spcPts val="0"/>
              </a:spcAft>
              <a:buClr>
                <a:schemeClr val="accent1"/>
              </a:buClr>
              <a:buSzPct val="100000"/>
              <a:buFont typeface="Times New Roman"/>
              <a:buChar char="»"/>
              <a:defRPr sz="3200" b="0" i="0" u="none" strike="noStrike" cap="none">
                <a:solidFill>
                  <a:srgbClr val="FFFFFF"/>
                </a:solidFill>
                <a:latin typeface="Times New Roman"/>
                <a:ea typeface="Times New Roman"/>
                <a:cs typeface="Times New Roman"/>
                <a:sym typeface="Times New Roman"/>
              </a:defRPr>
            </a:lvl7pPr>
            <a:lvl8pPr marL="3566159" marR="0" lvl="7" indent="40640" algn="l" rtl="0">
              <a:lnSpc>
                <a:spcPct val="100000"/>
              </a:lnSpc>
              <a:spcBef>
                <a:spcPts val="700"/>
              </a:spcBef>
              <a:spcAft>
                <a:spcPts val="0"/>
              </a:spcAft>
              <a:buClr>
                <a:schemeClr val="accent1"/>
              </a:buClr>
              <a:buSzPct val="100000"/>
              <a:buFont typeface="Times New Roman"/>
              <a:buChar char="»"/>
              <a:defRPr sz="3200" b="0" i="0" u="none" strike="noStrike" cap="none">
                <a:solidFill>
                  <a:srgbClr val="FFFFFF"/>
                </a:solidFill>
                <a:latin typeface="Times New Roman"/>
                <a:ea typeface="Times New Roman"/>
                <a:cs typeface="Times New Roman"/>
                <a:sym typeface="Times New Roman"/>
              </a:defRPr>
            </a:lvl8pPr>
            <a:lvl9pPr marL="4023359" marR="0" lvl="8" indent="40640" algn="l" rtl="0">
              <a:lnSpc>
                <a:spcPct val="100000"/>
              </a:lnSpc>
              <a:spcBef>
                <a:spcPts val="700"/>
              </a:spcBef>
              <a:spcAft>
                <a:spcPts val="0"/>
              </a:spcAft>
              <a:buClr>
                <a:schemeClr val="accent1"/>
              </a:buClr>
              <a:buSzPct val="100000"/>
              <a:buFont typeface="Times New Roman"/>
              <a:buChar char="»"/>
              <a:defRPr sz="3200" b="0" i="0" u="none" strike="noStrike" cap="none">
                <a:solidFill>
                  <a:srgbClr val="FFFFFF"/>
                </a:solidFill>
                <a:latin typeface="Times New Roman"/>
                <a:ea typeface="Times New Roman"/>
                <a:cs typeface="Times New Roman"/>
                <a:sym typeface="Times New Roman"/>
              </a:defRPr>
            </a:lvl9pPr>
          </a:lstStyle>
          <a:p>
            <a:endParaRPr/>
          </a:p>
        </p:txBody>
      </p:sp>
      <p:sp>
        <p:nvSpPr>
          <p:cNvPr id="58" name="Shape 58"/>
          <p:cNvSpPr txBox="1">
            <a:spLocks noGrp="1"/>
          </p:cNvSpPr>
          <p:nvPr>
            <p:ph type="body" idx="1"/>
          </p:nvPr>
        </p:nvSpPr>
        <p:spPr>
          <a:xfrm>
            <a:off x="1792288" y="5367337"/>
            <a:ext cx="5486400" cy="804862"/>
          </a:xfrm>
          <a:prstGeom prst="rect">
            <a:avLst/>
          </a:prstGeom>
          <a:noFill/>
          <a:ln>
            <a:noFill/>
          </a:ln>
        </p:spPr>
        <p:txBody>
          <a:bodyPr wrap="square" lIns="91425" tIns="91425" rIns="91425" bIns="91425" anchor="t" anchorCtr="0"/>
          <a:lstStyle>
            <a:lvl1pPr marL="0" marR="0" lvl="0" indent="0" algn="l" rtl="0">
              <a:lnSpc>
                <a:spcPct val="100000"/>
              </a:lnSpc>
              <a:spcBef>
                <a:spcPts val="300"/>
              </a:spcBef>
              <a:spcAft>
                <a:spcPts val="0"/>
              </a:spcAft>
              <a:buClr>
                <a:srgbClr val="FFFFFF"/>
              </a:buClr>
              <a:buFont typeface="Times New Roman"/>
              <a:buNone/>
              <a:defRPr sz="1400" b="0" i="0" u="none" strike="noStrike" cap="none">
                <a:solidFill>
                  <a:srgbClr val="FFFFFF"/>
                </a:solidFill>
                <a:latin typeface="Times New Roman"/>
                <a:ea typeface="Times New Roman"/>
                <a:cs typeface="Times New Roman"/>
                <a:sym typeface="Times New Roman"/>
              </a:defRPr>
            </a:lvl1pPr>
            <a:lvl2pPr marL="0" marR="0" lvl="1" indent="457200" algn="l" rtl="0">
              <a:lnSpc>
                <a:spcPct val="100000"/>
              </a:lnSpc>
              <a:spcBef>
                <a:spcPts val="300"/>
              </a:spcBef>
              <a:spcAft>
                <a:spcPts val="0"/>
              </a:spcAft>
              <a:buClr>
                <a:srgbClr val="FFFFFF"/>
              </a:buClr>
              <a:buFont typeface="Times New Roman"/>
              <a:buNone/>
              <a:defRPr sz="1400" b="0" i="0" u="none" strike="noStrike" cap="none">
                <a:solidFill>
                  <a:srgbClr val="FFFFFF"/>
                </a:solidFill>
                <a:latin typeface="Times New Roman"/>
                <a:ea typeface="Times New Roman"/>
                <a:cs typeface="Times New Roman"/>
                <a:sym typeface="Times New Roman"/>
              </a:defRPr>
            </a:lvl2pPr>
            <a:lvl3pPr marL="0" marR="0" lvl="2" indent="914400" algn="l" rtl="0">
              <a:lnSpc>
                <a:spcPct val="100000"/>
              </a:lnSpc>
              <a:spcBef>
                <a:spcPts val="300"/>
              </a:spcBef>
              <a:spcAft>
                <a:spcPts val="0"/>
              </a:spcAft>
              <a:buClr>
                <a:srgbClr val="FFFFFF"/>
              </a:buClr>
              <a:buFont typeface="Times New Roman"/>
              <a:buNone/>
              <a:defRPr sz="1400" b="0" i="0" u="none" strike="noStrike" cap="none">
                <a:solidFill>
                  <a:srgbClr val="FFFFFF"/>
                </a:solidFill>
                <a:latin typeface="Times New Roman"/>
                <a:ea typeface="Times New Roman"/>
                <a:cs typeface="Times New Roman"/>
                <a:sym typeface="Times New Roman"/>
              </a:defRPr>
            </a:lvl3pPr>
            <a:lvl4pPr marL="0" marR="0" lvl="3" indent="1371600" algn="l" rtl="0">
              <a:lnSpc>
                <a:spcPct val="100000"/>
              </a:lnSpc>
              <a:spcBef>
                <a:spcPts val="300"/>
              </a:spcBef>
              <a:spcAft>
                <a:spcPts val="0"/>
              </a:spcAft>
              <a:buClr>
                <a:srgbClr val="FFFFFF"/>
              </a:buClr>
              <a:buFont typeface="Times New Roman"/>
              <a:buNone/>
              <a:defRPr sz="1400" b="0" i="0" u="none" strike="noStrike" cap="none">
                <a:solidFill>
                  <a:srgbClr val="FFFFFF"/>
                </a:solidFill>
                <a:latin typeface="Times New Roman"/>
                <a:ea typeface="Times New Roman"/>
                <a:cs typeface="Times New Roman"/>
                <a:sym typeface="Times New Roman"/>
              </a:defRPr>
            </a:lvl4pPr>
            <a:lvl5pPr marL="0" marR="0" lvl="4" indent="1828800" algn="l" rtl="0">
              <a:lnSpc>
                <a:spcPct val="100000"/>
              </a:lnSpc>
              <a:spcBef>
                <a:spcPts val="300"/>
              </a:spcBef>
              <a:spcAft>
                <a:spcPts val="0"/>
              </a:spcAft>
              <a:buClr>
                <a:srgbClr val="FFFFFF"/>
              </a:buClr>
              <a:buFont typeface="Times New Roman"/>
              <a:buNone/>
              <a:defRPr sz="1400" b="0" i="0" u="none" strike="noStrike" cap="none">
                <a:solidFill>
                  <a:srgbClr val="FFFFFF"/>
                </a:solidFill>
                <a:latin typeface="Times New Roman"/>
                <a:ea typeface="Times New Roman"/>
                <a:cs typeface="Times New Roman"/>
                <a:sym typeface="Times New Roman"/>
              </a:defRPr>
            </a:lvl5pPr>
            <a:lvl6pPr marL="2651760" marR="0" lvl="5" indent="40639" algn="l" rtl="0">
              <a:lnSpc>
                <a:spcPct val="100000"/>
              </a:lnSpc>
              <a:spcBef>
                <a:spcPts val="700"/>
              </a:spcBef>
              <a:spcAft>
                <a:spcPts val="0"/>
              </a:spcAft>
              <a:buClr>
                <a:schemeClr val="accent1"/>
              </a:buClr>
              <a:buSzPct val="100000"/>
              <a:buFont typeface="Times New Roman"/>
              <a:buChar char="»"/>
              <a:defRPr sz="3200" b="0" i="0" u="none" strike="noStrike" cap="none">
                <a:solidFill>
                  <a:srgbClr val="FFFFFF"/>
                </a:solidFill>
                <a:latin typeface="Times New Roman"/>
                <a:ea typeface="Times New Roman"/>
                <a:cs typeface="Times New Roman"/>
                <a:sym typeface="Times New Roman"/>
              </a:defRPr>
            </a:lvl6pPr>
            <a:lvl7pPr marL="3108960" marR="0" lvl="6" indent="40639" algn="l" rtl="0">
              <a:lnSpc>
                <a:spcPct val="100000"/>
              </a:lnSpc>
              <a:spcBef>
                <a:spcPts val="700"/>
              </a:spcBef>
              <a:spcAft>
                <a:spcPts val="0"/>
              </a:spcAft>
              <a:buClr>
                <a:schemeClr val="accent1"/>
              </a:buClr>
              <a:buSzPct val="100000"/>
              <a:buFont typeface="Times New Roman"/>
              <a:buChar char="»"/>
              <a:defRPr sz="3200" b="0" i="0" u="none" strike="noStrike" cap="none">
                <a:solidFill>
                  <a:srgbClr val="FFFFFF"/>
                </a:solidFill>
                <a:latin typeface="Times New Roman"/>
                <a:ea typeface="Times New Roman"/>
                <a:cs typeface="Times New Roman"/>
                <a:sym typeface="Times New Roman"/>
              </a:defRPr>
            </a:lvl7pPr>
            <a:lvl8pPr marL="3566159" marR="0" lvl="7" indent="40640" algn="l" rtl="0">
              <a:lnSpc>
                <a:spcPct val="100000"/>
              </a:lnSpc>
              <a:spcBef>
                <a:spcPts val="700"/>
              </a:spcBef>
              <a:spcAft>
                <a:spcPts val="0"/>
              </a:spcAft>
              <a:buClr>
                <a:schemeClr val="accent1"/>
              </a:buClr>
              <a:buSzPct val="100000"/>
              <a:buFont typeface="Times New Roman"/>
              <a:buChar char="»"/>
              <a:defRPr sz="3200" b="0" i="0" u="none" strike="noStrike" cap="none">
                <a:solidFill>
                  <a:srgbClr val="FFFFFF"/>
                </a:solidFill>
                <a:latin typeface="Times New Roman"/>
                <a:ea typeface="Times New Roman"/>
                <a:cs typeface="Times New Roman"/>
                <a:sym typeface="Times New Roman"/>
              </a:defRPr>
            </a:lvl8pPr>
            <a:lvl9pPr marL="4023359" marR="0" lvl="8" indent="40640" algn="l" rtl="0">
              <a:lnSpc>
                <a:spcPct val="100000"/>
              </a:lnSpc>
              <a:spcBef>
                <a:spcPts val="700"/>
              </a:spcBef>
              <a:spcAft>
                <a:spcPts val="0"/>
              </a:spcAft>
              <a:buClr>
                <a:schemeClr val="accent1"/>
              </a:buClr>
              <a:buSzPct val="100000"/>
              <a:buFont typeface="Times New Roman"/>
              <a:buChar char="»"/>
              <a:defRPr sz="3200" b="0" i="0" u="none" strike="noStrike" cap="none">
                <a:solidFill>
                  <a:srgbClr val="FFFFFF"/>
                </a:solidFill>
                <a:latin typeface="Times New Roman"/>
                <a:ea typeface="Times New Roman"/>
                <a:cs typeface="Times New Roman"/>
                <a:sym typeface="Times New Roman"/>
              </a:defRPr>
            </a:lvl9pPr>
          </a:lstStyle>
          <a:p>
            <a:endParaRPr/>
          </a:p>
        </p:txBody>
      </p:sp>
      <p:sp>
        <p:nvSpPr>
          <p:cNvPr id="59" name="Shape 59"/>
          <p:cNvSpPr txBox="1">
            <a:spLocks noGrp="1"/>
          </p:cNvSpPr>
          <p:nvPr>
            <p:ph type="sldNum" idx="12"/>
          </p:nvPr>
        </p:nvSpPr>
        <p:spPr>
          <a:xfrm>
            <a:off x="8175465" y="6019800"/>
            <a:ext cx="282733" cy="269240"/>
          </a:xfrm>
          <a:prstGeom prst="rect">
            <a:avLst/>
          </a:prstGeom>
          <a:noFill/>
          <a:ln>
            <a:noFill/>
          </a:ln>
        </p:spPr>
        <p:txBody>
          <a:bodyPr wrap="square" lIns="45700" tIns="45700" rIns="45700" bIns="45700" anchor="t" anchorCtr="0">
            <a:noAutofit/>
          </a:bodyPr>
          <a:lstStyle/>
          <a:p>
            <a:pPr marL="0" marR="0" lvl="0" indent="0" algn="r" rtl="0">
              <a:lnSpc>
                <a:spcPct val="100000"/>
              </a:lnSpc>
              <a:spcBef>
                <a:spcPts val="0"/>
              </a:spcBef>
              <a:spcAft>
                <a:spcPts val="0"/>
              </a:spcAft>
              <a:buClr>
                <a:srgbClr val="FFFFFF"/>
              </a:buClr>
              <a:buSzPct val="25000"/>
              <a:buFont typeface="Trebuchet MS"/>
              <a:buNone/>
            </a:pPr>
            <a:fld id="{00000000-1234-1234-1234-123412341234}" type="slidenum">
              <a:rPr lang="en-US" sz="1200" b="1" i="0" u="none" strike="noStrike" cap="none">
                <a:solidFill>
                  <a:srgbClr val="FFFFFF"/>
                </a:solidFill>
                <a:latin typeface="Trebuchet MS"/>
                <a:ea typeface="Trebuchet MS"/>
                <a:cs typeface="Trebuchet MS"/>
                <a:sym typeface="Trebuchet MS"/>
              </a:rPr>
              <a:t>‹#›</a:t>
            </a:fld>
            <a:endParaRPr lang="en-US" sz="1200" b="1" i="0" u="none" strike="noStrike" cap="none">
              <a:solidFill>
                <a:srgbClr val="FFFFFF"/>
              </a:solidFill>
              <a:latin typeface="Trebuchet MS"/>
              <a:ea typeface="Trebuchet MS"/>
              <a:cs typeface="Trebuchet MS"/>
              <a:sym typeface="Trebuchet MS"/>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Title and Vertical Text">
    <p:spTree>
      <p:nvGrpSpPr>
        <p:cNvPr id="1" name="Shape 60"/>
        <p:cNvGrpSpPr/>
        <p:nvPr/>
      </p:nvGrpSpPr>
      <p:grpSpPr>
        <a:xfrm>
          <a:off x="0" y="0"/>
          <a:ext cx="0" cy="0"/>
          <a:chOff x="0" y="0"/>
          <a:chExt cx="0" cy="0"/>
        </a:xfrm>
      </p:grpSpPr>
      <p:sp>
        <p:nvSpPr>
          <p:cNvPr id="61" name="Shape 61"/>
          <p:cNvSpPr txBox="1">
            <a:spLocks noGrp="1"/>
          </p:cNvSpPr>
          <p:nvPr>
            <p:ph type="title"/>
          </p:nvPr>
        </p:nvSpPr>
        <p:spPr>
          <a:xfrm>
            <a:off x="685800" y="609600"/>
            <a:ext cx="7772400" cy="1143000"/>
          </a:xfrm>
          <a:prstGeom prst="rect">
            <a:avLst/>
          </a:prstGeom>
          <a:noFill/>
          <a:ln>
            <a:noFill/>
          </a:ln>
        </p:spPr>
        <p:txBody>
          <a:bodyPr wrap="square" lIns="91425" tIns="91425" rIns="91425" bIns="91425" anchor="ctr" anchorCtr="0"/>
          <a:lstStyle>
            <a:lvl1pPr marL="0" marR="0" lvl="0" indent="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1pPr>
            <a:lvl2pPr marL="0" marR="0" lvl="1" indent="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2pPr>
            <a:lvl3pPr marL="0" marR="0" lvl="2" indent="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3pPr>
            <a:lvl4pPr marL="0" marR="0" lvl="3" indent="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4pPr>
            <a:lvl5pPr marL="0" marR="0" lvl="4" indent="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5pPr>
            <a:lvl6pPr marL="0" marR="0" lvl="5" indent="45720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6pPr>
            <a:lvl7pPr marL="0" marR="0" lvl="6" indent="91440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7pPr>
            <a:lvl8pPr marL="0" marR="0" lvl="7" indent="137160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8pPr>
            <a:lvl9pPr marL="0" marR="0" lvl="8" indent="182880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9pPr>
          </a:lstStyle>
          <a:p>
            <a:endParaRPr/>
          </a:p>
        </p:txBody>
      </p:sp>
      <p:sp>
        <p:nvSpPr>
          <p:cNvPr id="62" name="Shape 62"/>
          <p:cNvSpPr txBox="1">
            <a:spLocks noGrp="1"/>
          </p:cNvSpPr>
          <p:nvPr>
            <p:ph type="body" idx="1"/>
          </p:nvPr>
        </p:nvSpPr>
        <p:spPr>
          <a:xfrm>
            <a:off x="1219200" y="1981200"/>
            <a:ext cx="7467600" cy="4114800"/>
          </a:xfrm>
          <a:prstGeom prst="rect">
            <a:avLst/>
          </a:prstGeom>
          <a:noFill/>
          <a:ln>
            <a:noFill/>
          </a:ln>
        </p:spPr>
        <p:txBody>
          <a:bodyPr wrap="square" lIns="91425" tIns="91425" rIns="91425" bIns="91425" anchor="t" anchorCtr="0"/>
          <a:lstStyle>
            <a:lvl1pPr marL="342900" marR="0" lvl="0" indent="63500" algn="l" rtl="0">
              <a:lnSpc>
                <a:spcPct val="100000"/>
              </a:lnSpc>
              <a:spcBef>
                <a:spcPts val="700"/>
              </a:spcBef>
              <a:spcAft>
                <a:spcPts val="0"/>
              </a:spcAft>
              <a:buClr>
                <a:schemeClr val="accent1"/>
              </a:buClr>
              <a:buSzPct val="100000"/>
              <a:buFont typeface="Times New Roman"/>
              <a:buChar char="•"/>
              <a:defRPr sz="3200" b="0" i="0" u="none" strike="noStrike" cap="none">
                <a:solidFill>
                  <a:srgbClr val="FFFFFF"/>
                </a:solidFill>
                <a:latin typeface="Times New Roman"/>
                <a:ea typeface="Times New Roman"/>
                <a:cs typeface="Times New Roman"/>
                <a:sym typeface="Times New Roman"/>
              </a:defRPr>
            </a:lvl1pPr>
            <a:lvl2pPr marL="783771" marR="0" lvl="1" indent="79828" algn="l" rtl="0">
              <a:lnSpc>
                <a:spcPct val="100000"/>
              </a:lnSpc>
              <a:spcBef>
                <a:spcPts val="700"/>
              </a:spcBef>
              <a:spcAft>
                <a:spcPts val="0"/>
              </a:spcAft>
              <a:buClr>
                <a:schemeClr val="accent1"/>
              </a:buClr>
              <a:buSzPct val="100000"/>
              <a:buFont typeface="Times New Roman"/>
              <a:buChar char="–"/>
              <a:defRPr sz="3200" b="0" i="0" u="none" strike="noStrike" cap="none">
                <a:solidFill>
                  <a:srgbClr val="FFFFFF"/>
                </a:solidFill>
                <a:latin typeface="Times New Roman"/>
                <a:ea typeface="Times New Roman"/>
                <a:cs typeface="Times New Roman"/>
                <a:sym typeface="Times New Roman"/>
              </a:defRPr>
            </a:lvl2pPr>
            <a:lvl3pPr marL="1219200" marR="0" lvl="2" indent="101600" algn="l" rtl="0">
              <a:lnSpc>
                <a:spcPct val="100000"/>
              </a:lnSpc>
              <a:spcBef>
                <a:spcPts val="700"/>
              </a:spcBef>
              <a:spcAft>
                <a:spcPts val="0"/>
              </a:spcAft>
              <a:buClr>
                <a:schemeClr val="accent1"/>
              </a:buClr>
              <a:buSzPct val="100000"/>
              <a:buFont typeface="Times New Roman"/>
              <a:buChar char="•"/>
              <a:defRPr sz="3200" b="0" i="0" u="none" strike="noStrike" cap="none">
                <a:solidFill>
                  <a:srgbClr val="FFFFFF"/>
                </a:solidFill>
                <a:latin typeface="Times New Roman"/>
                <a:ea typeface="Times New Roman"/>
                <a:cs typeface="Times New Roman"/>
                <a:sym typeface="Times New Roman"/>
              </a:defRPr>
            </a:lvl3pPr>
            <a:lvl4pPr marL="1737360" marR="0" lvl="3" indent="40639" algn="l" rtl="0">
              <a:lnSpc>
                <a:spcPct val="100000"/>
              </a:lnSpc>
              <a:spcBef>
                <a:spcPts val="700"/>
              </a:spcBef>
              <a:spcAft>
                <a:spcPts val="0"/>
              </a:spcAft>
              <a:buClr>
                <a:schemeClr val="accent1"/>
              </a:buClr>
              <a:buSzPct val="100000"/>
              <a:buFont typeface="Times New Roman"/>
              <a:buChar char="–"/>
              <a:defRPr sz="3200" b="0" i="0" u="none" strike="noStrike" cap="none">
                <a:solidFill>
                  <a:srgbClr val="FFFFFF"/>
                </a:solidFill>
                <a:latin typeface="Times New Roman"/>
                <a:ea typeface="Times New Roman"/>
                <a:cs typeface="Times New Roman"/>
                <a:sym typeface="Times New Roman"/>
              </a:defRPr>
            </a:lvl4pPr>
            <a:lvl5pPr marL="2194560" marR="0" lvl="4" indent="40639" algn="l" rtl="0">
              <a:lnSpc>
                <a:spcPct val="100000"/>
              </a:lnSpc>
              <a:spcBef>
                <a:spcPts val="700"/>
              </a:spcBef>
              <a:spcAft>
                <a:spcPts val="0"/>
              </a:spcAft>
              <a:buClr>
                <a:schemeClr val="accent1"/>
              </a:buClr>
              <a:buSzPct val="100000"/>
              <a:buFont typeface="Times New Roman"/>
              <a:buChar char="»"/>
              <a:defRPr sz="3200" b="0" i="0" u="none" strike="noStrike" cap="none">
                <a:solidFill>
                  <a:srgbClr val="FFFFFF"/>
                </a:solidFill>
                <a:latin typeface="Times New Roman"/>
                <a:ea typeface="Times New Roman"/>
                <a:cs typeface="Times New Roman"/>
                <a:sym typeface="Times New Roman"/>
              </a:defRPr>
            </a:lvl5pPr>
            <a:lvl6pPr marL="2651760" marR="0" lvl="5" indent="40639" algn="l" rtl="0">
              <a:lnSpc>
                <a:spcPct val="100000"/>
              </a:lnSpc>
              <a:spcBef>
                <a:spcPts val="700"/>
              </a:spcBef>
              <a:spcAft>
                <a:spcPts val="0"/>
              </a:spcAft>
              <a:buClr>
                <a:schemeClr val="accent1"/>
              </a:buClr>
              <a:buSzPct val="100000"/>
              <a:buFont typeface="Times New Roman"/>
              <a:buChar char="»"/>
              <a:defRPr sz="3200" b="0" i="0" u="none" strike="noStrike" cap="none">
                <a:solidFill>
                  <a:srgbClr val="FFFFFF"/>
                </a:solidFill>
                <a:latin typeface="Times New Roman"/>
                <a:ea typeface="Times New Roman"/>
                <a:cs typeface="Times New Roman"/>
                <a:sym typeface="Times New Roman"/>
              </a:defRPr>
            </a:lvl6pPr>
            <a:lvl7pPr marL="3108960" marR="0" lvl="6" indent="40639" algn="l" rtl="0">
              <a:lnSpc>
                <a:spcPct val="100000"/>
              </a:lnSpc>
              <a:spcBef>
                <a:spcPts val="700"/>
              </a:spcBef>
              <a:spcAft>
                <a:spcPts val="0"/>
              </a:spcAft>
              <a:buClr>
                <a:schemeClr val="accent1"/>
              </a:buClr>
              <a:buSzPct val="100000"/>
              <a:buFont typeface="Times New Roman"/>
              <a:buChar char="»"/>
              <a:defRPr sz="3200" b="0" i="0" u="none" strike="noStrike" cap="none">
                <a:solidFill>
                  <a:srgbClr val="FFFFFF"/>
                </a:solidFill>
                <a:latin typeface="Times New Roman"/>
                <a:ea typeface="Times New Roman"/>
                <a:cs typeface="Times New Roman"/>
                <a:sym typeface="Times New Roman"/>
              </a:defRPr>
            </a:lvl7pPr>
            <a:lvl8pPr marL="3566159" marR="0" lvl="7" indent="40640" algn="l" rtl="0">
              <a:lnSpc>
                <a:spcPct val="100000"/>
              </a:lnSpc>
              <a:spcBef>
                <a:spcPts val="700"/>
              </a:spcBef>
              <a:spcAft>
                <a:spcPts val="0"/>
              </a:spcAft>
              <a:buClr>
                <a:schemeClr val="accent1"/>
              </a:buClr>
              <a:buSzPct val="100000"/>
              <a:buFont typeface="Times New Roman"/>
              <a:buChar char="»"/>
              <a:defRPr sz="3200" b="0" i="0" u="none" strike="noStrike" cap="none">
                <a:solidFill>
                  <a:srgbClr val="FFFFFF"/>
                </a:solidFill>
                <a:latin typeface="Times New Roman"/>
                <a:ea typeface="Times New Roman"/>
                <a:cs typeface="Times New Roman"/>
                <a:sym typeface="Times New Roman"/>
              </a:defRPr>
            </a:lvl8pPr>
            <a:lvl9pPr marL="4023359" marR="0" lvl="8" indent="40640" algn="l" rtl="0">
              <a:lnSpc>
                <a:spcPct val="100000"/>
              </a:lnSpc>
              <a:spcBef>
                <a:spcPts val="700"/>
              </a:spcBef>
              <a:spcAft>
                <a:spcPts val="0"/>
              </a:spcAft>
              <a:buClr>
                <a:schemeClr val="accent1"/>
              </a:buClr>
              <a:buSzPct val="100000"/>
              <a:buFont typeface="Times New Roman"/>
              <a:buChar char="»"/>
              <a:defRPr sz="3200" b="0" i="0" u="none" strike="noStrike" cap="none">
                <a:solidFill>
                  <a:srgbClr val="FFFFFF"/>
                </a:solidFill>
                <a:latin typeface="Times New Roman"/>
                <a:ea typeface="Times New Roman"/>
                <a:cs typeface="Times New Roman"/>
                <a:sym typeface="Times New Roman"/>
              </a:defRPr>
            </a:lvl9pPr>
          </a:lstStyle>
          <a:p>
            <a:endParaRPr/>
          </a:p>
        </p:txBody>
      </p:sp>
      <p:sp>
        <p:nvSpPr>
          <p:cNvPr id="63" name="Shape 63"/>
          <p:cNvSpPr txBox="1">
            <a:spLocks noGrp="1"/>
          </p:cNvSpPr>
          <p:nvPr>
            <p:ph type="sldNum" idx="12"/>
          </p:nvPr>
        </p:nvSpPr>
        <p:spPr>
          <a:xfrm>
            <a:off x="8175465" y="6019800"/>
            <a:ext cx="282733" cy="269240"/>
          </a:xfrm>
          <a:prstGeom prst="rect">
            <a:avLst/>
          </a:prstGeom>
          <a:noFill/>
          <a:ln>
            <a:noFill/>
          </a:ln>
        </p:spPr>
        <p:txBody>
          <a:bodyPr wrap="square" lIns="45700" tIns="45700" rIns="45700" bIns="45700" anchor="t" anchorCtr="0">
            <a:noAutofit/>
          </a:bodyPr>
          <a:lstStyle/>
          <a:p>
            <a:pPr marL="0" marR="0" lvl="0" indent="0" algn="r" rtl="0">
              <a:lnSpc>
                <a:spcPct val="100000"/>
              </a:lnSpc>
              <a:spcBef>
                <a:spcPts val="0"/>
              </a:spcBef>
              <a:spcAft>
                <a:spcPts val="0"/>
              </a:spcAft>
              <a:buClr>
                <a:srgbClr val="FFFFFF"/>
              </a:buClr>
              <a:buSzPct val="25000"/>
              <a:buFont typeface="Trebuchet MS"/>
              <a:buNone/>
            </a:pPr>
            <a:fld id="{00000000-1234-1234-1234-123412341234}" type="slidenum">
              <a:rPr lang="en-US" sz="1200" b="1" i="0" u="none" strike="noStrike" cap="none">
                <a:solidFill>
                  <a:srgbClr val="FFFFFF"/>
                </a:solidFill>
                <a:latin typeface="Trebuchet MS"/>
                <a:ea typeface="Trebuchet MS"/>
                <a:cs typeface="Trebuchet MS"/>
                <a:sym typeface="Trebuchet MS"/>
              </a:rPr>
              <a:t>‹#›</a:t>
            </a:fld>
            <a:endParaRPr lang="en-US" sz="1200" b="1" i="0" u="none" strike="noStrike" cap="none">
              <a:solidFill>
                <a:srgbClr val="FFFFFF"/>
              </a:solidFill>
              <a:latin typeface="Trebuchet MS"/>
              <a:ea typeface="Trebuchet MS"/>
              <a:cs typeface="Trebuchet MS"/>
              <a:sym typeface="Trebuchet MS"/>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Vertical Title and Text">
    <p:spTree>
      <p:nvGrpSpPr>
        <p:cNvPr id="1" name="Shape 64"/>
        <p:cNvGrpSpPr/>
        <p:nvPr/>
      </p:nvGrpSpPr>
      <p:grpSpPr>
        <a:xfrm>
          <a:off x="0" y="0"/>
          <a:ext cx="0" cy="0"/>
          <a:chOff x="0" y="0"/>
          <a:chExt cx="0" cy="0"/>
        </a:xfrm>
      </p:grpSpPr>
      <p:sp>
        <p:nvSpPr>
          <p:cNvPr id="65" name="Shape 65"/>
          <p:cNvSpPr txBox="1">
            <a:spLocks noGrp="1"/>
          </p:cNvSpPr>
          <p:nvPr>
            <p:ph type="title"/>
          </p:nvPr>
        </p:nvSpPr>
        <p:spPr>
          <a:xfrm>
            <a:off x="6686550" y="609600"/>
            <a:ext cx="2000250" cy="5486399"/>
          </a:xfrm>
          <a:prstGeom prst="rect">
            <a:avLst/>
          </a:prstGeom>
          <a:noFill/>
          <a:ln>
            <a:noFill/>
          </a:ln>
        </p:spPr>
        <p:txBody>
          <a:bodyPr wrap="square" lIns="91425" tIns="91425" rIns="91425" bIns="91425" anchor="ctr" anchorCtr="0"/>
          <a:lstStyle>
            <a:lvl1pPr marL="0" marR="0" lvl="0" indent="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1pPr>
            <a:lvl2pPr marL="0" marR="0" lvl="1" indent="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2pPr>
            <a:lvl3pPr marL="0" marR="0" lvl="2" indent="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3pPr>
            <a:lvl4pPr marL="0" marR="0" lvl="3" indent="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4pPr>
            <a:lvl5pPr marL="0" marR="0" lvl="4" indent="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5pPr>
            <a:lvl6pPr marL="0" marR="0" lvl="5" indent="45720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6pPr>
            <a:lvl7pPr marL="0" marR="0" lvl="6" indent="91440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7pPr>
            <a:lvl8pPr marL="0" marR="0" lvl="7" indent="137160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8pPr>
            <a:lvl9pPr marL="0" marR="0" lvl="8" indent="182880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9pPr>
          </a:lstStyle>
          <a:p>
            <a:endParaRPr/>
          </a:p>
        </p:txBody>
      </p:sp>
      <p:sp>
        <p:nvSpPr>
          <p:cNvPr id="66" name="Shape 66"/>
          <p:cNvSpPr txBox="1">
            <a:spLocks noGrp="1"/>
          </p:cNvSpPr>
          <p:nvPr>
            <p:ph type="body" idx="1"/>
          </p:nvPr>
        </p:nvSpPr>
        <p:spPr>
          <a:xfrm>
            <a:off x="685800" y="609600"/>
            <a:ext cx="5848350" cy="5486399"/>
          </a:xfrm>
          <a:prstGeom prst="rect">
            <a:avLst/>
          </a:prstGeom>
          <a:noFill/>
          <a:ln>
            <a:noFill/>
          </a:ln>
        </p:spPr>
        <p:txBody>
          <a:bodyPr wrap="square" lIns="91425" tIns="91425" rIns="91425" bIns="91425" anchor="t" anchorCtr="0"/>
          <a:lstStyle>
            <a:lvl1pPr marL="342900" marR="0" lvl="0" indent="63500" algn="l" rtl="0">
              <a:lnSpc>
                <a:spcPct val="100000"/>
              </a:lnSpc>
              <a:spcBef>
                <a:spcPts val="700"/>
              </a:spcBef>
              <a:spcAft>
                <a:spcPts val="0"/>
              </a:spcAft>
              <a:buClr>
                <a:schemeClr val="accent1"/>
              </a:buClr>
              <a:buSzPct val="100000"/>
              <a:buFont typeface="Times New Roman"/>
              <a:buChar char="•"/>
              <a:defRPr sz="3200" b="0" i="0" u="none" strike="noStrike" cap="none">
                <a:solidFill>
                  <a:srgbClr val="FFFFFF"/>
                </a:solidFill>
                <a:latin typeface="Times New Roman"/>
                <a:ea typeface="Times New Roman"/>
                <a:cs typeface="Times New Roman"/>
                <a:sym typeface="Times New Roman"/>
              </a:defRPr>
            </a:lvl1pPr>
            <a:lvl2pPr marL="783771" marR="0" lvl="1" indent="79828" algn="l" rtl="0">
              <a:lnSpc>
                <a:spcPct val="100000"/>
              </a:lnSpc>
              <a:spcBef>
                <a:spcPts val="700"/>
              </a:spcBef>
              <a:spcAft>
                <a:spcPts val="0"/>
              </a:spcAft>
              <a:buClr>
                <a:schemeClr val="accent1"/>
              </a:buClr>
              <a:buSzPct val="100000"/>
              <a:buFont typeface="Times New Roman"/>
              <a:buChar char="–"/>
              <a:defRPr sz="3200" b="0" i="0" u="none" strike="noStrike" cap="none">
                <a:solidFill>
                  <a:srgbClr val="FFFFFF"/>
                </a:solidFill>
                <a:latin typeface="Times New Roman"/>
                <a:ea typeface="Times New Roman"/>
                <a:cs typeface="Times New Roman"/>
                <a:sym typeface="Times New Roman"/>
              </a:defRPr>
            </a:lvl2pPr>
            <a:lvl3pPr marL="1219200" marR="0" lvl="2" indent="101600" algn="l" rtl="0">
              <a:lnSpc>
                <a:spcPct val="100000"/>
              </a:lnSpc>
              <a:spcBef>
                <a:spcPts val="700"/>
              </a:spcBef>
              <a:spcAft>
                <a:spcPts val="0"/>
              </a:spcAft>
              <a:buClr>
                <a:schemeClr val="accent1"/>
              </a:buClr>
              <a:buSzPct val="100000"/>
              <a:buFont typeface="Times New Roman"/>
              <a:buChar char="•"/>
              <a:defRPr sz="3200" b="0" i="0" u="none" strike="noStrike" cap="none">
                <a:solidFill>
                  <a:srgbClr val="FFFFFF"/>
                </a:solidFill>
                <a:latin typeface="Times New Roman"/>
                <a:ea typeface="Times New Roman"/>
                <a:cs typeface="Times New Roman"/>
                <a:sym typeface="Times New Roman"/>
              </a:defRPr>
            </a:lvl3pPr>
            <a:lvl4pPr marL="1737360" marR="0" lvl="3" indent="40639" algn="l" rtl="0">
              <a:lnSpc>
                <a:spcPct val="100000"/>
              </a:lnSpc>
              <a:spcBef>
                <a:spcPts val="700"/>
              </a:spcBef>
              <a:spcAft>
                <a:spcPts val="0"/>
              </a:spcAft>
              <a:buClr>
                <a:schemeClr val="accent1"/>
              </a:buClr>
              <a:buSzPct val="100000"/>
              <a:buFont typeface="Times New Roman"/>
              <a:buChar char="–"/>
              <a:defRPr sz="3200" b="0" i="0" u="none" strike="noStrike" cap="none">
                <a:solidFill>
                  <a:srgbClr val="FFFFFF"/>
                </a:solidFill>
                <a:latin typeface="Times New Roman"/>
                <a:ea typeface="Times New Roman"/>
                <a:cs typeface="Times New Roman"/>
                <a:sym typeface="Times New Roman"/>
              </a:defRPr>
            </a:lvl4pPr>
            <a:lvl5pPr marL="2194560" marR="0" lvl="4" indent="40639" algn="l" rtl="0">
              <a:lnSpc>
                <a:spcPct val="100000"/>
              </a:lnSpc>
              <a:spcBef>
                <a:spcPts val="700"/>
              </a:spcBef>
              <a:spcAft>
                <a:spcPts val="0"/>
              </a:spcAft>
              <a:buClr>
                <a:schemeClr val="accent1"/>
              </a:buClr>
              <a:buSzPct val="100000"/>
              <a:buFont typeface="Times New Roman"/>
              <a:buChar char="»"/>
              <a:defRPr sz="3200" b="0" i="0" u="none" strike="noStrike" cap="none">
                <a:solidFill>
                  <a:srgbClr val="FFFFFF"/>
                </a:solidFill>
                <a:latin typeface="Times New Roman"/>
                <a:ea typeface="Times New Roman"/>
                <a:cs typeface="Times New Roman"/>
                <a:sym typeface="Times New Roman"/>
              </a:defRPr>
            </a:lvl5pPr>
            <a:lvl6pPr marL="2651760" marR="0" lvl="5" indent="40639" algn="l" rtl="0">
              <a:lnSpc>
                <a:spcPct val="100000"/>
              </a:lnSpc>
              <a:spcBef>
                <a:spcPts val="700"/>
              </a:spcBef>
              <a:spcAft>
                <a:spcPts val="0"/>
              </a:spcAft>
              <a:buClr>
                <a:schemeClr val="accent1"/>
              </a:buClr>
              <a:buSzPct val="100000"/>
              <a:buFont typeface="Times New Roman"/>
              <a:buChar char="»"/>
              <a:defRPr sz="3200" b="0" i="0" u="none" strike="noStrike" cap="none">
                <a:solidFill>
                  <a:srgbClr val="FFFFFF"/>
                </a:solidFill>
                <a:latin typeface="Times New Roman"/>
                <a:ea typeface="Times New Roman"/>
                <a:cs typeface="Times New Roman"/>
                <a:sym typeface="Times New Roman"/>
              </a:defRPr>
            </a:lvl6pPr>
            <a:lvl7pPr marL="3108960" marR="0" lvl="6" indent="40639" algn="l" rtl="0">
              <a:lnSpc>
                <a:spcPct val="100000"/>
              </a:lnSpc>
              <a:spcBef>
                <a:spcPts val="700"/>
              </a:spcBef>
              <a:spcAft>
                <a:spcPts val="0"/>
              </a:spcAft>
              <a:buClr>
                <a:schemeClr val="accent1"/>
              </a:buClr>
              <a:buSzPct val="100000"/>
              <a:buFont typeface="Times New Roman"/>
              <a:buChar char="»"/>
              <a:defRPr sz="3200" b="0" i="0" u="none" strike="noStrike" cap="none">
                <a:solidFill>
                  <a:srgbClr val="FFFFFF"/>
                </a:solidFill>
                <a:latin typeface="Times New Roman"/>
                <a:ea typeface="Times New Roman"/>
                <a:cs typeface="Times New Roman"/>
                <a:sym typeface="Times New Roman"/>
              </a:defRPr>
            </a:lvl7pPr>
            <a:lvl8pPr marL="3566159" marR="0" lvl="7" indent="40640" algn="l" rtl="0">
              <a:lnSpc>
                <a:spcPct val="100000"/>
              </a:lnSpc>
              <a:spcBef>
                <a:spcPts val="700"/>
              </a:spcBef>
              <a:spcAft>
                <a:spcPts val="0"/>
              </a:spcAft>
              <a:buClr>
                <a:schemeClr val="accent1"/>
              </a:buClr>
              <a:buSzPct val="100000"/>
              <a:buFont typeface="Times New Roman"/>
              <a:buChar char="»"/>
              <a:defRPr sz="3200" b="0" i="0" u="none" strike="noStrike" cap="none">
                <a:solidFill>
                  <a:srgbClr val="FFFFFF"/>
                </a:solidFill>
                <a:latin typeface="Times New Roman"/>
                <a:ea typeface="Times New Roman"/>
                <a:cs typeface="Times New Roman"/>
                <a:sym typeface="Times New Roman"/>
              </a:defRPr>
            </a:lvl8pPr>
            <a:lvl9pPr marL="4023359" marR="0" lvl="8" indent="40640" algn="l" rtl="0">
              <a:lnSpc>
                <a:spcPct val="100000"/>
              </a:lnSpc>
              <a:spcBef>
                <a:spcPts val="700"/>
              </a:spcBef>
              <a:spcAft>
                <a:spcPts val="0"/>
              </a:spcAft>
              <a:buClr>
                <a:schemeClr val="accent1"/>
              </a:buClr>
              <a:buSzPct val="100000"/>
              <a:buFont typeface="Times New Roman"/>
              <a:buChar char="»"/>
              <a:defRPr sz="3200" b="0" i="0" u="none" strike="noStrike" cap="none">
                <a:solidFill>
                  <a:srgbClr val="FFFFFF"/>
                </a:solidFill>
                <a:latin typeface="Times New Roman"/>
                <a:ea typeface="Times New Roman"/>
                <a:cs typeface="Times New Roman"/>
                <a:sym typeface="Times New Roman"/>
              </a:defRPr>
            </a:lvl9pPr>
          </a:lstStyle>
          <a:p>
            <a:endParaRPr/>
          </a:p>
        </p:txBody>
      </p:sp>
      <p:sp>
        <p:nvSpPr>
          <p:cNvPr id="67" name="Shape 67"/>
          <p:cNvSpPr txBox="1">
            <a:spLocks noGrp="1"/>
          </p:cNvSpPr>
          <p:nvPr>
            <p:ph type="sldNum" idx="12"/>
          </p:nvPr>
        </p:nvSpPr>
        <p:spPr>
          <a:xfrm>
            <a:off x="8175465" y="6019800"/>
            <a:ext cx="282733" cy="269240"/>
          </a:xfrm>
          <a:prstGeom prst="rect">
            <a:avLst/>
          </a:prstGeom>
          <a:noFill/>
          <a:ln>
            <a:noFill/>
          </a:ln>
        </p:spPr>
        <p:txBody>
          <a:bodyPr wrap="square" lIns="45700" tIns="45700" rIns="45700" bIns="45700" anchor="t" anchorCtr="0">
            <a:noAutofit/>
          </a:bodyPr>
          <a:lstStyle/>
          <a:p>
            <a:pPr marL="0" marR="0" lvl="0" indent="0" algn="r" rtl="0">
              <a:lnSpc>
                <a:spcPct val="100000"/>
              </a:lnSpc>
              <a:spcBef>
                <a:spcPts val="0"/>
              </a:spcBef>
              <a:spcAft>
                <a:spcPts val="0"/>
              </a:spcAft>
              <a:buClr>
                <a:srgbClr val="FFFFFF"/>
              </a:buClr>
              <a:buSzPct val="25000"/>
              <a:buFont typeface="Trebuchet MS"/>
              <a:buNone/>
            </a:pPr>
            <a:fld id="{00000000-1234-1234-1234-123412341234}" type="slidenum">
              <a:rPr lang="en-US" sz="1200" b="1" i="0" u="none" strike="noStrike" cap="none">
                <a:solidFill>
                  <a:srgbClr val="FFFFFF"/>
                </a:solidFill>
                <a:latin typeface="Trebuchet MS"/>
                <a:ea typeface="Trebuchet MS"/>
                <a:cs typeface="Trebuchet MS"/>
                <a:sym typeface="Trebuchet MS"/>
              </a:rPr>
              <a:t>‹#›</a:t>
            </a:fld>
            <a:endParaRPr lang="en-US" sz="1200" b="1" i="0" u="none" strike="noStrike" cap="none">
              <a:solidFill>
                <a:srgbClr val="FFFFFF"/>
              </a:solidFill>
              <a:latin typeface="Trebuchet MS"/>
              <a:ea typeface="Trebuchet MS"/>
              <a:cs typeface="Trebuchet MS"/>
              <a:sym typeface="Trebuchet MS"/>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1_Title Slide">
    <p:bg>
      <p:bgPr>
        <a:solidFill>
          <a:srgbClr val="FFFFFF"/>
        </a:solidFill>
        <a:effectLst/>
      </p:bgPr>
    </p:bg>
    <p:spTree>
      <p:nvGrpSpPr>
        <p:cNvPr id="1" name="Shape 20"/>
        <p:cNvGrpSpPr/>
        <p:nvPr/>
      </p:nvGrpSpPr>
      <p:grpSpPr>
        <a:xfrm>
          <a:off x="0" y="0"/>
          <a:ext cx="0" cy="0"/>
          <a:chOff x="0" y="0"/>
          <a:chExt cx="0" cy="0"/>
        </a:xfrm>
      </p:grpSpPr>
      <p:sp>
        <p:nvSpPr>
          <p:cNvPr id="21" name="Shape 21"/>
          <p:cNvSpPr txBox="1">
            <a:spLocks noGrp="1"/>
          </p:cNvSpPr>
          <p:nvPr>
            <p:ph type="sldNum" idx="12"/>
          </p:nvPr>
        </p:nvSpPr>
        <p:spPr>
          <a:xfrm>
            <a:off x="8175465" y="6019800"/>
            <a:ext cx="282733" cy="269240"/>
          </a:xfrm>
          <a:prstGeom prst="rect">
            <a:avLst/>
          </a:prstGeom>
          <a:noFill/>
          <a:ln>
            <a:noFill/>
          </a:ln>
        </p:spPr>
        <p:txBody>
          <a:bodyPr wrap="square" lIns="45700" tIns="45700" rIns="45700" bIns="45700" anchor="t" anchorCtr="0">
            <a:noAutofit/>
          </a:bodyPr>
          <a:lstStyle/>
          <a:p>
            <a:pPr marL="0" marR="0" lvl="0" indent="0" algn="r" rtl="0">
              <a:lnSpc>
                <a:spcPct val="100000"/>
              </a:lnSpc>
              <a:spcBef>
                <a:spcPts val="0"/>
              </a:spcBef>
              <a:spcAft>
                <a:spcPts val="0"/>
              </a:spcAft>
              <a:buClr>
                <a:srgbClr val="FFFFFF"/>
              </a:buClr>
              <a:buSzPct val="25000"/>
              <a:buFont typeface="Trebuchet MS"/>
              <a:buNone/>
            </a:pPr>
            <a:fld id="{00000000-1234-1234-1234-123412341234}" type="slidenum">
              <a:rPr lang="en-US" sz="1200" b="1" i="0" u="none" strike="noStrike" cap="none">
                <a:solidFill>
                  <a:srgbClr val="FFFFFF"/>
                </a:solidFill>
                <a:latin typeface="Trebuchet MS"/>
                <a:ea typeface="Trebuchet MS"/>
                <a:cs typeface="Trebuchet MS"/>
                <a:sym typeface="Trebuchet MS"/>
              </a:rPr>
              <a:t>‹#›</a:t>
            </a:fld>
            <a:endParaRPr lang="en-US" sz="1200" b="1" i="0" u="none" strike="noStrike" cap="none">
              <a:solidFill>
                <a:srgbClr val="FFFFFF"/>
              </a:solidFill>
              <a:latin typeface="Trebuchet MS"/>
              <a:ea typeface="Trebuchet MS"/>
              <a:cs typeface="Trebuchet MS"/>
              <a:sym typeface="Trebuchet MS"/>
            </a:endParaRPr>
          </a:p>
        </p:txBody>
      </p:sp>
      <p:pic>
        <p:nvPicPr>
          <p:cNvPr id="23" name="Shape 23" descr="Drawing of a pregnant woman on a plate flanked by a fork and spoon. "/>
          <p:cNvPicPr preferRelativeResize="0"/>
          <p:nvPr/>
        </p:nvPicPr>
        <p:blipFill rotWithShape="1">
          <a:blip r:embed="rId2">
            <a:alphaModFix/>
          </a:blip>
          <a:srcRect/>
          <a:stretch/>
        </p:blipFill>
        <p:spPr>
          <a:xfrm>
            <a:off x="1803039" y="1353870"/>
            <a:ext cx="2171699" cy="2013600"/>
          </a:xfrm>
          <a:prstGeom prst="rect">
            <a:avLst/>
          </a:prstGeom>
          <a:noFill/>
          <a:ln>
            <a:noFill/>
          </a:ln>
        </p:spPr>
      </p:pic>
      <p:sp>
        <p:nvSpPr>
          <p:cNvPr id="24" name="Shape 24"/>
          <p:cNvSpPr txBox="1"/>
          <p:nvPr/>
        </p:nvSpPr>
        <p:spPr>
          <a:xfrm>
            <a:off x="5476672" y="5838325"/>
            <a:ext cx="2698727" cy="243900"/>
          </a:xfrm>
          <a:prstGeom prst="rect">
            <a:avLst/>
          </a:prstGeom>
          <a:noFill/>
          <a:ln>
            <a:noFill/>
          </a:ln>
        </p:spPr>
        <p:txBody>
          <a:bodyPr wrap="square" lIns="45700" tIns="45700" rIns="45700" bIns="45700" anchor="t" anchorCtr="0">
            <a:noAutofit/>
          </a:bodyPr>
          <a:lstStyle/>
          <a:p>
            <a:pPr marL="0" marR="0" lvl="0" indent="0" algn="l" rtl="0">
              <a:lnSpc>
                <a:spcPct val="100000"/>
              </a:lnSpc>
              <a:spcBef>
                <a:spcPts val="0"/>
              </a:spcBef>
              <a:spcAft>
                <a:spcPts val="0"/>
              </a:spcAft>
              <a:buClr>
                <a:srgbClr val="6060CA"/>
              </a:buClr>
              <a:buSzPct val="25000"/>
              <a:buFont typeface="Garamond"/>
              <a:buNone/>
            </a:pPr>
            <a:r>
              <a:rPr lang="en-US" sz="1200" b="0" i="0" u="none" strike="noStrike" cap="none" dirty="0">
                <a:solidFill>
                  <a:srgbClr val="6060CA"/>
                </a:solidFill>
                <a:latin typeface="Garamond"/>
                <a:ea typeface="Garamond"/>
                <a:cs typeface="Garamond"/>
                <a:sym typeface="Garamond"/>
                <a:hlinkClick r:id="rId3"/>
              </a:rPr>
              <a:t>https://www.fda.gov/pregnancyfoodsafety</a:t>
            </a:r>
            <a:endParaRPr lang="en-US" sz="1200" b="0" i="0" u="none" strike="noStrike" cap="none" dirty="0">
              <a:solidFill>
                <a:srgbClr val="6060CA"/>
              </a:solidFill>
              <a:latin typeface="Garamond"/>
              <a:ea typeface="Garamond"/>
              <a:cs typeface="Garamond"/>
              <a:sym typeface="Garamond"/>
            </a:endParaRPr>
          </a:p>
        </p:txBody>
      </p:sp>
      <p:pic>
        <p:nvPicPr>
          <p:cNvPr id="25" name="Shape 25" descr="Asset 2@2x.png"/>
          <p:cNvPicPr preferRelativeResize="0"/>
          <p:nvPr/>
        </p:nvPicPr>
        <p:blipFill rotWithShape="1">
          <a:blip r:embed="rId4">
            <a:alphaModFix/>
          </a:blip>
          <a:srcRect/>
          <a:stretch/>
        </p:blipFill>
        <p:spPr>
          <a:xfrm>
            <a:off x="953670" y="5610417"/>
            <a:ext cx="678174" cy="699702"/>
          </a:xfrm>
          <a:prstGeom prst="rect">
            <a:avLst/>
          </a:prstGeom>
          <a:noFill/>
          <a:ln>
            <a:noFill/>
          </a:ln>
        </p:spPr>
      </p:pic>
      <p:pic>
        <p:nvPicPr>
          <p:cNvPr id="26" name="Shape 26" descr="Asset 3@2x.png"/>
          <p:cNvPicPr preferRelativeResize="0"/>
          <p:nvPr/>
        </p:nvPicPr>
        <p:blipFill rotWithShape="1">
          <a:blip r:embed="rId5">
            <a:alphaModFix/>
          </a:blip>
          <a:srcRect/>
          <a:stretch/>
        </p:blipFill>
        <p:spPr>
          <a:xfrm>
            <a:off x="1858360" y="5695405"/>
            <a:ext cx="2551327" cy="529725"/>
          </a:xfrm>
          <a:prstGeom prst="rect">
            <a:avLst/>
          </a:prstGeom>
          <a:noFill/>
          <a:ln>
            <a:noFill/>
          </a:ln>
        </p:spPr>
      </p:pic>
      <p:sp>
        <p:nvSpPr>
          <p:cNvPr id="27" name="Shape 27"/>
          <p:cNvSpPr txBox="1">
            <a:spLocks noGrp="1"/>
          </p:cNvSpPr>
          <p:nvPr>
            <p:ph type="title"/>
          </p:nvPr>
        </p:nvSpPr>
        <p:spPr>
          <a:xfrm>
            <a:off x="800100" y="4330950"/>
            <a:ext cx="7543800" cy="634500"/>
          </a:xfrm>
          <a:prstGeom prst="rect">
            <a:avLst/>
          </a:prstGeom>
          <a:noFill/>
          <a:ln>
            <a:noFill/>
          </a:ln>
        </p:spPr>
        <p:txBody>
          <a:bodyPr wrap="square" lIns="91425" tIns="91425" rIns="91425" bIns="91425" anchor="ctr" anchorCtr="0"/>
          <a:lstStyle>
            <a:lvl1pPr marL="0" marR="0" lvl="0" indent="0" algn="ctr" rtl="0">
              <a:lnSpc>
                <a:spcPct val="100000"/>
              </a:lnSpc>
              <a:spcBef>
                <a:spcPts val="0"/>
              </a:spcBef>
              <a:spcAft>
                <a:spcPts val="0"/>
              </a:spcAft>
              <a:buClr>
                <a:srgbClr val="16469D"/>
              </a:buClr>
              <a:buFont typeface="Trebuchet MS"/>
              <a:buNone/>
              <a:defRPr sz="4000" b="1" i="0" u="none" strike="noStrike" cap="none">
                <a:solidFill>
                  <a:srgbClr val="16469D"/>
                </a:solidFill>
                <a:latin typeface="Trebuchet MS"/>
                <a:ea typeface="Trebuchet MS"/>
                <a:cs typeface="Trebuchet MS"/>
                <a:sym typeface="Trebuchet MS"/>
              </a:defRPr>
            </a:lvl1pPr>
            <a:lvl2pPr marL="0" marR="0" lvl="1" indent="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2pPr>
            <a:lvl3pPr marL="0" marR="0" lvl="2" indent="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3pPr>
            <a:lvl4pPr marL="0" marR="0" lvl="3" indent="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4pPr>
            <a:lvl5pPr marL="0" marR="0" lvl="4" indent="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5pPr>
            <a:lvl6pPr marL="0" marR="0" lvl="5" indent="45720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6pPr>
            <a:lvl7pPr marL="0" marR="0" lvl="6" indent="91440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7pPr>
            <a:lvl8pPr marL="0" marR="0" lvl="7" indent="137160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8pPr>
            <a:lvl9pPr marL="0" marR="0" lvl="8" indent="182880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9pPr>
          </a:lstStyle>
          <a:p>
            <a:endParaRPr/>
          </a:p>
        </p:txBody>
      </p:sp>
    </p:spTree>
    <p:extLst>
      <p:ext uri="{BB962C8B-B14F-4D97-AF65-F5344CB8AC3E}">
        <p14:creationId xmlns:p14="http://schemas.microsoft.com/office/powerpoint/2010/main" val="11614667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cSld name="Title Slide">
    <p:bg>
      <p:bgPr>
        <a:solidFill>
          <a:srgbClr val="FFFFFF"/>
        </a:solidFill>
        <a:effectLst/>
      </p:bgPr>
    </p:bg>
    <p:spTree>
      <p:nvGrpSpPr>
        <p:cNvPr id="1" name="Shape 20"/>
        <p:cNvGrpSpPr/>
        <p:nvPr/>
      </p:nvGrpSpPr>
      <p:grpSpPr>
        <a:xfrm>
          <a:off x="0" y="0"/>
          <a:ext cx="0" cy="0"/>
          <a:chOff x="0" y="0"/>
          <a:chExt cx="0" cy="0"/>
        </a:xfrm>
      </p:grpSpPr>
      <p:sp>
        <p:nvSpPr>
          <p:cNvPr id="21" name="Shape 21"/>
          <p:cNvSpPr txBox="1">
            <a:spLocks noGrp="1"/>
          </p:cNvSpPr>
          <p:nvPr>
            <p:ph type="sldNum" idx="12"/>
          </p:nvPr>
        </p:nvSpPr>
        <p:spPr>
          <a:xfrm>
            <a:off x="8175465" y="6019800"/>
            <a:ext cx="282733" cy="269240"/>
          </a:xfrm>
          <a:prstGeom prst="rect">
            <a:avLst/>
          </a:prstGeom>
          <a:noFill/>
          <a:ln>
            <a:noFill/>
          </a:ln>
        </p:spPr>
        <p:txBody>
          <a:bodyPr wrap="square" lIns="45700" tIns="45700" rIns="45700" bIns="45700" anchor="t" anchorCtr="0">
            <a:noAutofit/>
          </a:bodyPr>
          <a:lstStyle/>
          <a:p>
            <a:pPr marL="0" marR="0" lvl="0" indent="0" algn="r" rtl="0">
              <a:lnSpc>
                <a:spcPct val="100000"/>
              </a:lnSpc>
              <a:spcBef>
                <a:spcPts val="0"/>
              </a:spcBef>
              <a:spcAft>
                <a:spcPts val="0"/>
              </a:spcAft>
              <a:buClr>
                <a:srgbClr val="FFFFFF"/>
              </a:buClr>
              <a:buSzPct val="25000"/>
              <a:buFont typeface="Trebuchet MS"/>
              <a:buNone/>
            </a:pPr>
            <a:fld id="{00000000-1234-1234-1234-123412341234}" type="slidenum">
              <a:rPr lang="en-US" sz="1200" b="1" i="0" u="none" strike="noStrike" cap="none">
                <a:solidFill>
                  <a:srgbClr val="FFFFFF"/>
                </a:solidFill>
                <a:latin typeface="Trebuchet MS"/>
                <a:ea typeface="Trebuchet MS"/>
                <a:cs typeface="Trebuchet MS"/>
                <a:sym typeface="Trebuchet MS"/>
              </a:rPr>
              <a:t>‹#›</a:t>
            </a:fld>
            <a:endParaRPr lang="en-US" sz="1200" b="1" i="0" u="none" strike="noStrike" cap="none">
              <a:solidFill>
                <a:srgbClr val="FFFFFF"/>
              </a:solidFill>
              <a:latin typeface="Trebuchet MS"/>
              <a:ea typeface="Trebuchet MS"/>
              <a:cs typeface="Trebuchet MS"/>
              <a:sym typeface="Trebuchet MS"/>
            </a:endParaRPr>
          </a:p>
        </p:txBody>
      </p:sp>
      <p:sp>
        <p:nvSpPr>
          <p:cNvPr id="22" name="Shape 22"/>
          <p:cNvSpPr txBox="1"/>
          <p:nvPr/>
        </p:nvSpPr>
        <p:spPr>
          <a:xfrm>
            <a:off x="4166662" y="1433914"/>
            <a:ext cx="3174300" cy="1853400"/>
          </a:xfrm>
          <a:prstGeom prst="rect">
            <a:avLst/>
          </a:prstGeom>
          <a:noFill/>
          <a:ln>
            <a:noFill/>
          </a:ln>
        </p:spPr>
        <p:txBody>
          <a:bodyPr wrap="square" lIns="45700" tIns="45700" rIns="45700" bIns="45700" anchor="t" anchorCtr="0">
            <a:noAutofit/>
          </a:bodyPr>
          <a:lstStyle/>
          <a:p>
            <a:pPr marL="0" marR="0" lvl="0" indent="0" algn="ctr" rtl="0">
              <a:lnSpc>
                <a:spcPct val="80000"/>
              </a:lnSpc>
              <a:spcBef>
                <a:spcPts val="0"/>
              </a:spcBef>
              <a:spcAft>
                <a:spcPts val="0"/>
              </a:spcAft>
              <a:buClr>
                <a:srgbClr val="FFFFFF"/>
              </a:buClr>
              <a:buSzPct val="25000"/>
              <a:buFont typeface="Trebuchet MS"/>
              <a:buNone/>
            </a:pPr>
            <a:r>
              <a:rPr lang="en-US" sz="4200" b="1" i="0" u="none" strike="noStrike" cap="none" dirty="0">
                <a:solidFill>
                  <a:srgbClr val="16469D"/>
                </a:solidFill>
                <a:latin typeface="Trebuchet MS"/>
                <a:ea typeface="Trebuchet MS"/>
                <a:cs typeface="Trebuchet MS"/>
                <a:sym typeface="Trebuchet MS"/>
              </a:rPr>
              <a:t>Food Safety</a:t>
            </a:r>
            <a:r>
              <a:rPr lang="en-US" sz="2000" b="1" i="0" u="none" strike="noStrike" cap="none" dirty="0">
                <a:solidFill>
                  <a:srgbClr val="16469D"/>
                </a:solidFill>
                <a:latin typeface="Trebuchet MS"/>
                <a:ea typeface="Trebuchet MS"/>
                <a:cs typeface="Trebuchet MS"/>
                <a:sym typeface="Trebuchet MS"/>
              </a:rPr>
              <a:t> </a:t>
            </a:r>
          </a:p>
          <a:p>
            <a:pPr marL="0" marR="0" lvl="0" indent="0" algn="ctr" rtl="0">
              <a:lnSpc>
                <a:spcPct val="80000"/>
              </a:lnSpc>
              <a:spcBef>
                <a:spcPts val="0"/>
              </a:spcBef>
              <a:spcAft>
                <a:spcPts val="0"/>
              </a:spcAft>
              <a:buClr>
                <a:srgbClr val="9999E5"/>
              </a:buClr>
              <a:buSzPct val="25000"/>
              <a:buFont typeface="Trebuchet MS"/>
              <a:buNone/>
            </a:pPr>
            <a:r>
              <a:rPr lang="en-US" sz="3000" b="1" i="1" u="none" strike="noStrike" cap="none" dirty="0">
                <a:solidFill>
                  <a:srgbClr val="A2238E"/>
                </a:solidFill>
                <a:latin typeface="Trebuchet MS"/>
                <a:ea typeface="Trebuchet MS"/>
                <a:cs typeface="Trebuchet MS"/>
                <a:sym typeface="Trebuchet MS"/>
              </a:rPr>
              <a:t>for</a:t>
            </a:r>
            <a:r>
              <a:rPr lang="en-US" sz="2000" b="1" i="0" u="none" strike="noStrike" cap="none" dirty="0">
                <a:solidFill>
                  <a:srgbClr val="FFFFFF"/>
                </a:solidFill>
                <a:latin typeface="Trebuchet MS"/>
                <a:ea typeface="Trebuchet MS"/>
                <a:cs typeface="Trebuchet MS"/>
                <a:sym typeface="Trebuchet MS"/>
              </a:rPr>
              <a:t> </a:t>
            </a:r>
          </a:p>
          <a:p>
            <a:pPr marL="0" marR="0" lvl="0" indent="0" algn="ctr" rtl="0">
              <a:lnSpc>
                <a:spcPct val="80000"/>
              </a:lnSpc>
              <a:spcBef>
                <a:spcPts val="0"/>
              </a:spcBef>
              <a:spcAft>
                <a:spcPts val="0"/>
              </a:spcAft>
              <a:buClr>
                <a:srgbClr val="6060CA"/>
              </a:buClr>
              <a:buSzPct val="25000"/>
              <a:buFont typeface="Trebuchet MS"/>
              <a:buNone/>
            </a:pPr>
            <a:r>
              <a:rPr lang="en-US" sz="4200" b="1" i="0" u="none" strike="noStrike" cap="none" dirty="0">
                <a:solidFill>
                  <a:srgbClr val="16469D"/>
                </a:solidFill>
                <a:latin typeface="Trebuchet MS"/>
                <a:ea typeface="Trebuchet MS"/>
                <a:cs typeface="Trebuchet MS"/>
                <a:sym typeface="Trebuchet MS"/>
              </a:rPr>
              <a:t>Moms-to-Be</a:t>
            </a:r>
          </a:p>
        </p:txBody>
      </p:sp>
      <p:pic>
        <p:nvPicPr>
          <p:cNvPr id="23" name="Shape 23" descr="Drawing of a pregnant woman on a plate flanked by a fork and spoon. "/>
          <p:cNvPicPr preferRelativeResize="0"/>
          <p:nvPr/>
        </p:nvPicPr>
        <p:blipFill rotWithShape="1">
          <a:blip r:embed="rId2">
            <a:alphaModFix/>
          </a:blip>
          <a:srcRect/>
          <a:stretch/>
        </p:blipFill>
        <p:spPr>
          <a:xfrm>
            <a:off x="1803039" y="1353870"/>
            <a:ext cx="2171699" cy="2013600"/>
          </a:xfrm>
          <a:prstGeom prst="rect">
            <a:avLst/>
          </a:prstGeom>
          <a:noFill/>
          <a:ln>
            <a:noFill/>
          </a:ln>
        </p:spPr>
      </p:pic>
      <p:sp>
        <p:nvSpPr>
          <p:cNvPr id="24" name="Shape 24"/>
          <p:cNvSpPr txBox="1"/>
          <p:nvPr/>
        </p:nvSpPr>
        <p:spPr>
          <a:xfrm>
            <a:off x="5486400" y="5838325"/>
            <a:ext cx="2688999" cy="243900"/>
          </a:xfrm>
          <a:prstGeom prst="rect">
            <a:avLst/>
          </a:prstGeom>
          <a:noFill/>
          <a:ln>
            <a:noFill/>
          </a:ln>
        </p:spPr>
        <p:txBody>
          <a:bodyPr wrap="square" lIns="45700" tIns="45700" rIns="45700" bIns="45700" anchor="t" anchorCtr="0">
            <a:noAutofit/>
          </a:bodyPr>
          <a:lstStyle/>
          <a:p>
            <a:pPr marL="0" marR="0" lvl="0" indent="0" algn="l" rtl="0">
              <a:lnSpc>
                <a:spcPct val="100000"/>
              </a:lnSpc>
              <a:spcBef>
                <a:spcPts val="0"/>
              </a:spcBef>
              <a:spcAft>
                <a:spcPts val="0"/>
              </a:spcAft>
              <a:buClr>
                <a:srgbClr val="6060CA"/>
              </a:buClr>
              <a:buSzPct val="25000"/>
              <a:buFont typeface="Garamond"/>
              <a:buNone/>
            </a:pPr>
            <a:r>
              <a:rPr lang="en-US" sz="1200" b="0" i="0" u="none" strike="noStrike" cap="none" dirty="0">
                <a:solidFill>
                  <a:srgbClr val="6060CA"/>
                </a:solidFill>
                <a:latin typeface="Garamond"/>
                <a:ea typeface="Garamond"/>
                <a:cs typeface="Garamond"/>
                <a:sym typeface="Garamond"/>
                <a:hlinkClick r:id="rId3"/>
              </a:rPr>
              <a:t>https://www.fda.gov/pregnancyfoodsafety</a:t>
            </a:r>
            <a:endParaRPr lang="en-US" sz="1200" b="0" i="0" u="none" strike="noStrike" cap="none" dirty="0">
              <a:solidFill>
                <a:srgbClr val="6060CA"/>
              </a:solidFill>
              <a:latin typeface="Garamond"/>
              <a:ea typeface="Garamond"/>
              <a:cs typeface="Garamond"/>
              <a:sym typeface="Garamond"/>
            </a:endParaRPr>
          </a:p>
        </p:txBody>
      </p:sp>
      <p:pic>
        <p:nvPicPr>
          <p:cNvPr id="25" name="Shape 25" descr="Asset 2@2x.png"/>
          <p:cNvPicPr preferRelativeResize="0"/>
          <p:nvPr/>
        </p:nvPicPr>
        <p:blipFill rotWithShape="1">
          <a:blip r:embed="rId4">
            <a:alphaModFix/>
          </a:blip>
          <a:srcRect/>
          <a:stretch/>
        </p:blipFill>
        <p:spPr>
          <a:xfrm>
            <a:off x="953670" y="5610417"/>
            <a:ext cx="678174" cy="699702"/>
          </a:xfrm>
          <a:prstGeom prst="rect">
            <a:avLst/>
          </a:prstGeom>
          <a:noFill/>
          <a:ln>
            <a:noFill/>
          </a:ln>
        </p:spPr>
      </p:pic>
      <p:pic>
        <p:nvPicPr>
          <p:cNvPr id="26" name="Shape 26" descr="Asset 3@2x.png"/>
          <p:cNvPicPr preferRelativeResize="0"/>
          <p:nvPr/>
        </p:nvPicPr>
        <p:blipFill rotWithShape="1">
          <a:blip r:embed="rId5">
            <a:alphaModFix/>
          </a:blip>
          <a:srcRect/>
          <a:stretch/>
        </p:blipFill>
        <p:spPr>
          <a:xfrm>
            <a:off x="1858360" y="5695405"/>
            <a:ext cx="2551327" cy="529725"/>
          </a:xfrm>
          <a:prstGeom prst="rect">
            <a:avLst/>
          </a:prstGeom>
          <a:noFill/>
          <a:ln>
            <a:noFill/>
          </a:ln>
        </p:spPr>
      </p:pic>
      <p:sp>
        <p:nvSpPr>
          <p:cNvPr id="27" name="Shape 27"/>
          <p:cNvSpPr txBox="1">
            <a:spLocks noGrp="1"/>
          </p:cNvSpPr>
          <p:nvPr>
            <p:ph type="title"/>
          </p:nvPr>
        </p:nvSpPr>
        <p:spPr>
          <a:xfrm>
            <a:off x="800100" y="4330950"/>
            <a:ext cx="7543800" cy="634500"/>
          </a:xfrm>
          <a:prstGeom prst="rect">
            <a:avLst/>
          </a:prstGeom>
          <a:noFill/>
          <a:ln>
            <a:noFill/>
          </a:ln>
        </p:spPr>
        <p:txBody>
          <a:bodyPr wrap="square" lIns="91425" tIns="91425" rIns="91425" bIns="91425" anchor="ctr" anchorCtr="0"/>
          <a:lstStyle>
            <a:lvl1pPr marL="0" marR="0" lvl="0" indent="0" algn="ctr" rtl="0">
              <a:lnSpc>
                <a:spcPct val="100000"/>
              </a:lnSpc>
              <a:spcBef>
                <a:spcPts val="0"/>
              </a:spcBef>
              <a:spcAft>
                <a:spcPts val="0"/>
              </a:spcAft>
              <a:buClr>
                <a:srgbClr val="16469D"/>
              </a:buClr>
              <a:buFont typeface="Trebuchet MS"/>
              <a:buNone/>
              <a:defRPr sz="4000" b="1" i="0" u="none" strike="noStrike" cap="none">
                <a:solidFill>
                  <a:srgbClr val="16469D"/>
                </a:solidFill>
                <a:latin typeface="Trebuchet MS"/>
                <a:ea typeface="Trebuchet MS"/>
                <a:cs typeface="Trebuchet MS"/>
                <a:sym typeface="Trebuchet MS"/>
              </a:defRPr>
            </a:lvl1pPr>
            <a:lvl2pPr marL="0" marR="0" lvl="1" indent="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2pPr>
            <a:lvl3pPr marL="0" marR="0" lvl="2" indent="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3pPr>
            <a:lvl4pPr marL="0" marR="0" lvl="3" indent="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4pPr>
            <a:lvl5pPr marL="0" marR="0" lvl="4" indent="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5pPr>
            <a:lvl6pPr marL="0" marR="0" lvl="5" indent="45720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6pPr>
            <a:lvl7pPr marL="0" marR="0" lvl="6" indent="91440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7pPr>
            <a:lvl8pPr marL="0" marR="0" lvl="7" indent="137160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8pPr>
            <a:lvl9pPr marL="0" marR="0" lvl="8" indent="182880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cSld name="Title and Content 0">
    <p:bg>
      <p:bgPr>
        <a:solidFill>
          <a:srgbClr val="FFFFFF"/>
        </a:solidFill>
        <a:effectLst/>
      </p:bgPr>
    </p:bg>
    <p:spTree>
      <p:nvGrpSpPr>
        <p:cNvPr id="1" name="Shape 28"/>
        <p:cNvGrpSpPr/>
        <p:nvPr/>
      </p:nvGrpSpPr>
      <p:grpSpPr>
        <a:xfrm>
          <a:off x="0" y="0"/>
          <a:ext cx="0" cy="0"/>
          <a:chOff x="0" y="0"/>
          <a:chExt cx="0" cy="0"/>
        </a:xfrm>
      </p:grpSpPr>
      <p:sp>
        <p:nvSpPr>
          <p:cNvPr id="29" name="Shape 29"/>
          <p:cNvSpPr txBox="1">
            <a:spLocks noGrp="1"/>
          </p:cNvSpPr>
          <p:nvPr>
            <p:ph type="title"/>
          </p:nvPr>
        </p:nvSpPr>
        <p:spPr>
          <a:xfrm>
            <a:off x="685800" y="609600"/>
            <a:ext cx="7772400" cy="1143000"/>
          </a:xfrm>
          <a:prstGeom prst="rect">
            <a:avLst/>
          </a:prstGeom>
          <a:noFill/>
          <a:ln>
            <a:noFill/>
          </a:ln>
        </p:spPr>
        <p:txBody>
          <a:bodyPr wrap="square" lIns="91425" tIns="91425" rIns="91425" bIns="91425" anchor="ctr" anchorCtr="0"/>
          <a:lstStyle>
            <a:lvl1pPr marL="0" marR="0" lvl="0" indent="0" algn="ctr" rtl="0">
              <a:lnSpc>
                <a:spcPct val="100000"/>
              </a:lnSpc>
              <a:spcBef>
                <a:spcPts val="0"/>
              </a:spcBef>
              <a:spcAft>
                <a:spcPts val="0"/>
              </a:spcAft>
              <a:buClr>
                <a:schemeClr val="accent6"/>
              </a:buClr>
              <a:buFont typeface="Trebuchet MS"/>
              <a:buNone/>
              <a:defRPr sz="4000" b="1" i="0" u="none" strike="noStrike" cap="none">
                <a:solidFill>
                  <a:schemeClr val="accent6"/>
                </a:solidFill>
                <a:latin typeface="Trebuchet MS"/>
                <a:ea typeface="Trebuchet MS"/>
                <a:cs typeface="Trebuchet MS"/>
                <a:sym typeface="Trebuchet MS"/>
              </a:defRPr>
            </a:lvl1pPr>
            <a:lvl2pPr marL="0" marR="0" lvl="1" indent="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2pPr>
            <a:lvl3pPr marL="0" marR="0" lvl="2" indent="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3pPr>
            <a:lvl4pPr marL="0" marR="0" lvl="3" indent="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4pPr>
            <a:lvl5pPr marL="0" marR="0" lvl="4" indent="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5pPr>
            <a:lvl6pPr marL="0" marR="0" lvl="5" indent="45720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6pPr>
            <a:lvl7pPr marL="0" marR="0" lvl="6" indent="91440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7pPr>
            <a:lvl8pPr marL="0" marR="0" lvl="7" indent="137160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8pPr>
            <a:lvl9pPr marL="0" marR="0" lvl="8" indent="182880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9pPr>
          </a:lstStyle>
          <a:p>
            <a:endParaRPr/>
          </a:p>
        </p:txBody>
      </p:sp>
      <p:sp>
        <p:nvSpPr>
          <p:cNvPr id="30" name="Shape 30"/>
          <p:cNvSpPr txBox="1">
            <a:spLocks noGrp="1"/>
          </p:cNvSpPr>
          <p:nvPr>
            <p:ph type="body" idx="1"/>
          </p:nvPr>
        </p:nvSpPr>
        <p:spPr>
          <a:xfrm>
            <a:off x="1219200" y="1981200"/>
            <a:ext cx="7467600" cy="4114800"/>
          </a:xfrm>
          <a:prstGeom prst="rect">
            <a:avLst/>
          </a:prstGeom>
          <a:noFill/>
          <a:ln>
            <a:noFill/>
          </a:ln>
        </p:spPr>
        <p:txBody>
          <a:bodyPr wrap="square" lIns="91425" tIns="91425" rIns="91425" bIns="91425" anchor="t" anchorCtr="0"/>
          <a:lstStyle>
            <a:lvl1pPr marL="342900" marR="0" lvl="0" indent="63500" algn="l" rtl="0">
              <a:lnSpc>
                <a:spcPct val="100000"/>
              </a:lnSpc>
              <a:spcBef>
                <a:spcPts val="700"/>
              </a:spcBef>
              <a:spcAft>
                <a:spcPts val="0"/>
              </a:spcAft>
              <a:buClr>
                <a:srgbClr val="9595DB"/>
              </a:buClr>
              <a:buSzPct val="100000"/>
              <a:buFont typeface="Times New Roman"/>
              <a:buChar char="•"/>
              <a:defRPr sz="3200" b="0" i="0" u="none" strike="noStrike" cap="none">
                <a:solidFill>
                  <a:srgbClr val="535353"/>
                </a:solidFill>
                <a:latin typeface="Times New Roman"/>
                <a:ea typeface="Times New Roman"/>
                <a:cs typeface="Times New Roman"/>
                <a:sym typeface="Times New Roman"/>
              </a:defRPr>
            </a:lvl1pPr>
            <a:lvl2pPr marL="783771" marR="0" lvl="1" indent="79828" algn="l" rtl="0">
              <a:lnSpc>
                <a:spcPct val="100000"/>
              </a:lnSpc>
              <a:spcBef>
                <a:spcPts val="700"/>
              </a:spcBef>
              <a:spcAft>
                <a:spcPts val="0"/>
              </a:spcAft>
              <a:buClr>
                <a:srgbClr val="9595DB"/>
              </a:buClr>
              <a:buSzPct val="100000"/>
              <a:buFont typeface="Times New Roman"/>
              <a:buChar char="–"/>
              <a:defRPr sz="3200" b="0" i="0" u="none" strike="noStrike" cap="none">
                <a:solidFill>
                  <a:srgbClr val="535353"/>
                </a:solidFill>
                <a:latin typeface="Times New Roman"/>
                <a:ea typeface="Times New Roman"/>
                <a:cs typeface="Times New Roman"/>
                <a:sym typeface="Times New Roman"/>
              </a:defRPr>
            </a:lvl2pPr>
            <a:lvl3pPr marL="1219200" marR="0" lvl="2" indent="101600" algn="l" rtl="0">
              <a:lnSpc>
                <a:spcPct val="100000"/>
              </a:lnSpc>
              <a:spcBef>
                <a:spcPts val="700"/>
              </a:spcBef>
              <a:spcAft>
                <a:spcPts val="0"/>
              </a:spcAft>
              <a:buClr>
                <a:srgbClr val="9595DB"/>
              </a:buClr>
              <a:buSzPct val="100000"/>
              <a:buFont typeface="Times New Roman"/>
              <a:buChar char="•"/>
              <a:defRPr sz="3200" b="0" i="0" u="none" strike="noStrike" cap="none">
                <a:solidFill>
                  <a:srgbClr val="535353"/>
                </a:solidFill>
                <a:latin typeface="Times New Roman"/>
                <a:ea typeface="Times New Roman"/>
                <a:cs typeface="Times New Roman"/>
                <a:sym typeface="Times New Roman"/>
              </a:defRPr>
            </a:lvl3pPr>
            <a:lvl4pPr marL="1737360" marR="0" lvl="3" indent="40639" algn="l" rtl="0">
              <a:lnSpc>
                <a:spcPct val="100000"/>
              </a:lnSpc>
              <a:spcBef>
                <a:spcPts val="700"/>
              </a:spcBef>
              <a:spcAft>
                <a:spcPts val="0"/>
              </a:spcAft>
              <a:buClr>
                <a:srgbClr val="9595DB"/>
              </a:buClr>
              <a:buSzPct val="100000"/>
              <a:buFont typeface="Times New Roman"/>
              <a:buChar char="–"/>
              <a:defRPr sz="3200" b="0" i="0" u="none" strike="noStrike" cap="none">
                <a:solidFill>
                  <a:srgbClr val="535353"/>
                </a:solidFill>
                <a:latin typeface="Times New Roman"/>
                <a:ea typeface="Times New Roman"/>
                <a:cs typeface="Times New Roman"/>
                <a:sym typeface="Times New Roman"/>
              </a:defRPr>
            </a:lvl4pPr>
            <a:lvl5pPr marL="2194560" marR="0" lvl="4" indent="40639" algn="l" rtl="0">
              <a:lnSpc>
                <a:spcPct val="100000"/>
              </a:lnSpc>
              <a:spcBef>
                <a:spcPts val="700"/>
              </a:spcBef>
              <a:spcAft>
                <a:spcPts val="0"/>
              </a:spcAft>
              <a:buClr>
                <a:srgbClr val="9595DB"/>
              </a:buClr>
              <a:buSzPct val="100000"/>
              <a:buFont typeface="Times New Roman"/>
              <a:buChar char="»"/>
              <a:defRPr sz="3200" b="0" i="0" u="none" strike="noStrike" cap="none">
                <a:solidFill>
                  <a:srgbClr val="535353"/>
                </a:solidFill>
                <a:latin typeface="Times New Roman"/>
                <a:ea typeface="Times New Roman"/>
                <a:cs typeface="Times New Roman"/>
                <a:sym typeface="Times New Roman"/>
              </a:defRPr>
            </a:lvl5pPr>
            <a:lvl6pPr marL="2651760" marR="0" lvl="5" indent="40639" algn="l" rtl="0">
              <a:lnSpc>
                <a:spcPct val="100000"/>
              </a:lnSpc>
              <a:spcBef>
                <a:spcPts val="700"/>
              </a:spcBef>
              <a:spcAft>
                <a:spcPts val="0"/>
              </a:spcAft>
              <a:buClr>
                <a:schemeClr val="accent1"/>
              </a:buClr>
              <a:buSzPct val="100000"/>
              <a:buFont typeface="Times New Roman"/>
              <a:buChar char="»"/>
              <a:defRPr sz="3200" b="0" i="0" u="none" strike="noStrike" cap="none">
                <a:solidFill>
                  <a:srgbClr val="FFFFFF"/>
                </a:solidFill>
                <a:latin typeface="Times New Roman"/>
                <a:ea typeface="Times New Roman"/>
                <a:cs typeface="Times New Roman"/>
                <a:sym typeface="Times New Roman"/>
              </a:defRPr>
            </a:lvl6pPr>
            <a:lvl7pPr marL="3108960" marR="0" lvl="6" indent="40639" algn="l" rtl="0">
              <a:lnSpc>
                <a:spcPct val="100000"/>
              </a:lnSpc>
              <a:spcBef>
                <a:spcPts val="700"/>
              </a:spcBef>
              <a:spcAft>
                <a:spcPts val="0"/>
              </a:spcAft>
              <a:buClr>
                <a:schemeClr val="accent1"/>
              </a:buClr>
              <a:buSzPct val="100000"/>
              <a:buFont typeface="Times New Roman"/>
              <a:buChar char="»"/>
              <a:defRPr sz="3200" b="0" i="0" u="none" strike="noStrike" cap="none">
                <a:solidFill>
                  <a:srgbClr val="FFFFFF"/>
                </a:solidFill>
                <a:latin typeface="Times New Roman"/>
                <a:ea typeface="Times New Roman"/>
                <a:cs typeface="Times New Roman"/>
                <a:sym typeface="Times New Roman"/>
              </a:defRPr>
            </a:lvl7pPr>
            <a:lvl8pPr marL="3566159" marR="0" lvl="7" indent="40640" algn="l" rtl="0">
              <a:lnSpc>
                <a:spcPct val="100000"/>
              </a:lnSpc>
              <a:spcBef>
                <a:spcPts val="700"/>
              </a:spcBef>
              <a:spcAft>
                <a:spcPts val="0"/>
              </a:spcAft>
              <a:buClr>
                <a:schemeClr val="accent1"/>
              </a:buClr>
              <a:buSzPct val="100000"/>
              <a:buFont typeface="Times New Roman"/>
              <a:buChar char="»"/>
              <a:defRPr sz="3200" b="0" i="0" u="none" strike="noStrike" cap="none">
                <a:solidFill>
                  <a:srgbClr val="FFFFFF"/>
                </a:solidFill>
                <a:latin typeface="Times New Roman"/>
                <a:ea typeface="Times New Roman"/>
                <a:cs typeface="Times New Roman"/>
                <a:sym typeface="Times New Roman"/>
              </a:defRPr>
            </a:lvl8pPr>
            <a:lvl9pPr marL="4023359" marR="0" lvl="8" indent="40640" algn="l" rtl="0">
              <a:lnSpc>
                <a:spcPct val="100000"/>
              </a:lnSpc>
              <a:spcBef>
                <a:spcPts val="700"/>
              </a:spcBef>
              <a:spcAft>
                <a:spcPts val="0"/>
              </a:spcAft>
              <a:buClr>
                <a:schemeClr val="accent1"/>
              </a:buClr>
              <a:buSzPct val="100000"/>
              <a:buFont typeface="Times New Roman"/>
              <a:buChar char="»"/>
              <a:defRPr sz="3200" b="0" i="0" u="none" strike="noStrike" cap="none">
                <a:solidFill>
                  <a:srgbClr val="FFFFFF"/>
                </a:solidFill>
                <a:latin typeface="Times New Roman"/>
                <a:ea typeface="Times New Roman"/>
                <a:cs typeface="Times New Roman"/>
                <a:sym typeface="Times New Roman"/>
              </a:defRPr>
            </a:lvl9pPr>
          </a:lstStyle>
          <a:p>
            <a:endParaRPr dirty="0"/>
          </a:p>
        </p:txBody>
      </p:sp>
      <p:sp>
        <p:nvSpPr>
          <p:cNvPr id="31" name="Shape 31"/>
          <p:cNvSpPr txBox="1">
            <a:spLocks noGrp="1"/>
          </p:cNvSpPr>
          <p:nvPr>
            <p:ph type="sldNum" idx="12"/>
          </p:nvPr>
        </p:nvSpPr>
        <p:spPr>
          <a:xfrm>
            <a:off x="8175465" y="6019800"/>
            <a:ext cx="282733" cy="269240"/>
          </a:xfrm>
          <a:prstGeom prst="rect">
            <a:avLst/>
          </a:prstGeom>
          <a:noFill/>
          <a:ln>
            <a:noFill/>
          </a:ln>
        </p:spPr>
        <p:txBody>
          <a:bodyPr wrap="square" lIns="45700" tIns="45700" rIns="45700" bIns="45700" anchor="t" anchorCtr="0">
            <a:noAutofit/>
          </a:bodyPr>
          <a:lstStyle/>
          <a:p>
            <a:pPr marL="0" marR="0" lvl="0" indent="0" algn="r" rtl="0">
              <a:lnSpc>
                <a:spcPct val="100000"/>
              </a:lnSpc>
              <a:spcBef>
                <a:spcPts val="0"/>
              </a:spcBef>
              <a:spcAft>
                <a:spcPts val="0"/>
              </a:spcAft>
              <a:buClr>
                <a:srgbClr val="FFFFFF"/>
              </a:buClr>
              <a:buSzPct val="25000"/>
              <a:buFont typeface="Trebuchet MS"/>
              <a:buNone/>
            </a:pPr>
            <a:fld id="{00000000-1234-1234-1234-123412341234}" type="slidenum">
              <a:rPr lang="en-US" sz="1200" b="1" i="0" u="none" strike="noStrike" cap="none">
                <a:solidFill>
                  <a:srgbClr val="FFFFFF"/>
                </a:solidFill>
                <a:latin typeface="Trebuchet MS"/>
                <a:ea typeface="Trebuchet MS"/>
                <a:cs typeface="Trebuchet MS"/>
                <a:sym typeface="Trebuchet MS"/>
              </a:rPr>
              <a:t>‹#›</a:t>
            </a:fld>
            <a:endParaRPr lang="en-US" sz="1200" b="1" i="0" u="none" strike="noStrike" cap="none">
              <a:solidFill>
                <a:srgbClr val="FFFFFF"/>
              </a:solidFill>
              <a:latin typeface="Trebuchet MS"/>
              <a:ea typeface="Trebuchet MS"/>
              <a:cs typeface="Trebuchet MS"/>
              <a:sym typeface="Trebuchet MS"/>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cSld name="Section Header">
    <p:spTree>
      <p:nvGrpSpPr>
        <p:cNvPr id="1" name="Shape 32"/>
        <p:cNvGrpSpPr/>
        <p:nvPr/>
      </p:nvGrpSpPr>
      <p:grpSpPr>
        <a:xfrm>
          <a:off x="0" y="0"/>
          <a:ext cx="0" cy="0"/>
          <a:chOff x="0" y="0"/>
          <a:chExt cx="0" cy="0"/>
        </a:xfrm>
      </p:grpSpPr>
      <p:sp>
        <p:nvSpPr>
          <p:cNvPr id="33" name="Shape 33"/>
          <p:cNvSpPr txBox="1">
            <a:spLocks noGrp="1"/>
          </p:cNvSpPr>
          <p:nvPr>
            <p:ph type="title"/>
          </p:nvPr>
        </p:nvSpPr>
        <p:spPr>
          <a:xfrm>
            <a:off x="722312" y="4406900"/>
            <a:ext cx="7772400" cy="1362075"/>
          </a:xfrm>
          <a:prstGeom prst="rect">
            <a:avLst/>
          </a:prstGeom>
          <a:noFill/>
          <a:ln>
            <a:noFill/>
          </a:ln>
        </p:spPr>
        <p:txBody>
          <a:bodyPr wrap="square" lIns="91425" tIns="91425" rIns="91425" bIns="91425" anchor="t" anchorCtr="0"/>
          <a:lstStyle>
            <a:lvl1pPr marL="0" marR="0" lvl="0" indent="0" algn="l"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1pPr>
            <a:lvl2pPr marL="0" marR="0" lvl="1" indent="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2pPr>
            <a:lvl3pPr marL="0" marR="0" lvl="2" indent="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3pPr>
            <a:lvl4pPr marL="0" marR="0" lvl="3" indent="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4pPr>
            <a:lvl5pPr marL="0" marR="0" lvl="4" indent="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5pPr>
            <a:lvl6pPr marL="0" marR="0" lvl="5" indent="45720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6pPr>
            <a:lvl7pPr marL="0" marR="0" lvl="6" indent="91440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7pPr>
            <a:lvl8pPr marL="0" marR="0" lvl="7" indent="137160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8pPr>
            <a:lvl9pPr marL="0" marR="0" lvl="8" indent="182880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9pPr>
          </a:lstStyle>
          <a:p>
            <a:endParaRPr/>
          </a:p>
        </p:txBody>
      </p:sp>
      <p:sp>
        <p:nvSpPr>
          <p:cNvPr id="34" name="Shape 34"/>
          <p:cNvSpPr txBox="1">
            <a:spLocks noGrp="1"/>
          </p:cNvSpPr>
          <p:nvPr>
            <p:ph type="body" idx="1"/>
          </p:nvPr>
        </p:nvSpPr>
        <p:spPr>
          <a:xfrm>
            <a:off x="722312" y="2906713"/>
            <a:ext cx="7772400" cy="1500187"/>
          </a:xfrm>
          <a:prstGeom prst="rect">
            <a:avLst/>
          </a:prstGeom>
          <a:noFill/>
          <a:ln>
            <a:noFill/>
          </a:ln>
        </p:spPr>
        <p:txBody>
          <a:bodyPr wrap="square" lIns="91425" tIns="91425" rIns="91425" bIns="91425" anchor="b" anchorCtr="0"/>
          <a:lstStyle>
            <a:lvl1pPr marL="0" marR="0" lvl="0" indent="0" algn="l" rtl="0">
              <a:lnSpc>
                <a:spcPct val="100000"/>
              </a:lnSpc>
              <a:spcBef>
                <a:spcPts val="400"/>
              </a:spcBef>
              <a:spcAft>
                <a:spcPts val="0"/>
              </a:spcAft>
              <a:buClr>
                <a:srgbClr val="FFFFFF"/>
              </a:buClr>
              <a:buFont typeface="Times New Roman"/>
              <a:buNone/>
              <a:defRPr sz="2000" b="0" i="0" u="none" strike="noStrike" cap="none">
                <a:solidFill>
                  <a:srgbClr val="FFFFFF"/>
                </a:solidFill>
                <a:latin typeface="Times New Roman"/>
                <a:ea typeface="Times New Roman"/>
                <a:cs typeface="Times New Roman"/>
                <a:sym typeface="Times New Roman"/>
              </a:defRPr>
            </a:lvl1pPr>
            <a:lvl2pPr marL="0" marR="0" lvl="1" indent="457200" algn="l" rtl="0">
              <a:lnSpc>
                <a:spcPct val="100000"/>
              </a:lnSpc>
              <a:spcBef>
                <a:spcPts val="400"/>
              </a:spcBef>
              <a:spcAft>
                <a:spcPts val="0"/>
              </a:spcAft>
              <a:buClr>
                <a:srgbClr val="FFFFFF"/>
              </a:buClr>
              <a:buFont typeface="Times New Roman"/>
              <a:buNone/>
              <a:defRPr sz="2000" b="0" i="0" u="none" strike="noStrike" cap="none">
                <a:solidFill>
                  <a:srgbClr val="FFFFFF"/>
                </a:solidFill>
                <a:latin typeface="Times New Roman"/>
                <a:ea typeface="Times New Roman"/>
                <a:cs typeface="Times New Roman"/>
                <a:sym typeface="Times New Roman"/>
              </a:defRPr>
            </a:lvl2pPr>
            <a:lvl3pPr marL="0" marR="0" lvl="2" indent="914400" algn="l" rtl="0">
              <a:lnSpc>
                <a:spcPct val="100000"/>
              </a:lnSpc>
              <a:spcBef>
                <a:spcPts val="400"/>
              </a:spcBef>
              <a:spcAft>
                <a:spcPts val="0"/>
              </a:spcAft>
              <a:buClr>
                <a:srgbClr val="FFFFFF"/>
              </a:buClr>
              <a:buFont typeface="Times New Roman"/>
              <a:buNone/>
              <a:defRPr sz="2000" b="0" i="0" u="none" strike="noStrike" cap="none">
                <a:solidFill>
                  <a:srgbClr val="FFFFFF"/>
                </a:solidFill>
                <a:latin typeface="Times New Roman"/>
                <a:ea typeface="Times New Roman"/>
                <a:cs typeface="Times New Roman"/>
                <a:sym typeface="Times New Roman"/>
              </a:defRPr>
            </a:lvl3pPr>
            <a:lvl4pPr marL="0" marR="0" lvl="3" indent="1371600" algn="l" rtl="0">
              <a:lnSpc>
                <a:spcPct val="100000"/>
              </a:lnSpc>
              <a:spcBef>
                <a:spcPts val="400"/>
              </a:spcBef>
              <a:spcAft>
                <a:spcPts val="0"/>
              </a:spcAft>
              <a:buClr>
                <a:srgbClr val="FFFFFF"/>
              </a:buClr>
              <a:buFont typeface="Times New Roman"/>
              <a:buNone/>
              <a:defRPr sz="2000" b="0" i="0" u="none" strike="noStrike" cap="none">
                <a:solidFill>
                  <a:srgbClr val="FFFFFF"/>
                </a:solidFill>
                <a:latin typeface="Times New Roman"/>
                <a:ea typeface="Times New Roman"/>
                <a:cs typeface="Times New Roman"/>
                <a:sym typeface="Times New Roman"/>
              </a:defRPr>
            </a:lvl4pPr>
            <a:lvl5pPr marL="0" marR="0" lvl="4" indent="1828800" algn="l" rtl="0">
              <a:lnSpc>
                <a:spcPct val="100000"/>
              </a:lnSpc>
              <a:spcBef>
                <a:spcPts val="400"/>
              </a:spcBef>
              <a:spcAft>
                <a:spcPts val="0"/>
              </a:spcAft>
              <a:buClr>
                <a:srgbClr val="FFFFFF"/>
              </a:buClr>
              <a:buFont typeface="Times New Roman"/>
              <a:buNone/>
              <a:defRPr sz="2000" b="0" i="0" u="none" strike="noStrike" cap="none">
                <a:solidFill>
                  <a:srgbClr val="FFFFFF"/>
                </a:solidFill>
                <a:latin typeface="Times New Roman"/>
                <a:ea typeface="Times New Roman"/>
                <a:cs typeface="Times New Roman"/>
                <a:sym typeface="Times New Roman"/>
              </a:defRPr>
            </a:lvl5pPr>
            <a:lvl6pPr marL="2651760" marR="0" lvl="5" indent="40639" algn="l" rtl="0">
              <a:lnSpc>
                <a:spcPct val="100000"/>
              </a:lnSpc>
              <a:spcBef>
                <a:spcPts val="700"/>
              </a:spcBef>
              <a:spcAft>
                <a:spcPts val="0"/>
              </a:spcAft>
              <a:buClr>
                <a:schemeClr val="accent1"/>
              </a:buClr>
              <a:buSzPct val="100000"/>
              <a:buFont typeface="Times New Roman"/>
              <a:buChar char="»"/>
              <a:defRPr sz="3200" b="0" i="0" u="none" strike="noStrike" cap="none">
                <a:solidFill>
                  <a:srgbClr val="FFFFFF"/>
                </a:solidFill>
                <a:latin typeface="Times New Roman"/>
                <a:ea typeface="Times New Roman"/>
                <a:cs typeface="Times New Roman"/>
                <a:sym typeface="Times New Roman"/>
              </a:defRPr>
            </a:lvl6pPr>
            <a:lvl7pPr marL="3108960" marR="0" lvl="6" indent="40639" algn="l" rtl="0">
              <a:lnSpc>
                <a:spcPct val="100000"/>
              </a:lnSpc>
              <a:spcBef>
                <a:spcPts val="700"/>
              </a:spcBef>
              <a:spcAft>
                <a:spcPts val="0"/>
              </a:spcAft>
              <a:buClr>
                <a:schemeClr val="accent1"/>
              </a:buClr>
              <a:buSzPct val="100000"/>
              <a:buFont typeface="Times New Roman"/>
              <a:buChar char="»"/>
              <a:defRPr sz="3200" b="0" i="0" u="none" strike="noStrike" cap="none">
                <a:solidFill>
                  <a:srgbClr val="FFFFFF"/>
                </a:solidFill>
                <a:latin typeface="Times New Roman"/>
                <a:ea typeface="Times New Roman"/>
                <a:cs typeface="Times New Roman"/>
                <a:sym typeface="Times New Roman"/>
              </a:defRPr>
            </a:lvl7pPr>
            <a:lvl8pPr marL="3566159" marR="0" lvl="7" indent="40640" algn="l" rtl="0">
              <a:lnSpc>
                <a:spcPct val="100000"/>
              </a:lnSpc>
              <a:spcBef>
                <a:spcPts val="700"/>
              </a:spcBef>
              <a:spcAft>
                <a:spcPts val="0"/>
              </a:spcAft>
              <a:buClr>
                <a:schemeClr val="accent1"/>
              </a:buClr>
              <a:buSzPct val="100000"/>
              <a:buFont typeface="Times New Roman"/>
              <a:buChar char="»"/>
              <a:defRPr sz="3200" b="0" i="0" u="none" strike="noStrike" cap="none">
                <a:solidFill>
                  <a:srgbClr val="FFFFFF"/>
                </a:solidFill>
                <a:latin typeface="Times New Roman"/>
                <a:ea typeface="Times New Roman"/>
                <a:cs typeface="Times New Roman"/>
                <a:sym typeface="Times New Roman"/>
              </a:defRPr>
            </a:lvl8pPr>
            <a:lvl9pPr marL="4023359" marR="0" lvl="8" indent="40640" algn="l" rtl="0">
              <a:lnSpc>
                <a:spcPct val="100000"/>
              </a:lnSpc>
              <a:spcBef>
                <a:spcPts val="700"/>
              </a:spcBef>
              <a:spcAft>
                <a:spcPts val="0"/>
              </a:spcAft>
              <a:buClr>
                <a:schemeClr val="accent1"/>
              </a:buClr>
              <a:buSzPct val="100000"/>
              <a:buFont typeface="Times New Roman"/>
              <a:buChar char="»"/>
              <a:defRPr sz="3200" b="0" i="0" u="none" strike="noStrike" cap="none">
                <a:solidFill>
                  <a:srgbClr val="FFFFFF"/>
                </a:solidFill>
                <a:latin typeface="Times New Roman"/>
                <a:ea typeface="Times New Roman"/>
                <a:cs typeface="Times New Roman"/>
                <a:sym typeface="Times New Roman"/>
              </a:defRPr>
            </a:lvl9pPr>
          </a:lstStyle>
          <a:p>
            <a:endParaRPr/>
          </a:p>
        </p:txBody>
      </p:sp>
      <p:sp>
        <p:nvSpPr>
          <p:cNvPr id="35" name="Shape 35"/>
          <p:cNvSpPr txBox="1">
            <a:spLocks noGrp="1"/>
          </p:cNvSpPr>
          <p:nvPr>
            <p:ph type="sldNum" idx="12"/>
          </p:nvPr>
        </p:nvSpPr>
        <p:spPr>
          <a:xfrm>
            <a:off x="8175465" y="6019800"/>
            <a:ext cx="282733" cy="269240"/>
          </a:xfrm>
          <a:prstGeom prst="rect">
            <a:avLst/>
          </a:prstGeom>
          <a:noFill/>
          <a:ln>
            <a:noFill/>
          </a:ln>
        </p:spPr>
        <p:txBody>
          <a:bodyPr wrap="square" lIns="45700" tIns="45700" rIns="45700" bIns="45700" anchor="t" anchorCtr="0">
            <a:noAutofit/>
          </a:bodyPr>
          <a:lstStyle/>
          <a:p>
            <a:pPr marL="0" marR="0" lvl="0" indent="0" algn="r" rtl="0">
              <a:lnSpc>
                <a:spcPct val="100000"/>
              </a:lnSpc>
              <a:spcBef>
                <a:spcPts val="0"/>
              </a:spcBef>
              <a:spcAft>
                <a:spcPts val="0"/>
              </a:spcAft>
              <a:buClr>
                <a:srgbClr val="FFFFFF"/>
              </a:buClr>
              <a:buSzPct val="25000"/>
              <a:buFont typeface="Trebuchet MS"/>
              <a:buNone/>
            </a:pPr>
            <a:fld id="{00000000-1234-1234-1234-123412341234}" type="slidenum">
              <a:rPr lang="en-US" sz="1200" b="1" i="0" u="none" strike="noStrike" cap="none">
                <a:solidFill>
                  <a:srgbClr val="FFFFFF"/>
                </a:solidFill>
                <a:latin typeface="Trebuchet MS"/>
                <a:ea typeface="Trebuchet MS"/>
                <a:cs typeface="Trebuchet MS"/>
                <a:sym typeface="Trebuchet MS"/>
              </a:rPr>
              <a:t>‹#›</a:t>
            </a:fld>
            <a:endParaRPr lang="en-US" sz="1200" b="1" i="0" u="none" strike="noStrike" cap="none">
              <a:solidFill>
                <a:srgbClr val="FFFFFF"/>
              </a:solidFill>
              <a:latin typeface="Trebuchet MS"/>
              <a:ea typeface="Trebuchet MS"/>
              <a:cs typeface="Trebuchet MS"/>
              <a:sym typeface="Trebuchet MS"/>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name="Two Content">
    <p:spTree>
      <p:nvGrpSpPr>
        <p:cNvPr id="1" name="Shape 36"/>
        <p:cNvGrpSpPr/>
        <p:nvPr/>
      </p:nvGrpSpPr>
      <p:grpSpPr>
        <a:xfrm>
          <a:off x="0" y="0"/>
          <a:ext cx="0" cy="0"/>
          <a:chOff x="0" y="0"/>
          <a:chExt cx="0" cy="0"/>
        </a:xfrm>
      </p:grpSpPr>
      <p:sp>
        <p:nvSpPr>
          <p:cNvPr id="37" name="Shape 37"/>
          <p:cNvSpPr txBox="1">
            <a:spLocks noGrp="1"/>
          </p:cNvSpPr>
          <p:nvPr>
            <p:ph type="title"/>
          </p:nvPr>
        </p:nvSpPr>
        <p:spPr>
          <a:xfrm>
            <a:off x="685800" y="609600"/>
            <a:ext cx="7772400" cy="1143000"/>
          </a:xfrm>
          <a:prstGeom prst="rect">
            <a:avLst/>
          </a:prstGeom>
          <a:noFill/>
          <a:ln>
            <a:noFill/>
          </a:ln>
        </p:spPr>
        <p:txBody>
          <a:bodyPr wrap="square" lIns="91425" tIns="91425" rIns="91425" bIns="91425" anchor="ctr" anchorCtr="0"/>
          <a:lstStyle>
            <a:lvl1pPr marL="0" marR="0" lvl="0" indent="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1pPr>
            <a:lvl2pPr marL="0" marR="0" lvl="1" indent="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2pPr>
            <a:lvl3pPr marL="0" marR="0" lvl="2" indent="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3pPr>
            <a:lvl4pPr marL="0" marR="0" lvl="3" indent="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4pPr>
            <a:lvl5pPr marL="0" marR="0" lvl="4" indent="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5pPr>
            <a:lvl6pPr marL="0" marR="0" lvl="5" indent="45720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6pPr>
            <a:lvl7pPr marL="0" marR="0" lvl="6" indent="91440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7pPr>
            <a:lvl8pPr marL="0" marR="0" lvl="7" indent="137160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8pPr>
            <a:lvl9pPr marL="0" marR="0" lvl="8" indent="182880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9pPr>
          </a:lstStyle>
          <a:p>
            <a:endParaRPr/>
          </a:p>
        </p:txBody>
      </p:sp>
      <p:sp>
        <p:nvSpPr>
          <p:cNvPr id="38" name="Shape 38"/>
          <p:cNvSpPr txBox="1">
            <a:spLocks noGrp="1"/>
          </p:cNvSpPr>
          <p:nvPr>
            <p:ph type="body" idx="1"/>
          </p:nvPr>
        </p:nvSpPr>
        <p:spPr>
          <a:xfrm>
            <a:off x="1219200" y="1981200"/>
            <a:ext cx="3657600" cy="4114800"/>
          </a:xfrm>
          <a:prstGeom prst="rect">
            <a:avLst/>
          </a:prstGeom>
          <a:noFill/>
          <a:ln>
            <a:noFill/>
          </a:ln>
        </p:spPr>
        <p:txBody>
          <a:bodyPr wrap="square" lIns="91425" tIns="91425" rIns="91425" bIns="91425" anchor="t" anchorCtr="0"/>
          <a:lstStyle>
            <a:lvl1pPr marL="342900" marR="0" lvl="0" indent="12700" algn="l" rtl="0">
              <a:lnSpc>
                <a:spcPct val="100000"/>
              </a:lnSpc>
              <a:spcBef>
                <a:spcPts val="600"/>
              </a:spcBef>
              <a:spcAft>
                <a:spcPts val="0"/>
              </a:spcAft>
              <a:buClr>
                <a:schemeClr val="accent1"/>
              </a:buClr>
              <a:buSzPct val="100000"/>
              <a:buFont typeface="Times New Roman"/>
              <a:buChar char="•"/>
              <a:defRPr sz="2800" b="0" i="0" u="none" strike="noStrike" cap="none">
                <a:solidFill>
                  <a:srgbClr val="FFFFFF"/>
                </a:solidFill>
                <a:latin typeface="Times New Roman"/>
                <a:ea typeface="Times New Roman"/>
                <a:cs typeface="Times New Roman"/>
                <a:sym typeface="Times New Roman"/>
              </a:defRPr>
            </a:lvl1pPr>
            <a:lvl2pPr marL="790575" marR="0" lvl="1" indent="22225" algn="l" rtl="0">
              <a:lnSpc>
                <a:spcPct val="100000"/>
              </a:lnSpc>
              <a:spcBef>
                <a:spcPts val="600"/>
              </a:spcBef>
              <a:spcAft>
                <a:spcPts val="0"/>
              </a:spcAft>
              <a:buClr>
                <a:schemeClr val="accent1"/>
              </a:buClr>
              <a:buSzPct val="100000"/>
              <a:buFont typeface="Times New Roman"/>
              <a:buChar char="–"/>
              <a:defRPr sz="2800" b="0" i="0" u="none" strike="noStrike" cap="none">
                <a:solidFill>
                  <a:srgbClr val="FFFFFF"/>
                </a:solidFill>
                <a:latin typeface="Times New Roman"/>
                <a:ea typeface="Times New Roman"/>
                <a:cs typeface="Times New Roman"/>
                <a:sym typeface="Times New Roman"/>
              </a:defRPr>
            </a:lvl2pPr>
            <a:lvl3pPr marL="1234439" marR="0" lvl="2" indent="35561" algn="l" rtl="0">
              <a:lnSpc>
                <a:spcPct val="100000"/>
              </a:lnSpc>
              <a:spcBef>
                <a:spcPts val="600"/>
              </a:spcBef>
              <a:spcAft>
                <a:spcPts val="0"/>
              </a:spcAft>
              <a:buClr>
                <a:schemeClr val="accent1"/>
              </a:buClr>
              <a:buSzPct val="100000"/>
              <a:buFont typeface="Times New Roman"/>
              <a:buChar char="•"/>
              <a:defRPr sz="2800" b="0" i="0" u="none" strike="noStrike" cap="none">
                <a:solidFill>
                  <a:srgbClr val="FFFFFF"/>
                </a:solidFill>
                <a:latin typeface="Times New Roman"/>
                <a:ea typeface="Times New Roman"/>
                <a:cs typeface="Times New Roman"/>
                <a:sym typeface="Times New Roman"/>
              </a:defRPr>
            </a:lvl3pPr>
            <a:lvl4pPr marL="1727200" marR="0" lvl="3" indent="0" algn="l" rtl="0">
              <a:lnSpc>
                <a:spcPct val="100000"/>
              </a:lnSpc>
              <a:spcBef>
                <a:spcPts val="600"/>
              </a:spcBef>
              <a:spcAft>
                <a:spcPts val="0"/>
              </a:spcAft>
              <a:buClr>
                <a:schemeClr val="accent1"/>
              </a:buClr>
              <a:buSzPct val="100000"/>
              <a:buFont typeface="Times New Roman"/>
              <a:buChar char="–"/>
              <a:defRPr sz="2800" b="0" i="0" u="none" strike="noStrike" cap="none">
                <a:solidFill>
                  <a:srgbClr val="FFFFFF"/>
                </a:solidFill>
                <a:latin typeface="Times New Roman"/>
                <a:ea typeface="Times New Roman"/>
                <a:cs typeface="Times New Roman"/>
                <a:sym typeface="Times New Roman"/>
              </a:defRPr>
            </a:lvl4pPr>
            <a:lvl5pPr marL="2184400" marR="0" lvl="4" indent="0" algn="l" rtl="0">
              <a:lnSpc>
                <a:spcPct val="100000"/>
              </a:lnSpc>
              <a:spcBef>
                <a:spcPts val="600"/>
              </a:spcBef>
              <a:spcAft>
                <a:spcPts val="0"/>
              </a:spcAft>
              <a:buClr>
                <a:schemeClr val="accent1"/>
              </a:buClr>
              <a:buSzPct val="100000"/>
              <a:buFont typeface="Times New Roman"/>
              <a:buChar char="»"/>
              <a:defRPr sz="2800" b="0" i="0" u="none" strike="noStrike" cap="none">
                <a:solidFill>
                  <a:srgbClr val="FFFFFF"/>
                </a:solidFill>
                <a:latin typeface="Times New Roman"/>
                <a:ea typeface="Times New Roman"/>
                <a:cs typeface="Times New Roman"/>
                <a:sym typeface="Times New Roman"/>
              </a:defRPr>
            </a:lvl5pPr>
            <a:lvl6pPr marL="2651760" marR="0" lvl="5" indent="40639" algn="l" rtl="0">
              <a:lnSpc>
                <a:spcPct val="100000"/>
              </a:lnSpc>
              <a:spcBef>
                <a:spcPts val="700"/>
              </a:spcBef>
              <a:spcAft>
                <a:spcPts val="0"/>
              </a:spcAft>
              <a:buClr>
                <a:schemeClr val="accent1"/>
              </a:buClr>
              <a:buSzPct val="100000"/>
              <a:buFont typeface="Times New Roman"/>
              <a:buChar char="»"/>
              <a:defRPr sz="3200" b="0" i="0" u="none" strike="noStrike" cap="none">
                <a:solidFill>
                  <a:srgbClr val="FFFFFF"/>
                </a:solidFill>
                <a:latin typeface="Times New Roman"/>
                <a:ea typeface="Times New Roman"/>
                <a:cs typeface="Times New Roman"/>
                <a:sym typeface="Times New Roman"/>
              </a:defRPr>
            </a:lvl6pPr>
            <a:lvl7pPr marL="3108960" marR="0" lvl="6" indent="40639" algn="l" rtl="0">
              <a:lnSpc>
                <a:spcPct val="100000"/>
              </a:lnSpc>
              <a:spcBef>
                <a:spcPts val="700"/>
              </a:spcBef>
              <a:spcAft>
                <a:spcPts val="0"/>
              </a:spcAft>
              <a:buClr>
                <a:schemeClr val="accent1"/>
              </a:buClr>
              <a:buSzPct val="100000"/>
              <a:buFont typeface="Times New Roman"/>
              <a:buChar char="»"/>
              <a:defRPr sz="3200" b="0" i="0" u="none" strike="noStrike" cap="none">
                <a:solidFill>
                  <a:srgbClr val="FFFFFF"/>
                </a:solidFill>
                <a:latin typeface="Times New Roman"/>
                <a:ea typeface="Times New Roman"/>
                <a:cs typeface="Times New Roman"/>
                <a:sym typeface="Times New Roman"/>
              </a:defRPr>
            </a:lvl7pPr>
            <a:lvl8pPr marL="3566159" marR="0" lvl="7" indent="40640" algn="l" rtl="0">
              <a:lnSpc>
                <a:spcPct val="100000"/>
              </a:lnSpc>
              <a:spcBef>
                <a:spcPts val="700"/>
              </a:spcBef>
              <a:spcAft>
                <a:spcPts val="0"/>
              </a:spcAft>
              <a:buClr>
                <a:schemeClr val="accent1"/>
              </a:buClr>
              <a:buSzPct val="100000"/>
              <a:buFont typeface="Times New Roman"/>
              <a:buChar char="»"/>
              <a:defRPr sz="3200" b="0" i="0" u="none" strike="noStrike" cap="none">
                <a:solidFill>
                  <a:srgbClr val="FFFFFF"/>
                </a:solidFill>
                <a:latin typeface="Times New Roman"/>
                <a:ea typeface="Times New Roman"/>
                <a:cs typeface="Times New Roman"/>
                <a:sym typeface="Times New Roman"/>
              </a:defRPr>
            </a:lvl8pPr>
            <a:lvl9pPr marL="4023359" marR="0" lvl="8" indent="40640" algn="l" rtl="0">
              <a:lnSpc>
                <a:spcPct val="100000"/>
              </a:lnSpc>
              <a:spcBef>
                <a:spcPts val="700"/>
              </a:spcBef>
              <a:spcAft>
                <a:spcPts val="0"/>
              </a:spcAft>
              <a:buClr>
                <a:schemeClr val="accent1"/>
              </a:buClr>
              <a:buSzPct val="100000"/>
              <a:buFont typeface="Times New Roman"/>
              <a:buChar char="»"/>
              <a:defRPr sz="3200" b="0" i="0" u="none" strike="noStrike" cap="none">
                <a:solidFill>
                  <a:srgbClr val="FFFFFF"/>
                </a:solidFill>
                <a:latin typeface="Times New Roman"/>
                <a:ea typeface="Times New Roman"/>
                <a:cs typeface="Times New Roman"/>
                <a:sym typeface="Times New Roman"/>
              </a:defRPr>
            </a:lvl9pPr>
          </a:lstStyle>
          <a:p>
            <a:endParaRPr/>
          </a:p>
        </p:txBody>
      </p:sp>
      <p:sp>
        <p:nvSpPr>
          <p:cNvPr id="39" name="Shape 39"/>
          <p:cNvSpPr txBox="1">
            <a:spLocks noGrp="1"/>
          </p:cNvSpPr>
          <p:nvPr>
            <p:ph type="sldNum" idx="12"/>
          </p:nvPr>
        </p:nvSpPr>
        <p:spPr>
          <a:xfrm>
            <a:off x="8175465" y="6019800"/>
            <a:ext cx="282733" cy="269240"/>
          </a:xfrm>
          <a:prstGeom prst="rect">
            <a:avLst/>
          </a:prstGeom>
          <a:noFill/>
          <a:ln>
            <a:noFill/>
          </a:ln>
        </p:spPr>
        <p:txBody>
          <a:bodyPr wrap="square" lIns="45700" tIns="45700" rIns="45700" bIns="45700" anchor="t" anchorCtr="0">
            <a:noAutofit/>
          </a:bodyPr>
          <a:lstStyle/>
          <a:p>
            <a:pPr marL="0" marR="0" lvl="0" indent="0" algn="r" rtl="0">
              <a:lnSpc>
                <a:spcPct val="100000"/>
              </a:lnSpc>
              <a:spcBef>
                <a:spcPts val="0"/>
              </a:spcBef>
              <a:spcAft>
                <a:spcPts val="0"/>
              </a:spcAft>
              <a:buClr>
                <a:srgbClr val="FFFFFF"/>
              </a:buClr>
              <a:buSzPct val="25000"/>
              <a:buFont typeface="Trebuchet MS"/>
              <a:buNone/>
            </a:pPr>
            <a:fld id="{00000000-1234-1234-1234-123412341234}" type="slidenum">
              <a:rPr lang="en-US" sz="1200" b="1" i="0" u="none" strike="noStrike" cap="none">
                <a:solidFill>
                  <a:srgbClr val="FFFFFF"/>
                </a:solidFill>
                <a:latin typeface="Trebuchet MS"/>
                <a:ea typeface="Trebuchet MS"/>
                <a:cs typeface="Trebuchet MS"/>
                <a:sym typeface="Trebuchet MS"/>
              </a:rPr>
              <a:t>‹#›</a:t>
            </a:fld>
            <a:endParaRPr lang="en-US" sz="1200" b="1" i="0" u="none" strike="noStrike" cap="none">
              <a:solidFill>
                <a:srgbClr val="FFFFFF"/>
              </a:solidFill>
              <a:latin typeface="Trebuchet MS"/>
              <a:ea typeface="Trebuchet MS"/>
              <a:cs typeface="Trebuchet MS"/>
              <a:sym typeface="Trebuchet MS"/>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name="Comparison">
    <p:spTree>
      <p:nvGrpSpPr>
        <p:cNvPr id="1" name="Shape 40"/>
        <p:cNvGrpSpPr/>
        <p:nvPr/>
      </p:nvGrpSpPr>
      <p:grpSpPr>
        <a:xfrm>
          <a:off x="0" y="0"/>
          <a:ext cx="0" cy="0"/>
          <a:chOff x="0" y="0"/>
          <a:chExt cx="0" cy="0"/>
        </a:xfrm>
      </p:grpSpPr>
      <p:sp>
        <p:nvSpPr>
          <p:cNvPr id="41" name="Shape 41"/>
          <p:cNvSpPr txBox="1">
            <a:spLocks noGrp="1"/>
          </p:cNvSpPr>
          <p:nvPr>
            <p:ph type="title"/>
          </p:nvPr>
        </p:nvSpPr>
        <p:spPr>
          <a:xfrm>
            <a:off x="457200" y="274637"/>
            <a:ext cx="8229600" cy="1143001"/>
          </a:xfrm>
          <a:prstGeom prst="rect">
            <a:avLst/>
          </a:prstGeom>
          <a:noFill/>
          <a:ln>
            <a:noFill/>
          </a:ln>
        </p:spPr>
        <p:txBody>
          <a:bodyPr wrap="square" lIns="91425" tIns="91425" rIns="91425" bIns="91425" anchor="ctr" anchorCtr="0"/>
          <a:lstStyle>
            <a:lvl1pPr marL="0" marR="0" lvl="0" indent="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1pPr>
            <a:lvl2pPr marL="0" marR="0" lvl="1" indent="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2pPr>
            <a:lvl3pPr marL="0" marR="0" lvl="2" indent="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3pPr>
            <a:lvl4pPr marL="0" marR="0" lvl="3" indent="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4pPr>
            <a:lvl5pPr marL="0" marR="0" lvl="4" indent="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5pPr>
            <a:lvl6pPr marL="0" marR="0" lvl="5" indent="45720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6pPr>
            <a:lvl7pPr marL="0" marR="0" lvl="6" indent="91440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7pPr>
            <a:lvl8pPr marL="0" marR="0" lvl="7" indent="137160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8pPr>
            <a:lvl9pPr marL="0" marR="0" lvl="8" indent="182880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9pPr>
          </a:lstStyle>
          <a:p>
            <a:endParaRPr/>
          </a:p>
        </p:txBody>
      </p:sp>
      <p:sp>
        <p:nvSpPr>
          <p:cNvPr id="42" name="Shape 42"/>
          <p:cNvSpPr txBox="1">
            <a:spLocks noGrp="1"/>
          </p:cNvSpPr>
          <p:nvPr>
            <p:ph type="body" idx="1"/>
          </p:nvPr>
        </p:nvSpPr>
        <p:spPr>
          <a:xfrm>
            <a:off x="457200" y="1535112"/>
            <a:ext cx="4040187" cy="639762"/>
          </a:xfrm>
          <a:prstGeom prst="rect">
            <a:avLst/>
          </a:prstGeom>
          <a:noFill/>
          <a:ln>
            <a:noFill/>
          </a:ln>
        </p:spPr>
        <p:txBody>
          <a:bodyPr wrap="square" lIns="91425" tIns="91425" rIns="91425" bIns="91425" anchor="b" anchorCtr="0"/>
          <a:lstStyle>
            <a:lvl1pPr marL="0" marR="0" lvl="0" indent="0" algn="l" rtl="0">
              <a:lnSpc>
                <a:spcPct val="100000"/>
              </a:lnSpc>
              <a:spcBef>
                <a:spcPts val="500"/>
              </a:spcBef>
              <a:spcAft>
                <a:spcPts val="0"/>
              </a:spcAft>
              <a:buClr>
                <a:srgbClr val="FFFFFF"/>
              </a:buClr>
              <a:buFont typeface="Times New Roman"/>
              <a:buNone/>
              <a:defRPr sz="2400" b="1" i="0" u="none" strike="noStrike" cap="none">
                <a:solidFill>
                  <a:srgbClr val="FFFFFF"/>
                </a:solidFill>
                <a:latin typeface="Times New Roman"/>
                <a:ea typeface="Times New Roman"/>
                <a:cs typeface="Times New Roman"/>
                <a:sym typeface="Times New Roman"/>
              </a:defRPr>
            </a:lvl1pPr>
            <a:lvl2pPr marL="0" marR="0" lvl="1" indent="457200" algn="l" rtl="0">
              <a:lnSpc>
                <a:spcPct val="100000"/>
              </a:lnSpc>
              <a:spcBef>
                <a:spcPts val="500"/>
              </a:spcBef>
              <a:spcAft>
                <a:spcPts val="0"/>
              </a:spcAft>
              <a:buClr>
                <a:srgbClr val="FFFFFF"/>
              </a:buClr>
              <a:buFont typeface="Times New Roman"/>
              <a:buNone/>
              <a:defRPr sz="2400" b="1" i="0" u="none" strike="noStrike" cap="none">
                <a:solidFill>
                  <a:srgbClr val="FFFFFF"/>
                </a:solidFill>
                <a:latin typeface="Times New Roman"/>
                <a:ea typeface="Times New Roman"/>
                <a:cs typeface="Times New Roman"/>
                <a:sym typeface="Times New Roman"/>
              </a:defRPr>
            </a:lvl2pPr>
            <a:lvl3pPr marL="0" marR="0" lvl="2" indent="914400" algn="l" rtl="0">
              <a:lnSpc>
                <a:spcPct val="100000"/>
              </a:lnSpc>
              <a:spcBef>
                <a:spcPts val="500"/>
              </a:spcBef>
              <a:spcAft>
                <a:spcPts val="0"/>
              </a:spcAft>
              <a:buClr>
                <a:srgbClr val="FFFFFF"/>
              </a:buClr>
              <a:buFont typeface="Times New Roman"/>
              <a:buNone/>
              <a:defRPr sz="2400" b="1" i="0" u="none" strike="noStrike" cap="none">
                <a:solidFill>
                  <a:srgbClr val="FFFFFF"/>
                </a:solidFill>
                <a:latin typeface="Times New Roman"/>
                <a:ea typeface="Times New Roman"/>
                <a:cs typeface="Times New Roman"/>
                <a:sym typeface="Times New Roman"/>
              </a:defRPr>
            </a:lvl3pPr>
            <a:lvl4pPr marL="0" marR="0" lvl="3" indent="1371600" algn="l" rtl="0">
              <a:lnSpc>
                <a:spcPct val="100000"/>
              </a:lnSpc>
              <a:spcBef>
                <a:spcPts val="500"/>
              </a:spcBef>
              <a:spcAft>
                <a:spcPts val="0"/>
              </a:spcAft>
              <a:buClr>
                <a:srgbClr val="FFFFFF"/>
              </a:buClr>
              <a:buFont typeface="Times New Roman"/>
              <a:buNone/>
              <a:defRPr sz="2400" b="1" i="0" u="none" strike="noStrike" cap="none">
                <a:solidFill>
                  <a:srgbClr val="FFFFFF"/>
                </a:solidFill>
                <a:latin typeface="Times New Roman"/>
                <a:ea typeface="Times New Roman"/>
                <a:cs typeface="Times New Roman"/>
                <a:sym typeface="Times New Roman"/>
              </a:defRPr>
            </a:lvl4pPr>
            <a:lvl5pPr marL="0" marR="0" lvl="4" indent="1828800" algn="l" rtl="0">
              <a:lnSpc>
                <a:spcPct val="100000"/>
              </a:lnSpc>
              <a:spcBef>
                <a:spcPts val="500"/>
              </a:spcBef>
              <a:spcAft>
                <a:spcPts val="0"/>
              </a:spcAft>
              <a:buClr>
                <a:srgbClr val="FFFFFF"/>
              </a:buClr>
              <a:buFont typeface="Times New Roman"/>
              <a:buNone/>
              <a:defRPr sz="2400" b="1" i="0" u="none" strike="noStrike" cap="none">
                <a:solidFill>
                  <a:srgbClr val="FFFFFF"/>
                </a:solidFill>
                <a:latin typeface="Times New Roman"/>
                <a:ea typeface="Times New Roman"/>
                <a:cs typeface="Times New Roman"/>
                <a:sym typeface="Times New Roman"/>
              </a:defRPr>
            </a:lvl5pPr>
            <a:lvl6pPr marL="2651760" marR="0" lvl="5" indent="40639" algn="l" rtl="0">
              <a:lnSpc>
                <a:spcPct val="100000"/>
              </a:lnSpc>
              <a:spcBef>
                <a:spcPts val="700"/>
              </a:spcBef>
              <a:spcAft>
                <a:spcPts val="0"/>
              </a:spcAft>
              <a:buClr>
                <a:schemeClr val="accent1"/>
              </a:buClr>
              <a:buSzPct val="100000"/>
              <a:buFont typeface="Times New Roman"/>
              <a:buChar char="»"/>
              <a:defRPr sz="3200" b="0" i="0" u="none" strike="noStrike" cap="none">
                <a:solidFill>
                  <a:srgbClr val="FFFFFF"/>
                </a:solidFill>
                <a:latin typeface="Times New Roman"/>
                <a:ea typeface="Times New Roman"/>
                <a:cs typeface="Times New Roman"/>
                <a:sym typeface="Times New Roman"/>
              </a:defRPr>
            </a:lvl6pPr>
            <a:lvl7pPr marL="3108960" marR="0" lvl="6" indent="40639" algn="l" rtl="0">
              <a:lnSpc>
                <a:spcPct val="100000"/>
              </a:lnSpc>
              <a:spcBef>
                <a:spcPts val="700"/>
              </a:spcBef>
              <a:spcAft>
                <a:spcPts val="0"/>
              </a:spcAft>
              <a:buClr>
                <a:schemeClr val="accent1"/>
              </a:buClr>
              <a:buSzPct val="100000"/>
              <a:buFont typeface="Times New Roman"/>
              <a:buChar char="»"/>
              <a:defRPr sz="3200" b="0" i="0" u="none" strike="noStrike" cap="none">
                <a:solidFill>
                  <a:srgbClr val="FFFFFF"/>
                </a:solidFill>
                <a:latin typeface="Times New Roman"/>
                <a:ea typeface="Times New Roman"/>
                <a:cs typeface="Times New Roman"/>
                <a:sym typeface="Times New Roman"/>
              </a:defRPr>
            </a:lvl7pPr>
            <a:lvl8pPr marL="3566159" marR="0" lvl="7" indent="40640" algn="l" rtl="0">
              <a:lnSpc>
                <a:spcPct val="100000"/>
              </a:lnSpc>
              <a:spcBef>
                <a:spcPts val="700"/>
              </a:spcBef>
              <a:spcAft>
                <a:spcPts val="0"/>
              </a:spcAft>
              <a:buClr>
                <a:schemeClr val="accent1"/>
              </a:buClr>
              <a:buSzPct val="100000"/>
              <a:buFont typeface="Times New Roman"/>
              <a:buChar char="»"/>
              <a:defRPr sz="3200" b="0" i="0" u="none" strike="noStrike" cap="none">
                <a:solidFill>
                  <a:srgbClr val="FFFFFF"/>
                </a:solidFill>
                <a:latin typeface="Times New Roman"/>
                <a:ea typeface="Times New Roman"/>
                <a:cs typeface="Times New Roman"/>
                <a:sym typeface="Times New Roman"/>
              </a:defRPr>
            </a:lvl8pPr>
            <a:lvl9pPr marL="4023359" marR="0" lvl="8" indent="40640" algn="l" rtl="0">
              <a:lnSpc>
                <a:spcPct val="100000"/>
              </a:lnSpc>
              <a:spcBef>
                <a:spcPts val="700"/>
              </a:spcBef>
              <a:spcAft>
                <a:spcPts val="0"/>
              </a:spcAft>
              <a:buClr>
                <a:schemeClr val="accent1"/>
              </a:buClr>
              <a:buSzPct val="100000"/>
              <a:buFont typeface="Times New Roman"/>
              <a:buChar char="»"/>
              <a:defRPr sz="3200" b="0" i="0" u="none" strike="noStrike" cap="none">
                <a:solidFill>
                  <a:srgbClr val="FFFFFF"/>
                </a:solidFill>
                <a:latin typeface="Times New Roman"/>
                <a:ea typeface="Times New Roman"/>
                <a:cs typeface="Times New Roman"/>
                <a:sym typeface="Times New Roman"/>
              </a:defRPr>
            </a:lvl9pPr>
          </a:lstStyle>
          <a:p>
            <a:endParaRPr/>
          </a:p>
        </p:txBody>
      </p:sp>
      <p:sp>
        <p:nvSpPr>
          <p:cNvPr id="43" name="Shape 43"/>
          <p:cNvSpPr txBox="1">
            <a:spLocks noGrp="1"/>
          </p:cNvSpPr>
          <p:nvPr>
            <p:ph type="body" idx="2"/>
          </p:nvPr>
        </p:nvSpPr>
        <p:spPr>
          <a:xfrm>
            <a:off x="4645025" y="1535112"/>
            <a:ext cx="4041774" cy="639762"/>
          </a:xfrm>
          <a:prstGeom prst="rect">
            <a:avLst/>
          </a:prstGeom>
          <a:noFill/>
          <a:ln>
            <a:noFill/>
          </a:ln>
        </p:spPr>
        <p:txBody>
          <a:bodyPr wrap="square" lIns="91425" tIns="91425" rIns="91425" bIns="91425" anchor="b" anchorCtr="0"/>
          <a:lstStyle>
            <a:lvl1pPr marL="342900" marR="0" lvl="0" indent="63500" algn="l" rtl="0">
              <a:lnSpc>
                <a:spcPct val="100000"/>
              </a:lnSpc>
              <a:spcBef>
                <a:spcPts val="700"/>
              </a:spcBef>
              <a:spcAft>
                <a:spcPts val="0"/>
              </a:spcAft>
              <a:buClr>
                <a:schemeClr val="accent1"/>
              </a:buClr>
              <a:buSzPct val="100000"/>
              <a:buFont typeface="Times New Roman"/>
              <a:buChar char="•"/>
              <a:defRPr sz="3200" b="0" i="0" u="none" strike="noStrike" cap="none">
                <a:solidFill>
                  <a:srgbClr val="FFFFFF"/>
                </a:solidFill>
                <a:latin typeface="Times New Roman"/>
                <a:ea typeface="Times New Roman"/>
                <a:cs typeface="Times New Roman"/>
                <a:sym typeface="Times New Roman"/>
              </a:defRPr>
            </a:lvl1pPr>
            <a:lvl2pPr marL="783771" marR="0" lvl="1" indent="79828" algn="l" rtl="0">
              <a:lnSpc>
                <a:spcPct val="100000"/>
              </a:lnSpc>
              <a:spcBef>
                <a:spcPts val="700"/>
              </a:spcBef>
              <a:spcAft>
                <a:spcPts val="0"/>
              </a:spcAft>
              <a:buClr>
                <a:schemeClr val="accent1"/>
              </a:buClr>
              <a:buSzPct val="100000"/>
              <a:buFont typeface="Times New Roman"/>
              <a:buChar char="–"/>
              <a:defRPr sz="3200" b="0" i="0" u="none" strike="noStrike" cap="none">
                <a:solidFill>
                  <a:srgbClr val="FFFFFF"/>
                </a:solidFill>
                <a:latin typeface="Times New Roman"/>
                <a:ea typeface="Times New Roman"/>
                <a:cs typeface="Times New Roman"/>
                <a:sym typeface="Times New Roman"/>
              </a:defRPr>
            </a:lvl2pPr>
            <a:lvl3pPr marL="1219200" marR="0" lvl="2" indent="101600" algn="l" rtl="0">
              <a:lnSpc>
                <a:spcPct val="100000"/>
              </a:lnSpc>
              <a:spcBef>
                <a:spcPts val="700"/>
              </a:spcBef>
              <a:spcAft>
                <a:spcPts val="0"/>
              </a:spcAft>
              <a:buClr>
                <a:schemeClr val="accent1"/>
              </a:buClr>
              <a:buSzPct val="100000"/>
              <a:buFont typeface="Times New Roman"/>
              <a:buChar char="•"/>
              <a:defRPr sz="3200" b="0" i="0" u="none" strike="noStrike" cap="none">
                <a:solidFill>
                  <a:srgbClr val="FFFFFF"/>
                </a:solidFill>
                <a:latin typeface="Times New Roman"/>
                <a:ea typeface="Times New Roman"/>
                <a:cs typeface="Times New Roman"/>
                <a:sym typeface="Times New Roman"/>
              </a:defRPr>
            </a:lvl3pPr>
            <a:lvl4pPr marL="1737360" marR="0" lvl="3" indent="40639" algn="l" rtl="0">
              <a:lnSpc>
                <a:spcPct val="100000"/>
              </a:lnSpc>
              <a:spcBef>
                <a:spcPts val="700"/>
              </a:spcBef>
              <a:spcAft>
                <a:spcPts val="0"/>
              </a:spcAft>
              <a:buClr>
                <a:schemeClr val="accent1"/>
              </a:buClr>
              <a:buSzPct val="100000"/>
              <a:buFont typeface="Times New Roman"/>
              <a:buChar char="–"/>
              <a:defRPr sz="3200" b="0" i="0" u="none" strike="noStrike" cap="none">
                <a:solidFill>
                  <a:srgbClr val="FFFFFF"/>
                </a:solidFill>
                <a:latin typeface="Times New Roman"/>
                <a:ea typeface="Times New Roman"/>
                <a:cs typeface="Times New Roman"/>
                <a:sym typeface="Times New Roman"/>
              </a:defRPr>
            </a:lvl4pPr>
            <a:lvl5pPr marL="2194560" marR="0" lvl="4" indent="40639" algn="l" rtl="0">
              <a:lnSpc>
                <a:spcPct val="100000"/>
              </a:lnSpc>
              <a:spcBef>
                <a:spcPts val="700"/>
              </a:spcBef>
              <a:spcAft>
                <a:spcPts val="0"/>
              </a:spcAft>
              <a:buClr>
                <a:schemeClr val="accent1"/>
              </a:buClr>
              <a:buSzPct val="100000"/>
              <a:buFont typeface="Times New Roman"/>
              <a:buChar char="»"/>
              <a:defRPr sz="3200" b="0" i="0" u="none" strike="noStrike" cap="none">
                <a:solidFill>
                  <a:srgbClr val="FFFFFF"/>
                </a:solidFill>
                <a:latin typeface="Times New Roman"/>
                <a:ea typeface="Times New Roman"/>
                <a:cs typeface="Times New Roman"/>
                <a:sym typeface="Times New Roman"/>
              </a:defRPr>
            </a:lvl5pPr>
            <a:lvl6pPr marL="2651760" marR="0" lvl="5" indent="40639" algn="l" rtl="0">
              <a:lnSpc>
                <a:spcPct val="100000"/>
              </a:lnSpc>
              <a:spcBef>
                <a:spcPts val="700"/>
              </a:spcBef>
              <a:spcAft>
                <a:spcPts val="0"/>
              </a:spcAft>
              <a:buClr>
                <a:schemeClr val="accent1"/>
              </a:buClr>
              <a:buSzPct val="100000"/>
              <a:buFont typeface="Times New Roman"/>
              <a:buChar char="»"/>
              <a:defRPr sz="3200" b="0" i="0" u="none" strike="noStrike" cap="none">
                <a:solidFill>
                  <a:srgbClr val="FFFFFF"/>
                </a:solidFill>
                <a:latin typeface="Times New Roman"/>
                <a:ea typeface="Times New Roman"/>
                <a:cs typeface="Times New Roman"/>
                <a:sym typeface="Times New Roman"/>
              </a:defRPr>
            </a:lvl6pPr>
            <a:lvl7pPr marL="3108960" marR="0" lvl="6" indent="40639" algn="l" rtl="0">
              <a:lnSpc>
                <a:spcPct val="100000"/>
              </a:lnSpc>
              <a:spcBef>
                <a:spcPts val="700"/>
              </a:spcBef>
              <a:spcAft>
                <a:spcPts val="0"/>
              </a:spcAft>
              <a:buClr>
                <a:schemeClr val="accent1"/>
              </a:buClr>
              <a:buSzPct val="100000"/>
              <a:buFont typeface="Times New Roman"/>
              <a:buChar char="»"/>
              <a:defRPr sz="3200" b="0" i="0" u="none" strike="noStrike" cap="none">
                <a:solidFill>
                  <a:srgbClr val="FFFFFF"/>
                </a:solidFill>
                <a:latin typeface="Times New Roman"/>
                <a:ea typeface="Times New Roman"/>
                <a:cs typeface="Times New Roman"/>
                <a:sym typeface="Times New Roman"/>
              </a:defRPr>
            </a:lvl7pPr>
            <a:lvl8pPr marL="3566159" marR="0" lvl="7" indent="40640" algn="l" rtl="0">
              <a:lnSpc>
                <a:spcPct val="100000"/>
              </a:lnSpc>
              <a:spcBef>
                <a:spcPts val="700"/>
              </a:spcBef>
              <a:spcAft>
                <a:spcPts val="0"/>
              </a:spcAft>
              <a:buClr>
                <a:schemeClr val="accent1"/>
              </a:buClr>
              <a:buSzPct val="100000"/>
              <a:buFont typeface="Times New Roman"/>
              <a:buChar char="»"/>
              <a:defRPr sz="3200" b="0" i="0" u="none" strike="noStrike" cap="none">
                <a:solidFill>
                  <a:srgbClr val="FFFFFF"/>
                </a:solidFill>
                <a:latin typeface="Times New Roman"/>
                <a:ea typeface="Times New Roman"/>
                <a:cs typeface="Times New Roman"/>
                <a:sym typeface="Times New Roman"/>
              </a:defRPr>
            </a:lvl8pPr>
            <a:lvl9pPr marL="4023359" marR="0" lvl="8" indent="40640" algn="l" rtl="0">
              <a:lnSpc>
                <a:spcPct val="100000"/>
              </a:lnSpc>
              <a:spcBef>
                <a:spcPts val="700"/>
              </a:spcBef>
              <a:spcAft>
                <a:spcPts val="0"/>
              </a:spcAft>
              <a:buClr>
                <a:schemeClr val="accent1"/>
              </a:buClr>
              <a:buSzPct val="100000"/>
              <a:buFont typeface="Times New Roman"/>
              <a:buChar char="»"/>
              <a:defRPr sz="3200" b="0" i="0" u="none" strike="noStrike" cap="none">
                <a:solidFill>
                  <a:srgbClr val="FFFFFF"/>
                </a:solidFill>
                <a:latin typeface="Times New Roman"/>
                <a:ea typeface="Times New Roman"/>
                <a:cs typeface="Times New Roman"/>
                <a:sym typeface="Times New Roman"/>
              </a:defRPr>
            </a:lvl9pPr>
          </a:lstStyle>
          <a:p>
            <a:endParaRPr/>
          </a:p>
        </p:txBody>
      </p:sp>
      <p:sp>
        <p:nvSpPr>
          <p:cNvPr id="44" name="Shape 44"/>
          <p:cNvSpPr txBox="1">
            <a:spLocks noGrp="1"/>
          </p:cNvSpPr>
          <p:nvPr>
            <p:ph type="sldNum" idx="12"/>
          </p:nvPr>
        </p:nvSpPr>
        <p:spPr>
          <a:xfrm>
            <a:off x="8175465" y="6019800"/>
            <a:ext cx="282733" cy="269240"/>
          </a:xfrm>
          <a:prstGeom prst="rect">
            <a:avLst/>
          </a:prstGeom>
          <a:noFill/>
          <a:ln>
            <a:noFill/>
          </a:ln>
        </p:spPr>
        <p:txBody>
          <a:bodyPr wrap="square" lIns="45700" tIns="45700" rIns="45700" bIns="45700" anchor="t" anchorCtr="0">
            <a:noAutofit/>
          </a:bodyPr>
          <a:lstStyle/>
          <a:p>
            <a:pPr marL="0" marR="0" lvl="0" indent="0" algn="r" rtl="0">
              <a:lnSpc>
                <a:spcPct val="100000"/>
              </a:lnSpc>
              <a:spcBef>
                <a:spcPts val="0"/>
              </a:spcBef>
              <a:spcAft>
                <a:spcPts val="0"/>
              </a:spcAft>
              <a:buClr>
                <a:srgbClr val="FFFFFF"/>
              </a:buClr>
              <a:buSzPct val="25000"/>
              <a:buFont typeface="Trebuchet MS"/>
              <a:buNone/>
            </a:pPr>
            <a:fld id="{00000000-1234-1234-1234-123412341234}" type="slidenum">
              <a:rPr lang="en-US" sz="1200" b="1" i="0" u="none" strike="noStrike" cap="none">
                <a:solidFill>
                  <a:srgbClr val="FFFFFF"/>
                </a:solidFill>
                <a:latin typeface="Trebuchet MS"/>
                <a:ea typeface="Trebuchet MS"/>
                <a:cs typeface="Trebuchet MS"/>
                <a:sym typeface="Trebuchet MS"/>
              </a:rPr>
              <a:t>‹#›</a:t>
            </a:fld>
            <a:endParaRPr lang="en-US" sz="1200" b="1" i="0" u="none" strike="noStrike" cap="none">
              <a:solidFill>
                <a:srgbClr val="FFFFFF"/>
              </a:solidFill>
              <a:latin typeface="Trebuchet MS"/>
              <a:ea typeface="Trebuchet MS"/>
              <a:cs typeface="Trebuchet MS"/>
              <a:sym typeface="Trebuchet MS"/>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cSld name="Title Only">
    <p:spTree>
      <p:nvGrpSpPr>
        <p:cNvPr id="1" name="Shape 45"/>
        <p:cNvGrpSpPr/>
        <p:nvPr/>
      </p:nvGrpSpPr>
      <p:grpSpPr>
        <a:xfrm>
          <a:off x="0" y="0"/>
          <a:ext cx="0" cy="0"/>
          <a:chOff x="0" y="0"/>
          <a:chExt cx="0" cy="0"/>
        </a:xfrm>
      </p:grpSpPr>
      <p:sp>
        <p:nvSpPr>
          <p:cNvPr id="46" name="Shape 46"/>
          <p:cNvSpPr txBox="1">
            <a:spLocks noGrp="1"/>
          </p:cNvSpPr>
          <p:nvPr>
            <p:ph type="title"/>
          </p:nvPr>
        </p:nvSpPr>
        <p:spPr>
          <a:xfrm>
            <a:off x="685800" y="609600"/>
            <a:ext cx="7772400" cy="1143000"/>
          </a:xfrm>
          <a:prstGeom prst="rect">
            <a:avLst/>
          </a:prstGeom>
          <a:noFill/>
          <a:ln>
            <a:noFill/>
          </a:ln>
        </p:spPr>
        <p:txBody>
          <a:bodyPr wrap="square" lIns="91425" tIns="91425" rIns="91425" bIns="91425" anchor="ctr" anchorCtr="0"/>
          <a:lstStyle>
            <a:lvl1pPr marL="0" marR="0" lvl="0" indent="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1pPr>
            <a:lvl2pPr marL="0" marR="0" lvl="1" indent="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2pPr>
            <a:lvl3pPr marL="0" marR="0" lvl="2" indent="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3pPr>
            <a:lvl4pPr marL="0" marR="0" lvl="3" indent="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4pPr>
            <a:lvl5pPr marL="0" marR="0" lvl="4" indent="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5pPr>
            <a:lvl6pPr marL="0" marR="0" lvl="5" indent="45720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6pPr>
            <a:lvl7pPr marL="0" marR="0" lvl="6" indent="91440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7pPr>
            <a:lvl8pPr marL="0" marR="0" lvl="7" indent="137160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8pPr>
            <a:lvl9pPr marL="0" marR="0" lvl="8" indent="182880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9pPr>
          </a:lstStyle>
          <a:p>
            <a:endParaRPr/>
          </a:p>
        </p:txBody>
      </p:sp>
      <p:sp>
        <p:nvSpPr>
          <p:cNvPr id="47" name="Shape 47"/>
          <p:cNvSpPr txBox="1">
            <a:spLocks noGrp="1"/>
          </p:cNvSpPr>
          <p:nvPr>
            <p:ph type="sldNum" idx="12"/>
          </p:nvPr>
        </p:nvSpPr>
        <p:spPr>
          <a:xfrm>
            <a:off x="8175465" y="6019800"/>
            <a:ext cx="282733" cy="269240"/>
          </a:xfrm>
          <a:prstGeom prst="rect">
            <a:avLst/>
          </a:prstGeom>
          <a:noFill/>
          <a:ln>
            <a:noFill/>
          </a:ln>
        </p:spPr>
        <p:txBody>
          <a:bodyPr wrap="square" lIns="45700" tIns="45700" rIns="45700" bIns="45700" anchor="t" anchorCtr="0">
            <a:noAutofit/>
          </a:bodyPr>
          <a:lstStyle/>
          <a:p>
            <a:pPr marL="0" marR="0" lvl="0" indent="0" algn="r" rtl="0">
              <a:lnSpc>
                <a:spcPct val="100000"/>
              </a:lnSpc>
              <a:spcBef>
                <a:spcPts val="0"/>
              </a:spcBef>
              <a:spcAft>
                <a:spcPts val="0"/>
              </a:spcAft>
              <a:buClr>
                <a:srgbClr val="FFFFFF"/>
              </a:buClr>
              <a:buSzPct val="25000"/>
              <a:buFont typeface="Trebuchet MS"/>
              <a:buNone/>
            </a:pPr>
            <a:fld id="{00000000-1234-1234-1234-123412341234}" type="slidenum">
              <a:rPr lang="en-US" sz="1200" b="1" i="0" u="none" strike="noStrike" cap="none">
                <a:solidFill>
                  <a:srgbClr val="FFFFFF"/>
                </a:solidFill>
                <a:latin typeface="Trebuchet MS"/>
                <a:ea typeface="Trebuchet MS"/>
                <a:cs typeface="Trebuchet MS"/>
                <a:sym typeface="Trebuchet MS"/>
              </a:rPr>
              <a:t>‹#›</a:t>
            </a:fld>
            <a:endParaRPr lang="en-US" sz="1200" b="1" i="0" u="none" strike="noStrike" cap="none">
              <a:solidFill>
                <a:srgbClr val="FFFFFF"/>
              </a:solidFill>
              <a:latin typeface="Trebuchet MS"/>
              <a:ea typeface="Trebuchet MS"/>
              <a:cs typeface="Trebuchet MS"/>
              <a:sym typeface="Trebuchet MS"/>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cSld name="Blank">
    <p:spTree>
      <p:nvGrpSpPr>
        <p:cNvPr id="1" name="Shape 48"/>
        <p:cNvGrpSpPr/>
        <p:nvPr/>
      </p:nvGrpSpPr>
      <p:grpSpPr>
        <a:xfrm>
          <a:off x="0" y="0"/>
          <a:ext cx="0" cy="0"/>
          <a:chOff x="0" y="0"/>
          <a:chExt cx="0" cy="0"/>
        </a:xfrm>
      </p:grpSpPr>
      <p:sp>
        <p:nvSpPr>
          <p:cNvPr id="49" name="Shape 49"/>
          <p:cNvSpPr txBox="1">
            <a:spLocks noGrp="1"/>
          </p:cNvSpPr>
          <p:nvPr>
            <p:ph type="sldNum" idx="12"/>
          </p:nvPr>
        </p:nvSpPr>
        <p:spPr>
          <a:xfrm>
            <a:off x="8175465" y="6019800"/>
            <a:ext cx="282733" cy="269240"/>
          </a:xfrm>
          <a:prstGeom prst="rect">
            <a:avLst/>
          </a:prstGeom>
          <a:noFill/>
          <a:ln>
            <a:noFill/>
          </a:ln>
        </p:spPr>
        <p:txBody>
          <a:bodyPr wrap="square" lIns="45700" tIns="45700" rIns="45700" bIns="45700" anchor="t" anchorCtr="0">
            <a:noAutofit/>
          </a:bodyPr>
          <a:lstStyle/>
          <a:p>
            <a:pPr marL="0" marR="0" lvl="0" indent="0" algn="r" rtl="0">
              <a:lnSpc>
                <a:spcPct val="100000"/>
              </a:lnSpc>
              <a:spcBef>
                <a:spcPts val="0"/>
              </a:spcBef>
              <a:spcAft>
                <a:spcPts val="0"/>
              </a:spcAft>
              <a:buClr>
                <a:srgbClr val="FFFFFF"/>
              </a:buClr>
              <a:buSzPct val="25000"/>
              <a:buFont typeface="Trebuchet MS"/>
              <a:buNone/>
            </a:pPr>
            <a:fld id="{00000000-1234-1234-1234-123412341234}" type="slidenum">
              <a:rPr lang="en-US" sz="1200" b="1" i="0" u="none" strike="noStrike" cap="none">
                <a:solidFill>
                  <a:srgbClr val="FFFFFF"/>
                </a:solidFill>
                <a:latin typeface="Trebuchet MS"/>
                <a:ea typeface="Trebuchet MS"/>
                <a:cs typeface="Trebuchet MS"/>
                <a:sym typeface="Trebuchet MS"/>
              </a:rPr>
              <a:t>‹#›</a:t>
            </a:fld>
            <a:endParaRPr lang="en-US" sz="1200" b="1" i="0" u="none" strike="noStrike" cap="none">
              <a:solidFill>
                <a:srgbClr val="FFFFFF"/>
              </a:solidFill>
              <a:latin typeface="Trebuchet MS"/>
              <a:ea typeface="Trebuchet MS"/>
              <a:cs typeface="Trebuchet MS"/>
              <a:sym typeface="Trebuchet M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5"/>
        <p:cNvGrpSpPr/>
        <p:nvPr/>
      </p:nvGrpSpPr>
      <p:grpSpPr>
        <a:xfrm>
          <a:off x="0" y="0"/>
          <a:ext cx="0" cy="0"/>
          <a:chOff x="0" y="0"/>
          <a:chExt cx="0" cy="0"/>
        </a:xfrm>
      </p:grpSpPr>
      <p:sp>
        <p:nvSpPr>
          <p:cNvPr id="6" name="Shape 6"/>
          <p:cNvSpPr txBox="1">
            <a:spLocks noGrp="1"/>
          </p:cNvSpPr>
          <p:nvPr>
            <p:ph type="body" idx="1"/>
          </p:nvPr>
        </p:nvSpPr>
        <p:spPr>
          <a:xfrm>
            <a:off x="457200" y="1600200"/>
            <a:ext cx="8229600" cy="3846600"/>
          </a:xfrm>
          <a:prstGeom prst="rect">
            <a:avLst/>
          </a:prstGeom>
          <a:noFill/>
          <a:ln>
            <a:noFill/>
          </a:ln>
        </p:spPr>
        <p:txBody>
          <a:bodyPr wrap="square" lIns="91425" tIns="91425" rIns="91425" bIns="91425" anchor="t" anchorCtr="0"/>
          <a:lstStyle>
            <a:lvl1pPr marL="342900" marR="0" lvl="0" indent="12700" algn="l" rtl="0">
              <a:lnSpc>
                <a:spcPct val="100000"/>
              </a:lnSpc>
              <a:spcBef>
                <a:spcPts val="700"/>
              </a:spcBef>
              <a:spcAft>
                <a:spcPts val="0"/>
              </a:spcAft>
              <a:buClr>
                <a:srgbClr val="8DD7F7"/>
              </a:buClr>
              <a:buSzPct val="100000"/>
              <a:buFont typeface="Avenir"/>
              <a:buChar char="•"/>
              <a:defRPr sz="2400" b="0" i="0" u="none" strike="noStrike" cap="none">
                <a:solidFill>
                  <a:srgbClr val="000000"/>
                </a:solidFill>
                <a:latin typeface="Avenir"/>
                <a:ea typeface="Avenir"/>
                <a:cs typeface="Avenir"/>
                <a:sym typeface="Avenir"/>
              </a:defRPr>
            </a:lvl1pPr>
            <a:lvl2pPr marL="783771" marR="0" lvl="1" indent="29028" algn="l" rtl="0">
              <a:lnSpc>
                <a:spcPct val="100000"/>
              </a:lnSpc>
              <a:spcBef>
                <a:spcPts val="700"/>
              </a:spcBef>
              <a:spcAft>
                <a:spcPts val="0"/>
              </a:spcAft>
              <a:buClr>
                <a:srgbClr val="8DD7F7"/>
              </a:buClr>
              <a:buSzPct val="100000"/>
              <a:buFont typeface="Avenir"/>
              <a:buChar char="–"/>
              <a:defRPr sz="2400" b="0" i="0" u="none" strike="noStrike" cap="none">
                <a:solidFill>
                  <a:srgbClr val="000000"/>
                </a:solidFill>
                <a:latin typeface="Avenir"/>
                <a:ea typeface="Avenir"/>
                <a:cs typeface="Avenir"/>
                <a:sym typeface="Avenir"/>
              </a:defRPr>
            </a:lvl2pPr>
            <a:lvl3pPr marL="1219200" marR="0" lvl="2" indent="50800" algn="l" rtl="0">
              <a:lnSpc>
                <a:spcPct val="100000"/>
              </a:lnSpc>
              <a:spcBef>
                <a:spcPts val="700"/>
              </a:spcBef>
              <a:spcAft>
                <a:spcPts val="0"/>
              </a:spcAft>
              <a:buClr>
                <a:srgbClr val="8DD7F7"/>
              </a:buClr>
              <a:buSzPct val="100000"/>
              <a:buFont typeface="Avenir"/>
              <a:buChar char="•"/>
              <a:defRPr sz="2400" b="0" i="0" u="none" strike="noStrike" cap="none">
                <a:solidFill>
                  <a:srgbClr val="000000"/>
                </a:solidFill>
                <a:latin typeface="Avenir"/>
                <a:ea typeface="Avenir"/>
                <a:cs typeface="Avenir"/>
                <a:sym typeface="Avenir"/>
              </a:defRPr>
            </a:lvl3pPr>
            <a:lvl4pPr marL="1737360" marR="0" lvl="3" indent="-10160" algn="l" rtl="0">
              <a:lnSpc>
                <a:spcPct val="100000"/>
              </a:lnSpc>
              <a:spcBef>
                <a:spcPts val="700"/>
              </a:spcBef>
              <a:spcAft>
                <a:spcPts val="0"/>
              </a:spcAft>
              <a:buClr>
                <a:srgbClr val="000000"/>
              </a:buClr>
              <a:buSzPct val="100000"/>
              <a:buFont typeface="Avenir"/>
              <a:buChar char="–"/>
              <a:defRPr sz="2400" b="0" i="0" u="none" strike="noStrike" cap="none">
                <a:solidFill>
                  <a:srgbClr val="000000"/>
                </a:solidFill>
                <a:latin typeface="Avenir"/>
                <a:ea typeface="Avenir"/>
                <a:cs typeface="Avenir"/>
                <a:sym typeface="Avenir"/>
              </a:defRPr>
            </a:lvl4pPr>
            <a:lvl5pPr marL="2194560" marR="0" lvl="4" indent="-10160" algn="l" rtl="0">
              <a:lnSpc>
                <a:spcPct val="100000"/>
              </a:lnSpc>
              <a:spcBef>
                <a:spcPts val="700"/>
              </a:spcBef>
              <a:spcAft>
                <a:spcPts val="0"/>
              </a:spcAft>
              <a:buClr>
                <a:srgbClr val="000000"/>
              </a:buClr>
              <a:buSzPct val="100000"/>
              <a:buFont typeface="Avenir"/>
              <a:buChar char="»"/>
              <a:defRPr sz="2400" b="0" i="0" u="none" strike="noStrike" cap="none">
                <a:solidFill>
                  <a:srgbClr val="000000"/>
                </a:solidFill>
                <a:latin typeface="Avenir"/>
                <a:ea typeface="Avenir"/>
                <a:cs typeface="Avenir"/>
                <a:sym typeface="Avenir"/>
              </a:defRPr>
            </a:lvl5pPr>
            <a:lvl6pPr marL="2651760" marR="0" lvl="5" indent="-10160" algn="l" rtl="0">
              <a:lnSpc>
                <a:spcPct val="100000"/>
              </a:lnSpc>
              <a:spcBef>
                <a:spcPts val="700"/>
              </a:spcBef>
              <a:spcAft>
                <a:spcPts val="0"/>
              </a:spcAft>
              <a:buClr>
                <a:srgbClr val="000000"/>
              </a:buClr>
              <a:buSzPct val="100000"/>
              <a:buFont typeface="Avenir"/>
              <a:buChar char="»"/>
              <a:defRPr sz="2400" b="0" i="0" u="none" strike="noStrike" cap="none">
                <a:solidFill>
                  <a:srgbClr val="000000"/>
                </a:solidFill>
                <a:latin typeface="Avenir"/>
                <a:ea typeface="Avenir"/>
                <a:cs typeface="Avenir"/>
                <a:sym typeface="Avenir"/>
              </a:defRPr>
            </a:lvl6pPr>
            <a:lvl7pPr marL="3108960" marR="0" lvl="6" indent="-10160" algn="l" rtl="0">
              <a:lnSpc>
                <a:spcPct val="100000"/>
              </a:lnSpc>
              <a:spcBef>
                <a:spcPts val="700"/>
              </a:spcBef>
              <a:spcAft>
                <a:spcPts val="0"/>
              </a:spcAft>
              <a:buClr>
                <a:srgbClr val="000000"/>
              </a:buClr>
              <a:buSzPct val="100000"/>
              <a:buFont typeface="Avenir"/>
              <a:buChar char="»"/>
              <a:defRPr sz="2400" b="0" i="0" u="none" strike="noStrike" cap="none">
                <a:solidFill>
                  <a:srgbClr val="000000"/>
                </a:solidFill>
                <a:latin typeface="Avenir"/>
                <a:ea typeface="Avenir"/>
                <a:cs typeface="Avenir"/>
                <a:sym typeface="Avenir"/>
              </a:defRPr>
            </a:lvl7pPr>
            <a:lvl8pPr marL="3566159" marR="0" lvl="7" indent="-10159" algn="l" rtl="0">
              <a:lnSpc>
                <a:spcPct val="100000"/>
              </a:lnSpc>
              <a:spcBef>
                <a:spcPts val="700"/>
              </a:spcBef>
              <a:spcAft>
                <a:spcPts val="0"/>
              </a:spcAft>
              <a:buClr>
                <a:srgbClr val="000000"/>
              </a:buClr>
              <a:buSzPct val="100000"/>
              <a:buFont typeface="Avenir"/>
              <a:buChar char="»"/>
              <a:defRPr sz="2400" b="0" i="0" u="none" strike="noStrike" cap="none">
                <a:solidFill>
                  <a:srgbClr val="000000"/>
                </a:solidFill>
                <a:latin typeface="Avenir"/>
                <a:ea typeface="Avenir"/>
                <a:cs typeface="Avenir"/>
                <a:sym typeface="Avenir"/>
              </a:defRPr>
            </a:lvl8pPr>
            <a:lvl9pPr marL="4023359" marR="0" lvl="8" indent="-10159" algn="l" rtl="0">
              <a:lnSpc>
                <a:spcPct val="100000"/>
              </a:lnSpc>
              <a:spcBef>
                <a:spcPts val="700"/>
              </a:spcBef>
              <a:spcAft>
                <a:spcPts val="0"/>
              </a:spcAft>
              <a:buClr>
                <a:srgbClr val="000000"/>
              </a:buClr>
              <a:buSzPct val="100000"/>
              <a:buFont typeface="Avenir"/>
              <a:buChar char="»"/>
              <a:defRPr sz="2400" b="0" i="0" u="none" strike="noStrike" cap="none">
                <a:solidFill>
                  <a:srgbClr val="000000"/>
                </a:solidFill>
                <a:latin typeface="Avenir"/>
                <a:ea typeface="Avenir"/>
                <a:cs typeface="Avenir"/>
                <a:sym typeface="Avenir"/>
              </a:defRPr>
            </a:lvl9pPr>
          </a:lstStyle>
          <a:p>
            <a:endParaRPr/>
          </a:p>
        </p:txBody>
      </p:sp>
      <p:sp>
        <p:nvSpPr>
          <p:cNvPr id="7" name="Shape 7"/>
          <p:cNvSpPr txBox="1">
            <a:spLocks noGrp="1"/>
          </p:cNvSpPr>
          <p:nvPr>
            <p:ph type="title"/>
          </p:nvPr>
        </p:nvSpPr>
        <p:spPr>
          <a:xfrm>
            <a:off x="685800" y="609600"/>
            <a:ext cx="7772400" cy="1143000"/>
          </a:xfrm>
          <a:prstGeom prst="rect">
            <a:avLst/>
          </a:prstGeom>
          <a:noFill/>
          <a:ln>
            <a:noFill/>
          </a:ln>
        </p:spPr>
        <p:txBody>
          <a:bodyPr wrap="square" lIns="91425" tIns="91425" rIns="91425" bIns="91425" anchor="ctr" anchorCtr="0"/>
          <a:lstStyle>
            <a:lvl1pPr marL="0" marR="0" lvl="0" indent="0" algn="ctr" rtl="0">
              <a:lnSpc>
                <a:spcPct val="100000"/>
              </a:lnSpc>
              <a:spcBef>
                <a:spcPts val="0"/>
              </a:spcBef>
              <a:spcAft>
                <a:spcPts val="0"/>
              </a:spcAft>
              <a:buClr>
                <a:srgbClr val="16469D"/>
              </a:buClr>
              <a:buFont typeface="Trebuchet MS"/>
              <a:buNone/>
              <a:defRPr sz="4000" b="1" i="0" u="none" strike="noStrike" cap="none">
                <a:solidFill>
                  <a:srgbClr val="16469D"/>
                </a:solidFill>
                <a:latin typeface="Trebuchet MS"/>
                <a:ea typeface="Trebuchet MS"/>
                <a:cs typeface="Trebuchet MS"/>
                <a:sym typeface="Trebuchet MS"/>
              </a:defRPr>
            </a:lvl1pPr>
            <a:lvl2pPr marL="0" marR="0" lvl="1" indent="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2pPr>
            <a:lvl3pPr marL="0" marR="0" lvl="2" indent="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3pPr>
            <a:lvl4pPr marL="0" marR="0" lvl="3" indent="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4pPr>
            <a:lvl5pPr marL="0" marR="0" lvl="4" indent="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5pPr>
            <a:lvl6pPr marL="0" marR="0" lvl="5" indent="45720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6pPr>
            <a:lvl7pPr marL="0" marR="0" lvl="6" indent="91440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7pPr>
            <a:lvl8pPr marL="0" marR="0" lvl="7" indent="137160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8pPr>
            <a:lvl9pPr marL="0" marR="0" lvl="8" indent="1828800" algn="ctr" rtl="0">
              <a:lnSpc>
                <a:spcPct val="100000"/>
              </a:lnSpc>
              <a:spcBef>
                <a:spcPts val="0"/>
              </a:spcBef>
              <a:spcAft>
                <a:spcPts val="0"/>
              </a:spcAft>
              <a:buClr>
                <a:srgbClr val="33FFFF"/>
              </a:buClr>
              <a:buFont typeface="Trebuchet MS"/>
              <a:buNone/>
              <a:defRPr sz="4000" b="1" i="0" u="none" strike="noStrike" cap="none">
                <a:solidFill>
                  <a:srgbClr val="33FFFF"/>
                </a:solidFill>
                <a:latin typeface="Trebuchet MS"/>
                <a:ea typeface="Trebuchet MS"/>
                <a:cs typeface="Trebuchet MS"/>
                <a:sym typeface="Trebuchet MS"/>
              </a:defRPr>
            </a:lvl9pPr>
          </a:lstStyle>
          <a:p>
            <a:endParaRPr/>
          </a:p>
        </p:txBody>
      </p:sp>
      <p:cxnSp>
        <p:nvCxnSpPr>
          <p:cNvPr id="8" name="Shape 8"/>
          <p:cNvCxnSpPr/>
          <p:nvPr/>
        </p:nvCxnSpPr>
        <p:spPr>
          <a:xfrm>
            <a:off x="1587500" y="6019800"/>
            <a:ext cx="7010400" cy="0"/>
          </a:xfrm>
          <a:prstGeom prst="straightConnector1">
            <a:avLst/>
          </a:prstGeom>
          <a:noFill/>
          <a:ln w="19050" cap="flat" cmpd="sng">
            <a:solidFill>
              <a:srgbClr val="8DD7F7"/>
            </a:solidFill>
            <a:prstDash val="solid"/>
            <a:round/>
            <a:headEnd type="none" w="med" len="med"/>
            <a:tailEnd type="none" w="med" len="med"/>
          </a:ln>
        </p:spPr>
      </p:cxnSp>
      <p:sp>
        <p:nvSpPr>
          <p:cNvPr id="9" name="Shape 9"/>
          <p:cNvSpPr txBox="1"/>
          <p:nvPr/>
        </p:nvSpPr>
        <p:spPr>
          <a:xfrm>
            <a:off x="1530350" y="6080125"/>
            <a:ext cx="6175800" cy="383400"/>
          </a:xfrm>
          <a:prstGeom prst="rect">
            <a:avLst/>
          </a:prstGeom>
          <a:noFill/>
          <a:ln>
            <a:noFill/>
          </a:ln>
        </p:spPr>
        <p:txBody>
          <a:bodyPr wrap="square" lIns="45700" tIns="45700" rIns="45700" bIns="45700" anchor="t" anchorCtr="0">
            <a:noAutofit/>
          </a:bodyPr>
          <a:lstStyle/>
          <a:p>
            <a:pPr marL="0" marR="0" lvl="0" indent="0" algn="l" rtl="0">
              <a:lnSpc>
                <a:spcPct val="100000"/>
              </a:lnSpc>
              <a:spcBef>
                <a:spcPts val="0"/>
              </a:spcBef>
              <a:spcAft>
                <a:spcPts val="0"/>
              </a:spcAft>
              <a:buClr>
                <a:srgbClr val="6060CA"/>
              </a:buClr>
              <a:buSzPct val="25000"/>
              <a:buFont typeface="Trebuchet MS"/>
              <a:buNone/>
            </a:pPr>
            <a:r>
              <a:rPr lang="en-US" sz="2000" b="1" i="0" u="none" strike="noStrike" cap="none" dirty="0">
                <a:solidFill>
                  <a:srgbClr val="16469D"/>
                </a:solidFill>
                <a:latin typeface="Trebuchet MS"/>
                <a:ea typeface="Trebuchet MS"/>
                <a:cs typeface="Trebuchet MS"/>
                <a:sym typeface="Trebuchet MS"/>
              </a:rPr>
              <a:t>Food Safety</a:t>
            </a:r>
            <a:r>
              <a:rPr lang="en-US" sz="2000" b="1" i="0" u="none" strike="noStrike" cap="none" dirty="0">
                <a:solidFill>
                  <a:srgbClr val="FFFFFF"/>
                </a:solidFill>
                <a:latin typeface="Trebuchet MS"/>
                <a:ea typeface="Trebuchet MS"/>
                <a:cs typeface="Trebuchet MS"/>
                <a:sym typeface="Trebuchet MS"/>
              </a:rPr>
              <a:t> </a:t>
            </a:r>
            <a:r>
              <a:rPr lang="en-US" sz="1600" b="1" i="1" u="none" strike="noStrike" cap="none" dirty="0">
                <a:solidFill>
                  <a:srgbClr val="A2238E"/>
                </a:solidFill>
                <a:latin typeface="Trebuchet MS"/>
                <a:ea typeface="Trebuchet MS"/>
                <a:cs typeface="Trebuchet MS"/>
                <a:sym typeface="Trebuchet MS"/>
              </a:rPr>
              <a:t>for</a:t>
            </a:r>
          </a:p>
        </p:txBody>
      </p:sp>
      <p:sp>
        <p:nvSpPr>
          <p:cNvPr id="10" name="Shape 10"/>
          <p:cNvSpPr txBox="1">
            <a:spLocks noGrp="1"/>
          </p:cNvSpPr>
          <p:nvPr>
            <p:ph type="sldNum" idx="12"/>
          </p:nvPr>
        </p:nvSpPr>
        <p:spPr>
          <a:xfrm>
            <a:off x="8175465" y="6019800"/>
            <a:ext cx="282600" cy="269100"/>
          </a:xfrm>
          <a:prstGeom prst="rect">
            <a:avLst/>
          </a:prstGeom>
          <a:noFill/>
          <a:ln>
            <a:noFill/>
          </a:ln>
        </p:spPr>
        <p:txBody>
          <a:bodyPr wrap="square" lIns="45700" tIns="45700" rIns="45700" bIns="45700" anchor="t" anchorCtr="0">
            <a:noAutofit/>
          </a:bodyPr>
          <a:lstStyle/>
          <a:p>
            <a:pPr marL="0" marR="0" lvl="0" indent="0" algn="r" rtl="0">
              <a:lnSpc>
                <a:spcPct val="100000"/>
              </a:lnSpc>
              <a:spcBef>
                <a:spcPts val="0"/>
              </a:spcBef>
              <a:spcAft>
                <a:spcPts val="0"/>
              </a:spcAft>
              <a:buClr>
                <a:srgbClr val="FFFFFF"/>
              </a:buClr>
              <a:buSzPct val="25000"/>
              <a:buFont typeface="Trebuchet MS"/>
              <a:buNone/>
            </a:pPr>
            <a:fld id="{00000000-1234-1234-1234-123412341234}" type="slidenum">
              <a:rPr lang="en-US" sz="1200" b="1" i="0" u="none" strike="noStrike" cap="none">
                <a:solidFill>
                  <a:srgbClr val="FFFFFF"/>
                </a:solidFill>
                <a:latin typeface="Trebuchet MS"/>
                <a:ea typeface="Trebuchet MS"/>
                <a:cs typeface="Trebuchet MS"/>
                <a:sym typeface="Trebuchet MS"/>
              </a:rPr>
              <a:t>‹#›</a:t>
            </a:fld>
            <a:endParaRPr lang="en-US" sz="1200" b="1" i="0" u="none" strike="noStrike" cap="none">
              <a:solidFill>
                <a:srgbClr val="FFFFFF"/>
              </a:solidFill>
              <a:latin typeface="Trebuchet MS"/>
              <a:ea typeface="Trebuchet MS"/>
              <a:cs typeface="Trebuchet MS"/>
              <a:sym typeface="Trebuchet MS"/>
            </a:endParaRPr>
          </a:p>
        </p:txBody>
      </p:sp>
      <p:pic>
        <p:nvPicPr>
          <p:cNvPr id="11" name="Shape 11" descr="Drawing of a pregnant woman on a plate flanked by a fork and spoon. "/>
          <p:cNvPicPr preferRelativeResize="0"/>
          <p:nvPr/>
        </p:nvPicPr>
        <p:blipFill rotWithShape="1">
          <a:blip r:embed="rId15">
            <a:alphaModFix/>
          </a:blip>
          <a:srcRect/>
          <a:stretch/>
        </p:blipFill>
        <p:spPr>
          <a:xfrm>
            <a:off x="338683" y="5618896"/>
            <a:ext cx="1048800" cy="972300"/>
          </a:xfrm>
          <a:prstGeom prst="rect">
            <a:avLst/>
          </a:prstGeom>
          <a:noFill/>
          <a:ln>
            <a:noFill/>
          </a:ln>
        </p:spPr>
      </p:pic>
      <p:sp>
        <p:nvSpPr>
          <p:cNvPr id="12" name="Shape 12"/>
          <p:cNvSpPr txBox="1"/>
          <p:nvPr/>
        </p:nvSpPr>
        <p:spPr>
          <a:xfrm>
            <a:off x="3371450" y="6080125"/>
            <a:ext cx="6175800" cy="383400"/>
          </a:xfrm>
          <a:prstGeom prst="rect">
            <a:avLst/>
          </a:prstGeom>
          <a:noFill/>
          <a:ln>
            <a:noFill/>
          </a:ln>
        </p:spPr>
        <p:txBody>
          <a:bodyPr wrap="square" lIns="45700" tIns="45700" rIns="45700" bIns="45700" anchor="t" anchorCtr="0">
            <a:noAutofit/>
          </a:bodyPr>
          <a:lstStyle/>
          <a:p>
            <a:pPr marL="0" marR="0" lvl="0" indent="0" algn="l" rtl="0">
              <a:lnSpc>
                <a:spcPct val="100000"/>
              </a:lnSpc>
              <a:spcBef>
                <a:spcPts val="0"/>
              </a:spcBef>
              <a:spcAft>
                <a:spcPts val="0"/>
              </a:spcAft>
              <a:buClr>
                <a:srgbClr val="6060CA"/>
              </a:buClr>
              <a:buSzPct val="25000"/>
              <a:buFont typeface="Trebuchet MS"/>
              <a:buNone/>
            </a:pPr>
            <a:r>
              <a:rPr lang="en-US" sz="2000" b="1" i="0" u="none" strike="noStrike" cap="none">
                <a:solidFill>
                  <a:srgbClr val="16469D"/>
                </a:solidFill>
                <a:latin typeface="Trebuchet MS"/>
                <a:ea typeface="Trebuchet MS"/>
                <a:cs typeface="Trebuchet MS"/>
                <a:sym typeface="Trebuchet MS"/>
              </a:rPr>
              <a:t>Moms-to-Be</a:t>
            </a:r>
          </a:p>
        </p:txBody>
      </p:sp>
    </p:spTree>
  </p:cSld>
  <p:clrMap bg1="lt1" tx1="dk1" bg2="dk2" tx2="lt2" accent1="accent1" accent2="accent2" accent3="accent3" accent4="accent4" accent5="accent5" accent6="accent6" hlink="hlink" folHlink="folHlink"/>
  <p:sldLayoutIdLst>
    <p:sldLayoutId id="2147483648" r:id="rId1"/>
    <p:sldLayoutId id="2147483661"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hyperlink" Target="https://www.fda.gov/fishadvice" TargetMode="External"/><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hyperlink" Target="https://www.fda.gov/pregnancyfoodsafety" TargetMode="External"/><Relationship Id="rId2" Type="http://schemas.openxmlformats.org/officeDocument/2006/relationships/notesSlide" Target="../notesSlides/notesSlide29.xml"/><Relationship Id="rId1" Type="http://schemas.openxmlformats.org/officeDocument/2006/relationships/slideLayout" Target="../slideLayouts/slideLayout1.xml"/><Relationship Id="rId4" Type="http://schemas.openxmlformats.org/officeDocument/2006/relationships/hyperlink" Target="http://www.fda.gov/pregnancyfoodsafety"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4" name="Title 3">
            <a:extLst>
              <a:ext uri="{FF2B5EF4-FFF2-40B4-BE49-F238E27FC236}">
                <a16:creationId xmlns:a16="http://schemas.microsoft.com/office/drawing/2014/main" id="{B3BAD24D-1F67-48B6-AF8B-496862F52A72}"/>
              </a:ext>
            </a:extLst>
          </p:cNvPr>
          <p:cNvSpPr>
            <a:spLocks noGrp="1"/>
          </p:cNvSpPr>
          <p:nvPr>
            <p:ph type="title"/>
          </p:nvPr>
        </p:nvSpPr>
        <p:spPr>
          <a:xfrm>
            <a:off x="4175924" y="1202738"/>
            <a:ext cx="3156355" cy="1942513"/>
          </a:xfrm>
        </p:spPr>
        <p:txBody>
          <a:bodyPr/>
          <a:lstStyle/>
          <a:p>
            <a:pPr lvl="0">
              <a:lnSpc>
                <a:spcPct val="80000"/>
              </a:lnSpc>
            </a:pPr>
            <a:r>
              <a:rPr lang="en-US" sz="4200" dirty="0"/>
              <a:t>Food Safety </a:t>
            </a:r>
            <a:r>
              <a:rPr lang="en-US" sz="3000" i="1" dirty="0">
                <a:solidFill>
                  <a:srgbClr val="A2238E"/>
                </a:solidFill>
              </a:rPr>
              <a:t>for</a:t>
            </a:r>
            <a:br>
              <a:rPr lang="en-US" sz="3000" dirty="0">
                <a:solidFill>
                  <a:srgbClr val="FFFFFF"/>
                </a:solidFill>
              </a:rPr>
            </a:br>
            <a:r>
              <a:rPr lang="en-US" sz="4200" dirty="0"/>
              <a:t>Moms-to-Be</a:t>
            </a:r>
          </a:p>
        </p:txBody>
      </p:sp>
      <p:cxnSp>
        <p:nvCxnSpPr>
          <p:cNvPr id="73" name="Shape 73" title="Line"/>
          <p:cNvCxnSpPr/>
          <p:nvPr/>
        </p:nvCxnSpPr>
        <p:spPr>
          <a:xfrm>
            <a:off x="800100" y="4114800"/>
            <a:ext cx="7543800" cy="0"/>
          </a:xfrm>
          <a:prstGeom prst="straightConnector1">
            <a:avLst/>
          </a:prstGeom>
          <a:noFill/>
          <a:ln w="19050" cap="flat" cmpd="sng">
            <a:solidFill>
              <a:srgbClr val="8DD7F7"/>
            </a:solidFill>
            <a:prstDash val="solid"/>
            <a:round/>
            <a:headEnd type="none" w="med" len="med"/>
            <a:tailEnd type="none" w="med" len="med"/>
          </a:ln>
        </p:spPr>
      </p:cxnSp>
      <p:sp>
        <p:nvSpPr>
          <p:cNvPr id="3" name="Subtitle 2">
            <a:extLst>
              <a:ext uri="{FF2B5EF4-FFF2-40B4-BE49-F238E27FC236}">
                <a16:creationId xmlns:a16="http://schemas.microsoft.com/office/drawing/2014/main" id="{F11E55C6-CBBA-45E2-BB1A-D44414957982}"/>
              </a:ext>
            </a:extLst>
          </p:cNvPr>
          <p:cNvSpPr>
            <a:spLocks noGrp="1"/>
          </p:cNvSpPr>
          <p:nvPr>
            <p:ph type="subTitle" idx="4294967295"/>
          </p:nvPr>
        </p:nvSpPr>
        <p:spPr>
          <a:xfrm>
            <a:off x="1991225" y="4078288"/>
            <a:ext cx="5161550" cy="1655762"/>
          </a:xfrm>
        </p:spPr>
        <p:txBody>
          <a:bodyPr/>
          <a:lstStyle/>
          <a:p>
            <a:pPr marL="0" lvl="0" indent="0" algn="ctr">
              <a:spcBef>
                <a:spcPts val="0"/>
              </a:spcBef>
              <a:buClr>
                <a:srgbClr val="16469D"/>
              </a:buClr>
              <a:buSzPct val="25000"/>
              <a:buNone/>
            </a:pPr>
            <a:r>
              <a:rPr lang="en-US" sz="4000" b="1" dirty="0">
                <a:solidFill>
                  <a:srgbClr val="16469D"/>
                </a:solidFill>
                <a:latin typeface="Trebuchet MS"/>
                <a:ea typeface="Trebuchet MS"/>
                <a:cs typeface="Trebuchet MS"/>
                <a:sym typeface="Trebuchet MS"/>
              </a:rPr>
              <a:t>Presented by </a:t>
            </a:r>
          </a:p>
          <a:p>
            <a:pPr marL="0" lvl="0" indent="0" algn="ctr">
              <a:spcBef>
                <a:spcPts val="0"/>
              </a:spcBef>
              <a:buClr>
                <a:srgbClr val="16469D"/>
              </a:buClr>
              <a:buSzPct val="25000"/>
              <a:buNone/>
            </a:pPr>
            <a:r>
              <a:rPr lang="en-US" b="1" dirty="0">
                <a:solidFill>
                  <a:srgbClr val="16469D"/>
                </a:solidFill>
                <a:latin typeface="Trebuchet MS"/>
                <a:ea typeface="Trebuchet MS"/>
                <a:cs typeface="Trebuchet MS"/>
                <a:sym typeface="Trebuchet MS"/>
              </a:rPr>
              <a:t>[insert presenting organization]</a:t>
            </a:r>
            <a:endParaRPr lang="en-US" dirty="0"/>
          </a:p>
        </p:txBody>
      </p:sp>
      <p:cxnSp>
        <p:nvCxnSpPr>
          <p:cNvPr id="74" name="Shape 74" title="Line"/>
          <p:cNvCxnSpPr/>
          <p:nvPr/>
        </p:nvCxnSpPr>
        <p:spPr>
          <a:xfrm>
            <a:off x="800100" y="5257800"/>
            <a:ext cx="7543800" cy="0"/>
          </a:xfrm>
          <a:prstGeom prst="straightConnector1">
            <a:avLst/>
          </a:prstGeom>
          <a:noFill/>
          <a:ln w="19050" cap="flat" cmpd="sng">
            <a:solidFill>
              <a:srgbClr val="8DD7F7"/>
            </a:solidFill>
            <a:prstDash val="solid"/>
            <a:round/>
            <a:headEnd type="none" w="med" len="med"/>
            <a:tailEnd type="none" w="med" len="med"/>
          </a:ln>
        </p:spPr>
      </p:cxnSp>
      <p:sp>
        <p:nvSpPr>
          <p:cNvPr id="75" name="Shape 75"/>
          <p:cNvSpPr txBox="1"/>
          <p:nvPr/>
        </p:nvSpPr>
        <p:spPr>
          <a:xfrm>
            <a:off x="8501975" y="6352150"/>
            <a:ext cx="642300" cy="505800"/>
          </a:xfrm>
          <a:prstGeom prst="rect">
            <a:avLst/>
          </a:prstGeom>
          <a:noFill/>
          <a:ln>
            <a:noFill/>
          </a:ln>
        </p:spPr>
        <p:txBody>
          <a:bodyPr wrap="square" lIns="91425" tIns="91425" rIns="91425" bIns="91425" anchor="ctr" anchorCtr="0">
            <a:noAutofit/>
          </a:bodyPr>
          <a:lstStyle/>
          <a:p>
            <a:pPr lvl="0" algn="ctr">
              <a:spcBef>
                <a:spcPts val="0"/>
              </a:spcBef>
              <a:buNone/>
            </a:pPr>
            <a:r>
              <a:rPr lang="en-US">
                <a:solidFill>
                  <a:srgbClr val="16469D"/>
                </a:solidFill>
                <a:latin typeface="Avenir"/>
                <a:ea typeface="Avenir"/>
                <a:cs typeface="Avenir"/>
                <a:sym typeface="Avenir"/>
              </a:rPr>
              <a:t>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sp>
        <p:nvSpPr>
          <p:cNvPr id="144" name="Shape 144"/>
          <p:cNvSpPr txBox="1">
            <a:spLocks noGrp="1"/>
          </p:cNvSpPr>
          <p:nvPr>
            <p:ph type="title"/>
          </p:nvPr>
        </p:nvSpPr>
        <p:spPr>
          <a:xfrm>
            <a:off x="685800" y="609600"/>
            <a:ext cx="7772400" cy="595500"/>
          </a:xfrm>
          <a:prstGeom prst="rect">
            <a:avLst/>
          </a:prstGeom>
          <a:noFill/>
          <a:ln>
            <a:noFill/>
          </a:ln>
        </p:spPr>
        <p:txBody>
          <a:bodyPr wrap="square" lIns="45700" tIns="45700" rIns="45700" bIns="45700" anchor="ctr" anchorCtr="0">
            <a:noAutofit/>
          </a:bodyPr>
          <a:lstStyle/>
          <a:p>
            <a:pPr marL="0" marR="0" lvl="0" indent="0" algn="ctr" rtl="0">
              <a:lnSpc>
                <a:spcPct val="100000"/>
              </a:lnSpc>
              <a:spcBef>
                <a:spcPts val="0"/>
              </a:spcBef>
              <a:spcAft>
                <a:spcPts val="0"/>
              </a:spcAft>
              <a:buClr>
                <a:schemeClr val="accent2"/>
              </a:buClr>
              <a:buSzPct val="25000"/>
              <a:buFont typeface="Trebuchet MS"/>
              <a:buNone/>
            </a:pPr>
            <a:r>
              <a:rPr lang="en-US" sz="4000" b="0" i="0" u="none" strike="noStrike" cap="none" dirty="0">
                <a:solidFill>
                  <a:srgbClr val="16469D"/>
                </a:solidFill>
                <a:latin typeface="Trebuchet MS"/>
                <a:ea typeface="Trebuchet MS"/>
                <a:cs typeface="Trebuchet MS"/>
                <a:sym typeface="Trebuchet MS"/>
              </a:rPr>
              <a:t>True or False? </a:t>
            </a:r>
          </a:p>
        </p:txBody>
      </p:sp>
      <p:cxnSp>
        <p:nvCxnSpPr>
          <p:cNvPr id="146" name="Shape 146" title="Line"/>
          <p:cNvCxnSpPr/>
          <p:nvPr/>
        </p:nvCxnSpPr>
        <p:spPr>
          <a:xfrm>
            <a:off x="535350" y="1205225"/>
            <a:ext cx="8073300" cy="0"/>
          </a:xfrm>
          <a:prstGeom prst="straightConnector1">
            <a:avLst/>
          </a:prstGeom>
          <a:noFill/>
          <a:ln w="19050" cap="flat" cmpd="sng">
            <a:solidFill>
              <a:srgbClr val="8DD7F7"/>
            </a:solidFill>
            <a:prstDash val="solid"/>
            <a:round/>
            <a:headEnd type="none" w="med" len="med"/>
            <a:tailEnd type="none" w="med" len="med"/>
          </a:ln>
        </p:spPr>
      </p:cxnSp>
      <p:sp>
        <p:nvSpPr>
          <p:cNvPr id="145" name="Shape 145"/>
          <p:cNvSpPr txBox="1">
            <a:spLocks noGrp="1"/>
          </p:cNvSpPr>
          <p:nvPr>
            <p:ph type="body" idx="1"/>
          </p:nvPr>
        </p:nvSpPr>
        <p:spPr>
          <a:xfrm>
            <a:off x="838200" y="1623362"/>
            <a:ext cx="7467600" cy="3978300"/>
          </a:xfrm>
          <a:prstGeom prst="rect">
            <a:avLst/>
          </a:prstGeom>
          <a:noFill/>
          <a:ln>
            <a:noFill/>
          </a:ln>
        </p:spPr>
        <p:txBody>
          <a:bodyPr wrap="square" lIns="45700" tIns="45700" rIns="45700" bIns="45700" anchor="t" anchorCtr="0">
            <a:noAutofit/>
          </a:bodyPr>
          <a:lstStyle/>
          <a:p>
            <a:pPr marL="457200" marR="0" lvl="0" indent="-457200" algn="ctr" rtl="0">
              <a:lnSpc>
                <a:spcPct val="100000"/>
              </a:lnSpc>
              <a:spcBef>
                <a:spcPts val="0"/>
              </a:spcBef>
              <a:spcAft>
                <a:spcPts val="0"/>
              </a:spcAft>
              <a:buClr>
                <a:srgbClr val="9999E5"/>
              </a:buClr>
              <a:buSzPct val="25000"/>
              <a:buFont typeface="Times New Roman"/>
              <a:buNone/>
            </a:pPr>
            <a:r>
              <a:rPr lang="en-US" sz="3000" b="0" i="0" u="none" strike="noStrike" cap="none" dirty="0">
                <a:solidFill>
                  <a:srgbClr val="16469D"/>
                </a:solidFill>
                <a:latin typeface="Avenir"/>
                <a:ea typeface="Avenir"/>
                <a:cs typeface="Avenir"/>
                <a:sym typeface="Avenir"/>
              </a:rPr>
              <a:t>3.</a:t>
            </a:r>
            <a:r>
              <a:rPr lang="en-US" sz="3000" b="0" i="0" u="none" strike="noStrike" cap="none" dirty="0">
                <a:solidFill>
                  <a:srgbClr val="000000"/>
                </a:solidFill>
                <a:latin typeface="Avenir"/>
                <a:ea typeface="Avenir"/>
                <a:cs typeface="Avenir"/>
                <a:sym typeface="Avenir"/>
              </a:rPr>
              <a:t>	Foodborne illness can’t affect my unborn baby</a:t>
            </a:r>
          </a:p>
          <a:p>
            <a:pPr marL="457200" marR="0" lvl="0" indent="-457200" algn="ctr" rtl="0">
              <a:lnSpc>
                <a:spcPct val="300000"/>
              </a:lnSpc>
              <a:spcBef>
                <a:spcPts val="700"/>
              </a:spcBef>
              <a:spcAft>
                <a:spcPts val="0"/>
              </a:spcAft>
              <a:buClr>
                <a:srgbClr val="9999E5"/>
              </a:buClr>
              <a:buSzPct val="25000"/>
              <a:buFont typeface="Times New Roman"/>
              <a:buNone/>
            </a:pPr>
            <a:r>
              <a:rPr lang="en-US" sz="3000" b="1" i="0" u="none" strike="noStrike" cap="none" dirty="0">
                <a:solidFill>
                  <a:srgbClr val="A2238E"/>
                </a:solidFill>
                <a:latin typeface="Avenir"/>
                <a:ea typeface="Avenir"/>
                <a:cs typeface="Avenir"/>
                <a:sym typeface="Avenir"/>
              </a:rPr>
              <a:t>False</a:t>
            </a:r>
          </a:p>
        </p:txBody>
      </p:sp>
      <p:sp>
        <p:nvSpPr>
          <p:cNvPr id="147" name="Shape 147"/>
          <p:cNvSpPr txBox="1"/>
          <p:nvPr/>
        </p:nvSpPr>
        <p:spPr>
          <a:xfrm>
            <a:off x="8501975" y="6352150"/>
            <a:ext cx="642300" cy="505800"/>
          </a:xfrm>
          <a:prstGeom prst="rect">
            <a:avLst/>
          </a:prstGeom>
          <a:noFill/>
          <a:ln>
            <a:noFill/>
          </a:ln>
        </p:spPr>
        <p:txBody>
          <a:bodyPr wrap="square" lIns="91425" tIns="91425" rIns="91425" bIns="91425" anchor="ctr" anchorCtr="0">
            <a:noAutofit/>
          </a:bodyPr>
          <a:lstStyle/>
          <a:p>
            <a:pPr lvl="0" algn="ctr" rtl="0">
              <a:spcBef>
                <a:spcPts val="0"/>
              </a:spcBef>
              <a:buNone/>
            </a:pPr>
            <a:r>
              <a:rPr lang="en-US">
                <a:solidFill>
                  <a:srgbClr val="16469D"/>
                </a:solidFill>
                <a:latin typeface="Avenir"/>
                <a:ea typeface="Avenir"/>
                <a:cs typeface="Avenir"/>
                <a:sym typeface="Avenir"/>
              </a:rPr>
              <a:t>10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sp>
        <p:nvSpPr>
          <p:cNvPr id="152" name="Shape 152"/>
          <p:cNvSpPr txBox="1">
            <a:spLocks noGrp="1"/>
          </p:cNvSpPr>
          <p:nvPr>
            <p:ph type="title"/>
          </p:nvPr>
        </p:nvSpPr>
        <p:spPr>
          <a:xfrm>
            <a:off x="685800" y="609600"/>
            <a:ext cx="7772400" cy="595500"/>
          </a:xfrm>
          <a:prstGeom prst="rect">
            <a:avLst/>
          </a:prstGeom>
          <a:noFill/>
          <a:ln>
            <a:noFill/>
          </a:ln>
        </p:spPr>
        <p:txBody>
          <a:bodyPr wrap="square" lIns="45700" tIns="45700" rIns="45700" bIns="45700" anchor="ctr" anchorCtr="0">
            <a:noAutofit/>
          </a:bodyPr>
          <a:lstStyle/>
          <a:p>
            <a:pPr marL="0" marR="0" lvl="0" indent="0" algn="ctr" rtl="0">
              <a:lnSpc>
                <a:spcPct val="100000"/>
              </a:lnSpc>
              <a:spcBef>
                <a:spcPts val="0"/>
              </a:spcBef>
              <a:spcAft>
                <a:spcPts val="0"/>
              </a:spcAft>
              <a:buClr>
                <a:schemeClr val="accent2"/>
              </a:buClr>
              <a:buSzPct val="25000"/>
              <a:buFont typeface="Trebuchet MS"/>
              <a:buNone/>
            </a:pPr>
            <a:r>
              <a:rPr lang="en-US" sz="4000" b="0" i="0" u="none" strike="noStrike" cap="none" dirty="0">
                <a:solidFill>
                  <a:srgbClr val="16469D"/>
                </a:solidFill>
                <a:latin typeface="Trebuchet MS"/>
                <a:ea typeface="Trebuchet MS"/>
                <a:cs typeface="Trebuchet MS"/>
                <a:sym typeface="Trebuchet MS"/>
              </a:rPr>
              <a:t>Unborn Babies Are at Risk</a:t>
            </a:r>
          </a:p>
        </p:txBody>
      </p:sp>
      <p:cxnSp>
        <p:nvCxnSpPr>
          <p:cNvPr id="154" name="Shape 154" title="Line"/>
          <p:cNvCxnSpPr/>
          <p:nvPr/>
        </p:nvCxnSpPr>
        <p:spPr>
          <a:xfrm>
            <a:off x="535350" y="1205225"/>
            <a:ext cx="8073300" cy="0"/>
          </a:xfrm>
          <a:prstGeom prst="straightConnector1">
            <a:avLst/>
          </a:prstGeom>
          <a:noFill/>
          <a:ln w="19050" cap="flat" cmpd="sng">
            <a:solidFill>
              <a:srgbClr val="8DD7F7"/>
            </a:solidFill>
            <a:prstDash val="solid"/>
            <a:round/>
            <a:headEnd type="none" w="med" len="med"/>
            <a:tailEnd type="none" w="med" len="med"/>
          </a:ln>
        </p:spPr>
      </p:cxnSp>
      <p:sp>
        <p:nvSpPr>
          <p:cNvPr id="153" name="Shape 153"/>
          <p:cNvSpPr txBox="1">
            <a:spLocks noGrp="1"/>
          </p:cNvSpPr>
          <p:nvPr>
            <p:ph type="body" idx="1"/>
          </p:nvPr>
        </p:nvSpPr>
        <p:spPr>
          <a:xfrm>
            <a:off x="995250" y="1852500"/>
            <a:ext cx="7153500" cy="3978300"/>
          </a:xfrm>
          <a:prstGeom prst="rect">
            <a:avLst/>
          </a:prstGeom>
          <a:noFill/>
          <a:ln>
            <a:noFill/>
          </a:ln>
        </p:spPr>
        <p:txBody>
          <a:bodyPr wrap="square" lIns="45700" tIns="45700" rIns="45700" bIns="45700" anchor="t" anchorCtr="0">
            <a:noAutofit/>
          </a:bodyPr>
          <a:lstStyle/>
          <a:p>
            <a:pPr marL="342900" marR="0" lvl="0" indent="-330200" algn="l" rtl="0">
              <a:lnSpc>
                <a:spcPct val="100000"/>
              </a:lnSpc>
              <a:spcBef>
                <a:spcPts val="0"/>
              </a:spcBef>
              <a:spcAft>
                <a:spcPts val="0"/>
              </a:spcAft>
              <a:buClr>
                <a:srgbClr val="16469D"/>
              </a:buClr>
              <a:buSzPct val="100000"/>
              <a:buFont typeface="Avenir"/>
              <a:buChar char="•"/>
            </a:pPr>
            <a:r>
              <a:rPr lang="en-US" sz="3000" b="0" i="0" u="none" strike="noStrike" cap="none" dirty="0">
                <a:solidFill>
                  <a:srgbClr val="000000"/>
                </a:solidFill>
                <a:latin typeface="Avenir"/>
                <a:ea typeface="Avenir"/>
                <a:cs typeface="Avenir"/>
                <a:sym typeface="Avenir"/>
              </a:rPr>
              <a:t>Foodborne bacteria can cross placenta</a:t>
            </a:r>
          </a:p>
          <a:p>
            <a:pPr marL="742950" marR="0" lvl="1" indent="-298450" algn="l" rtl="0">
              <a:lnSpc>
                <a:spcPct val="100000"/>
              </a:lnSpc>
              <a:spcBef>
                <a:spcPts val="600"/>
              </a:spcBef>
              <a:spcAft>
                <a:spcPts val="0"/>
              </a:spcAft>
              <a:buClr>
                <a:srgbClr val="16469D"/>
              </a:buClr>
              <a:buSzPct val="100000"/>
              <a:buFont typeface="Avenir"/>
              <a:buChar char="–"/>
            </a:pPr>
            <a:r>
              <a:rPr lang="en-US" sz="3000" b="0" i="0" u="none" strike="noStrike" cap="none" dirty="0">
                <a:solidFill>
                  <a:srgbClr val="000000"/>
                </a:solidFill>
                <a:latin typeface="Avenir"/>
                <a:ea typeface="Avenir"/>
                <a:cs typeface="Avenir"/>
                <a:sym typeface="Avenir"/>
              </a:rPr>
              <a:t> Infects unborn baby</a:t>
            </a:r>
          </a:p>
          <a:p>
            <a:pPr marL="342900" marR="0" lvl="0" indent="-330200" algn="l" rtl="0">
              <a:lnSpc>
                <a:spcPct val="100000"/>
              </a:lnSpc>
              <a:spcBef>
                <a:spcPts val="700"/>
              </a:spcBef>
              <a:spcAft>
                <a:spcPts val="0"/>
              </a:spcAft>
              <a:buClr>
                <a:srgbClr val="16469D"/>
              </a:buClr>
              <a:buSzPct val="100000"/>
              <a:buFont typeface="Avenir"/>
              <a:buChar char="•"/>
            </a:pPr>
            <a:r>
              <a:rPr lang="en-US" sz="3000" b="0" i="0" u="none" strike="noStrike" cap="none" dirty="0">
                <a:solidFill>
                  <a:srgbClr val="000000"/>
                </a:solidFill>
                <a:latin typeface="Avenir"/>
                <a:ea typeface="Avenir"/>
                <a:cs typeface="Avenir"/>
                <a:sym typeface="Avenir"/>
              </a:rPr>
              <a:t>Fetus can’t fight harmful bacteria</a:t>
            </a:r>
          </a:p>
          <a:p>
            <a:pPr marL="342900" marR="0" lvl="0" indent="-330200" algn="l" rtl="0">
              <a:lnSpc>
                <a:spcPct val="100000"/>
              </a:lnSpc>
              <a:spcBef>
                <a:spcPts val="700"/>
              </a:spcBef>
              <a:spcAft>
                <a:spcPts val="0"/>
              </a:spcAft>
              <a:buClr>
                <a:srgbClr val="16469D"/>
              </a:buClr>
              <a:buSzPct val="100000"/>
              <a:buFont typeface="Avenir"/>
              <a:buChar char="•"/>
            </a:pPr>
            <a:r>
              <a:rPr lang="en-US" sz="3000" b="0" i="0" u="none" strike="noStrike" cap="none" dirty="0">
                <a:solidFill>
                  <a:srgbClr val="000000"/>
                </a:solidFill>
                <a:latin typeface="Avenir"/>
                <a:ea typeface="Avenir"/>
                <a:cs typeface="Avenir"/>
                <a:sym typeface="Avenir"/>
              </a:rPr>
              <a:t>Serious health problems </a:t>
            </a:r>
          </a:p>
          <a:p>
            <a:pPr marL="342900" marR="0" lvl="0" indent="-330200" algn="l" rtl="0">
              <a:lnSpc>
                <a:spcPct val="100000"/>
              </a:lnSpc>
              <a:spcBef>
                <a:spcPts val="700"/>
              </a:spcBef>
              <a:spcAft>
                <a:spcPts val="0"/>
              </a:spcAft>
              <a:buClr>
                <a:srgbClr val="16469D"/>
              </a:buClr>
              <a:buSzPct val="100000"/>
              <a:buFont typeface="Avenir"/>
              <a:buChar char="•"/>
            </a:pPr>
            <a:r>
              <a:rPr lang="en-US" sz="3000" b="0" i="0" u="none" strike="noStrike" cap="none" dirty="0">
                <a:solidFill>
                  <a:srgbClr val="000000"/>
                </a:solidFill>
                <a:latin typeface="Avenir"/>
                <a:ea typeface="Avenir"/>
                <a:cs typeface="Avenir"/>
                <a:sym typeface="Avenir"/>
              </a:rPr>
              <a:t>Developmental delays</a:t>
            </a:r>
          </a:p>
          <a:p>
            <a:pPr marL="342900" marR="0" lvl="0" indent="-330200" algn="l" rtl="0">
              <a:lnSpc>
                <a:spcPct val="100000"/>
              </a:lnSpc>
              <a:spcBef>
                <a:spcPts val="700"/>
              </a:spcBef>
              <a:spcAft>
                <a:spcPts val="0"/>
              </a:spcAft>
              <a:buClr>
                <a:srgbClr val="16469D"/>
              </a:buClr>
              <a:buSzPct val="100000"/>
              <a:buFont typeface="Avenir"/>
              <a:buChar char="•"/>
            </a:pPr>
            <a:r>
              <a:rPr lang="en-US" sz="3000" b="0" i="0" u="none" strike="noStrike" cap="none" dirty="0">
                <a:solidFill>
                  <a:srgbClr val="000000"/>
                </a:solidFill>
                <a:latin typeface="Avenir"/>
                <a:ea typeface="Avenir"/>
                <a:cs typeface="Avenir"/>
                <a:sym typeface="Avenir"/>
              </a:rPr>
              <a:t>Death</a:t>
            </a:r>
          </a:p>
        </p:txBody>
      </p:sp>
      <p:sp>
        <p:nvSpPr>
          <p:cNvPr id="155" name="Shape 155"/>
          <p:cNvSpPr txBox="1"/>
          <p:nvPr/>
        </p:nvSpPr>
        <p:spPr>
          <a:xfrm>
            <a:off x="8501975" y="6352150"/>
            <a:ext cx="642300" cy="505800"/>
          </a:xfrm>
          <a:prstGeom prst="rect">
            <a:avLst/>
          </a:prstGeom>
          <a:noFill/>
          <a:ln>
            <a:noFill/>
          </a:ln>
        </p:spPr>
        <p:txBody>
          <a:bodyPr wrap="square" lIns="91425" tIns="91425" rIns="91425" bIns="91425" anchor="ctr" anchorCtr="0">
            <a:noAutofit/>
          </a:bodyPr>
          <a:lstStyle/>
          <a:p>
            <a:pPr lvl="0" algn="ctr" rtl="0">
              <a:spcBef>
                <a:spcPts val="0"/>
              </a:spcBef>
              <a:buNone/>
            </a:pPr>
            <a:r>
              <a:rPr lang="en-US">
                <a:solidFill>
                  <a:srgbClr val="16469D"/>
                </a:solidFill>
                <a:latin typeface="Avenir"/>
                <a:ea typeface="Avenir"/>
                <a:cs typeface="Avenir"/>
                <a:sym typeface="Avenir"/>
              </a:rPr>
              <a:t>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59"/>
        <p:cNvGrpSpPr/>
        <p:nvPr/>
      </p:nvGrpSpPr>
      <p:grpSpPr>
        <a:xfrm>
          <a:off x="0" y="0"/>
          <a:ext cx="0" cy="0"/>
          <a:chOff x="0" y="0"/>
          <a:chExt cx="0" cy="0"/>
        </a:xfrm>
      </p:grpSpPr>
      <p:sp>
        <p:nvSpPr>
          <p:cNvPr id="160" name="Shape 160"/>
          <p:cNvSpPr txBox="1">
            <a:spLocks noGrp="1"/>
          </p:cNvSpPr>
          <p:nvPr>
            <p:ph type="title"/>
          </p:nvPr>
        </p:nvSpPr>
        <p:spPr>
          <a:xfrm>
            <a:off x="685800" y="609600"/>
            <a:ext cx="7772400" cy="595500"/>
          </a:xfrm>
          <a:prstGeom prst="rect">
            <a:avLst/>
          </a:prstGeom>
          <a:noFill/>
          <a:ln>
            <a:noFill/>
          </a:ln>
        </p:spPr>
        <p:txBody>
          <a:bodyPr wrap="square" lIns="45700" tIns="45700" rIns="45700" bIns="45700" anchor="ctr" anchorCtr="0">
            <a:noAutofit/>
          </a:bodyPr>
          <a:lstStyle/>
          <a:p>
            <a:pPr marL="0" marR="0" lvl="0" indent="0" algn="ctr" rtl="0">
              <a:lnSpc>
                <a:spcPct val="100000"/>
              </a:lnSpc>
              <a:spcBef>
                <a:spcPts val="0"/>
              </a:spcBef>
              <a:spcAft>
                <a:spcPts val="0"/>
              </a:spcAft>
              <a:buClr>
                <a:schemeClr val="accent2"/>
              </a:buClr>
              <a:buSzPct val="25000"/>
              <a:buFont typeface="Trebuchet MS"/>
              <a:buNone/>
            </a:pPr>
            <a:r>
              <a:rPr lang="en-US" sz="3559" b="0" i="0" u="none" strike="noStrike" cap="none" dirty="0">
                <a:solidFill>
                  <a:srgbClr val="16469D"/>
                </a:solidFill>
                <a:latin typeface="Trebuchet MS"/>
                <a:ea typeface="Trebuchet MS"/>
                <a:cs typeface="Trebuchet MS"/>
                <a:sym typeface="Trebuchet MS"/>
              </a:rPr>
              <a:t>Prevention — 4 Simple Steps </a:t>
            </a:r>
          </a:p>
        </p:txBody>
      </p:sp>
      <p:cxnSp>
        <p:nvCxnSpPr>
          <p:cNvPr id="162" name="Shape 162" title="Line"/>
          <p:cNvCxnSpPr/>
          <p:nvPr/>
        </p:nvCxnSpPr>
        <p:spPr>
          <a:xfrm>
            <a:off x="535350" y="1205225"/>
            <a:ext cx="8073300" cy="0"/>
          </a:xfrm>
          <a:prstGeom prst="straightConnector1">
            <a:avLst/>
          </a:prstGeom>
          <a:noFill/>
          <a:ln w="19050" cap="flat" cmpd="sng">
            <a:solidFill>
              <a:srgbClr val="8DD7F7"/>
            </a:solidFill>
            <a:prstDash val="solid"/>
            <a:round/>
            <a:headEnd type="none" w="med" len="med"/>
            <a:tailEnd type="none" w="med" len="med"/>
          </a:ln>
        </p:spPr>
      </p:cxnSp>
      <p:sp>
        <p:nvSpPr>
          <p:cNvPr id="161" name="Shape 161"/>
          <p:cNvSpPr txBox="1">
            <a:spLocks noGrp="1"/>
          </p:cNvSpPr>
          <p:nvPr>
            <p:ph type="body" idx="1"/>
          </p:nvPr>
        </p:nvSpPr>
        <p:spPr>
          <a:xfrm>
            <a:off x="1219200" y="1981200"/>
            <a:ext cx="7467600" cy="3978300"/>
          </a:xfrm>
          <a:prstGeom prst="rect">
            <a:avLst/>
          </a:prstGeom>
          <a:noFill/>
          <a:ln>
            <a:noFill/>
          </a:ln>
        </p:spPr>
        <p:txBody>
          <a:bodyPr wrap="square" lIns="45700" tIns="45700" rIns="45700" bIns="45700" anchor="t" anchorCtr="0">
            <a:noAutofit/>
          </a:bodyPr>
          <a:lstStyle/>
          <a:p>
            <a:pPr marL="342900" marR="0" lvl="0" indent="-330200" algn="l" rtl="0">
              <a:lnSpc>
                <a:spcPct val="100000"/>
              </a:lnSpc>
              <a:spcBef>
                <a:spcPts val="0"/>
              </a:spcBef>
              <a:spcAft>
                <a:spcPts val="0"/>
              </a:spcAft>
              <a:buClr>
                <a:srgbClr val="16469D"/>
              </a:buClr>
              <a:buSzPct val="100000"/>
              <a:buFont typeface="Avenir"/>
            </a:pPr>
            <a:r>
              <a:rPr lang="en-US" sz="3000" b="0" i="0" u="none" strike="noStrike" cap="none" dirty="0">
                <a:solidFill>
                  <a:srgbClr val="000000"/>
                </a:solidFill>
                <a:latin typeface="Avenir"/>
                <a:ea typeface="Avenir"/>
                <a:cs typeface="Avenir"/>
                <a:sym typeface="Avenir"/>
              </a:rPr>
              <a:t>Clean</a:t>
            </a:r>
          </a:p>
          <a:p>
            <a:pPr marL="342900" marR="0" lvl="0" indent="-330200" algn="l" rtl="0">
              <a:lnSpc>
                <a:spcPct val="100000"/>
              </a:lnSpc>
              <a:spcBef>
                <a:spcPts val="700"/>
              </a:spcBef>
              <a:spcAft>
                <a:spcPts val="0"/>
              </a:spcAft>
              <a:buClr>
                <a:srgbClr val="16469D"/>
              </a:buClr>
              <a:buSzPct val="100000"/>
              <a:buFont typeface="Avenir"/>
              <a:buChar char="•"/>
            </a:pPr>
            <a:r>
              <a:rPr lang="en-US" sz="3000" b="0" i="0" u="none" strike="noStrike" cap="none" dirty="0">
                <a:solidFill>
                  <a:srgbClr val="000000"/>
                </a:solidFill>
                <a:latin typeface="Avenir"/>
                <a:ea typeface="Avenir"/>
                <a:cs typeface="Avenir"/>
                <a:sym typeface="Avenir"/>
              </a:rPr>
              <a:t>Separate</a:t>
            </a:r>
          </a:p>
          <a:p>
            <a:pPr marL="342900" marR="0" lvl="0" indent="-330200" algn="l" rtl="0">
              <a:lnSpc>
                <a:spcPct val="100000"/>
              </a:lnSpc>
              <a:spcBef>
                <a:spcPts val="700"/>
              </a:spcBef>
              <a:spcAft>
                <a:spcPts val="0"/>
              </a:spcAft>
              <a:buClr>
                <a:srgbClr val="16469D"/>
              </a:buClr>
              <a:buSzPct val="100000"/>
              <a:buFont typeface="Avenir"/>
              <a:buChar char="•"/>
            </a:pPr>
            <a:r>
              <a:rPr lang="en-US" sz="3000" b="0" i="0" u="none" strike="noStrike" cap="none" dirty="0">
                <a:solidFill>
                  <a:srgbClr val="000000"/>
                </a:solidFill>
                <a:latin typeface="Avenir"/>
                <a:ea typeface="Avenir"/>
                <a:cs typeface="Avenir"/>
                <a:sym typeface="Avenir"/>
              </a:rPr>
              <a:t>Cook </a:t>
            </a:r>
          </a:p>
          <a:p>
            <a:pPr marL="342900" marR="0" lvl="0" indent="-330200" algn="l" rtl="0">
              <a:lnSpc>
                <a:spcPct val="100000"/>
              </a:lnSpc>
              <a:spcBef>
                <a:spcPts val="700"/>
              </a:spcBef>
              <a:spcAft>
                <a:spcPts val="0"/>
              </a:spcAft>
              <a:buClr>
                <a:srgbClr val="16469D"/>
              </a:buClr>
              <a:buSzPct val="100000"/>
              <a:buFont typeface="Avenir"/>
              <a:buChar char="•"/>
            </a:pPr>
            <a:r>
              <a:rPr lang="en-US" sz="3000" b="0" i="0" u="none" strike="noStrike" cap="none" dirty="0">
                <a:solidFill>
                  <a:srgbClr val="000000"/>
                </a:solidFill>
                <a:latin typeface="Avenir"/>
                <a:ea typeface="Avenir"/>
                <a:cs typeface="Avenir"/>
                <a:sym typeface="Avenir"/>
              </a:rPr>
              <a:t>Chill</a:t>
            </a:r>
          </a:p>
        </p:txBody>
      </p:sp>
      <p:sp>
        <p:nvSpPr>
          <p:cNvPr id="163" name="Shape 163"/>
          <p:cNvSpPr txBox="1"/>
          <p:nvPr/>
        </p:nvSpPr>
        <p:spPr>
          <a:xfrm>
            <a:off x="8501975" y="6352150"/>
            <a:ext cx="642300" cy="505800"/>
          </a:xfrm>
          <a:prstGeom prst="rect">
            <a:avLst/>
          </a:prstGeom>
          <a:noFill/>
          <a:ln>
            <a:noFill/>
          </a:ln>
        </p:spPr>
        <p:txBody>
          <a:bodyPr wrap="square" lIns="91425" tIns="91425" rIns="91425" bIns="91425" anchor="ctr" anchorCtr="0">
            <a:noAutofit/>
          </a:bodyPr>
          <a:lstStyle/>
          <a:p>
            <a:pPr lvl="0" algn="ctr" rtl="0">
              <a:spcBef>
                <a:spcPts val="0"/>
              </a:spcBef>
              <a:buNone/>
            </a:pPr>
            <a:r>
              <a:rPr lang="en-US">
                <a:solidFill>
                  <a:srgbClr val="16469D"/>
                </a:solidFill>
                <a:latin typeface="Avenir"/>
                <a:ea typeface="Avenir"/>
                <a:cs typeface="Avenir"/>
                <a:sym typeface="Avenir"/>
              </a:rPr>
              <a:t>12</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6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67"/>
        <p:cNvGrpSpPr/>
        <p:nvPr/>
      </p:nvGrpSpPr>
      <p:grpSpPr>
        <a:xfrm>
          <a:off x="0" y="0"/>
          <a:ext cx="0" cy="0"/>
          <a:chOff x="0" y="0"/>
          <a:chExt cx="0" cy="0"/>
        </a:xfrm>
      </p:grpSpPr>
      <p:sp>
        <p:nvSpPr>
          <p:cNvPr id="168" name="Shape 168"/>
          <p:cNvSpPr txBox="1">
            <a:spLocks noGrp="1"/>
          </p:cNvSpPr>
          <p:nvPr>
            <p:ph type="title"/>
          </p:nvPr>
        </p:nvSpPr>
        <p:spPr>
          <a:xfrm>
            <a:off x="685800" y="609600"/>
            <a:ext cx="7772400" cy="595500"/>
          </a:xfrm>
          <a:prstGeom prst="rect">
            <a:avLst/>
          </a:prstGeom>
          <a:noFill/>
          <a:ln>
            <a:noFill/>
          </a:ln>
        </p:spPr>
        <p:txBody>
          <a:bodyPr wrap="square" lIns="45700" tIns="45700" rIns="45700" bIns="45700" anchor="ctr" anchorCtr="0">
            <a:noAutofit/>
          </a:bodyPr>
          <a:lstStyle/>
          <a:p>
            <a:pPr marL="0" marR="0" lvl="0" indent="0" algn="ctr" rtl="0">
              <a:lnSpc>
                <a:spcPct val="100000"/>
              </a:lnSpc>
              <a:spcBef>
                <a:spcPts val="0"/>
              </a:spcBef>
              <a:spcAft>
                <a:spcPts val="0"/>
              </a:spcAft>
              <a:buClr>
                <a:schemeClr val="accent2"/>
              </a:buClr>
              <a:buSzPct val="25000"/>
              <a:buFont typeface="Trebuchet MS"/>
              <a:buNone/>
            </a:pPr>
            <a:r>
              <a:rPr lang="en-US" sz="4000" b="0" i="0" u="none" strike="noStrike" cap="none" dirty="0">
                <a:solidFill>
                  <a:srgbClr val="16469D"/>
                </a:solidFill>
                <a:latin typeface="Trebuchet MS"/>
                <a:ea typeface="Trebuchet MS"/>
                <a:cs typeface="Trebuchet MS"/>
                <a:sym typeface="Trebuchet MS"/>
              </a:rPr>
              <a:t>Prevention — Step 1 </a:t>
            </a:r>
          </a:p>
        </p:txBody>
      </p:sp>
      <p:cxnSp>
        <p:nvCxnSpPr>
          <p:cNvPr id="170" name="Shape 170" title="Line"/>
          <p:cNvCxnSpPr/>
          <p:nvPr/>
        </p:nvCxnSpPr>
        <p:spPr>
          <a:xfrm>
            <a:off x="535350" y="1205225"/>
            <a:ext cx="8073300" cy="0"/>
          </a:xfrm>
          <a:prstGeom prst="straightConnector1">
            <a:avLst/>
          </a:prstGeom>
          <a:noFill/>
          <a:ln w="19050" cap="flat" cmpd="sng">
            <a:solidFill>
              <a:srgbClr val="8DD7F7"/>
            </a:solidFill>
            <a:prstDash val="solid"/>
            <a:round/>
            <a:headEnd type="none" w="med" len="med"/>
            <a:tailEnd type="none" w="med" len="med"/>
          </a:ln>
        </p:spPr>
      </p:cxnSp>
      <p:sp>
        <p:nvSpPr>
          <p:cNvPr id="169" name="Shape 169"/>
          <p:cNvSpPr txBox="1">
            <a:spLocks noGrp="1"/>
          </p:cNvSpPr>
          <p:nvPr>
            <p:ph type="body" idx="1"/>
          </p:nvPr>
        </p:nvSpPr>
        <p:spPr>
          <a:xfrm>
            <a:off x="1323000" y="1409425"/>
            <a:ext cx="7219800" cy="3765600"/>
          </a:xfrm>
          <a:prstGeom prst="rect">
            <a:avLst/>
          </a:prstGeom>
          <a:noFill/>
          <a:ln w="152400" cap="flat" cmpd="sng">
            <a:solidFill>
              <a:srgbClr val="000000">
                <a:alpha val="0"/>
              </a:srgbClr>
            </a:solidFill>
            <a:prstDash val="solid"/>
            <a:round/>
            <a:headEnd type="none" w="med" len="med"/>
            <a:tailEnd type="none" w="med" len="med"/>
          </a:ln>
        </p:spPr>
        <p:txBody>
          <a:bodyPr wrap="square" lIns="45700" tIns="45700" rIns="45700" bIns="45700" anchor="t" anchorCtr="0">
            <a:noAutofit/>
          </a:bodyPr>
          <a:lstStyle/>
          <a:p>
            <a:pPr marL="342900" marR="0" lvl="0" indent="-342900" algn="l" rtl="0">
              <a:lnSpc>
                <a:spcPct val="90000"/>
              </a:lnSpc>
              <a:spcBef>
                <a:spcPts val="0"/>
              </a:spcBef>
              <a:spcAft>
                <a:spcPts val="0"/>
              </a:spcAft>
              <a:buClr>
                <a:srgbClr val="9999E5"/>
              </a:buClr>
              <a:buSzPct val="25000"/>
              <a:buFont typeface="Trebuchet MS"/>
              <a:buNone/>
            </a:pPr>
            <a:r>
              <a:rPr lang="en-US" sz="2800" b="1" i="0" u="none" strike="noStrike" cap="none" dirty="0">
                <a:solidFill>
                  <a:srgbClr val="A2238E"/>
                </a:solidFill>
                <a:latin typeface="Trebuchet MS"/>
                <a:ea typeface="Trebuchet MS"/>
                <a:cs typeface="Trebuchet MS"/>
                <a:sym typeface="Trebuchet MS"/>
              </a:rPr>
              <a:t>Clean</a:t>
            </a:r>
          </a:p>
          <a:p>
            <a:pPr lvl="0" indent="-330200">
              <a:spcBef>
                <a:spcPts val="0"/>
              </a:spcBef>
              <a:buClr>
                <a:srgbClr val="16469D"/>
              </a:buClr>
              <a:buFont typeface="Avenir"/>
            </a:pPr>
            <a:r>
              <a:rPr lang="en-US" sz="3000" dirty="0">
                <a:solidFill>
                  <a:srgbClr val="000000"/>
                </a:solidFill>
                <a:latin typeface="Avenir"/>
                <a:ea typeface="Avenir"/>
                <a:cs typeface="Avenir"/>
                <a:sym typeface="Avenir"/>
              </a:rPr>
              <a:t>Wash hands with warm water and soap</a:t>
            </a:r>
          </a:p>
          <a:p>
            <a:pPr marL="742950" lvl="1" indent="-323850">
              <a:lnSpc>
                <a:spcPct val="120000"/>
              </a:lnSpc>
              <a:spcBef>
                <a:spcPts val="500"/>
              </a:spcBef>
              <a:buClr>
                <a:srgbClr val="16469D"/>
              </a:buClr>
              <a:buFont typeface="Avenir"/>
              <a:buChar char="–"/>
            </a:pPr>
            <a:r>
              <a:rPr lang="en-US" sz="3000" dirty="0">
                <a:solidFill>
                  <a:srgbClr val="000000"/>
                </a:solidFill>
                <a:latin typeface="Avenir"/>
                <a:ea typeface="Avenir"/>
                <a:cs typeface="Avenir"/>
                <a:sym typeface="Avenir"/>
              </a:rPr>
              <a:t>How</a:t>
            </a:r>
          </a:p>
          <a:p>
            <a:pPr marL="742950" lvl="1" indent="-323850">
              <a:lnSpc>
                <a:spcPct val="120000"/>
              </a:lnSpc>
              <a:spcBef>
                <a:spcPts val="500"/>
              </a:spcBef>
              <a:buClr>
                <a:srgbClr val="16469D"/>
              </a:buClr>
              <a:buFont typeface="Avenir"/>
              <a:buChar char="–"/>
            </a:pPr>
            <a:r>
              <a:rPr lang="en-US" sz="3000" dirty="0">
                <a:solidFill>
                  <a:srgbClr val="000000"/>
                </a:solidFill>
                <a:latin typeface="Avenir"/>
                <a:ea typeface="Avenir"/>
                <a:cs typeface="Avenir"/>
                <a:sym typeface="Avenir"/>
              </a:rPr>
              <a:t>When</a:t>
            </a:r>
          </a:p>
          <a:p>
            <a:pPr indent="-330200">
              <a:buClr>
                <a:srgbClr val="16469D"/>
              </a:buClr>
              <a:buFont typeface="Avenir"/>
              <a:buChar char="•"/>
            </a:pPr>
            <a:r>
              <a:rPr lang="en-US" sz="3000" dirty="0">
                <a:solidFill>
                  <a:srgbClr val="000000"/>
                </a:solidFill>
                <a:latin typeface="Avenir"/>
                <a:ea typeface="Avenir"/>
                <a:cs typeface="Avenir"/>
                <a:sym typeface="Avenir"/>
              </a:rPr>
              <a:t>Wash surfaces and utensils with hot water and soap</a:t>
            </a:r>
          </a:p>
          <a:p>
            <a:pPr indent="-330200">
              <a:buClr>
                <a:srgbClr val="16469D"/>
              </a:buClr>
              <a:buFont typeface="Avenir"/>
              <a:buChar char="•"/>
            </a:pPr>
            <a:r>
              <a:rPr lang="en-US" sz="3000" dirty="0">
                <a:solidFill>
                  <a:srgbClr val="000000"/>
                </a:solidFill>
                <a:latin typeface="Avenir"/>
                <a:ea typeface="Avenir"/>
                <a:cs typeface="Avenir"/>
                <a:sym typeface="Avenir"/>
              </a:rPr>
              <a:t>Thoroughly rinse fruits and    vegetables under running water</a:t>
            </a:r>
            <a:endParaRPr lang="en-US" sz="3000" b="0" i="0" u="none" strike="noStrike" cap="none" dirty="0">
              <a:solidFill>
                <a:srgbClr val="000000"/>
              </a:solidFill>
              <a:latin typeface="Avenir"/>
              <a:ea typeface="Avenir"/>
              <a:cs typeface="Avenir"/>
              <a:sym typeface="Avenir"/>
            </a:endParaRPr>
          </a:p>
        </p:txBody>
      </p:sp>
      <p:pic>
        <p:nvPicPr>
          <p:cNvPr id="171" name="Shape 171" title="Clean icon"/>
          <p:cNvPicPr preferRelativeResize="0"/>
          <p:nvPr/>
        </p:nvPicPr>
        <p:blipFill rotWithShape="1">
          <a:blip r:embed="rId3">
            <a:alphaModFix/>
          </a:blip>
          <a:srcRect/>
          <a:stretch/>
        </p:blipFill>
        <p:spPr>
          <a:xfrm>
            <a:off x="7416300" y="4816353"/>
            <a:ext cx="1126500" cy="1123200"/>
          </a:xfrm>
          <a:prstGeom prst="rect">
            <a:avLst/>
          </a:prstGeom>
          <a:noFill/>
          <a:ln>
            <a:noFill/>
          </a:ln>
        </p:spPr>
      </p:pic>
      <p:sp>
        <p:nvSpPr>
          <p:cNvPr id="172" name="Shape 172"/>
          <p:cNvSpPr txBox="1"/>
          <p:nvPr/>
        </p:nvSpPr>
        <p:spPr>
          <a:xfrm>
            <a:off x="8501975" y="6352150"/>
            <a:ext cx="642300" cy="505800"/>
          </a:xfrm>
          <a:prstGeom prst="rect">
            <a:avLst/>
          </a:prstGeom>
          <a:noFill/>
          <a:ln>
            <a:noFill/>
          </a:ln>
        </p:spPr>
        <p:txBody>
          <a:bodyPr wrap="square" lIns="91425" tIns="91425" rIns="91425" bIns="91425" anchor="ctr" anchorCtr="0">
            <a:noAutofit/>
          </a:bodyPr>
          <a:lstStyle/>
          <a:p>
            <a:pPr lvl="0" algn="ctr" rtl="0">
              <a:spcBef>
                <a:spcPts val="0"/>
              </a:spcBef>
              <a:buNone/>
            </a:pPr>
            <a:r>
              <a:rPr lang="en-US">
                <a:solidFill>
                  <a:srgbClr val="16469D"/>
                </a:solidFill>
                <a:latin typeface="Avenir"/>
                <a:ea typeface="Avenir"/>
                <a:cs typeface="Avenir"/>
                <a:sym typeface="Avenir"/>
              </a:rPr>
              <a:t>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76"/>
        <p:cNvGrpSpPr/>
        <p:nvPr/>
      </p:nvGrpSpPr>
      <p:grpSpPr>
        <a:xfrm>
          <a:off x="0" y="0"/>
          <a:ext cx="0" cy="0"/>
          <a:chOff x="0" y="0"/>
          <a:chExt cx="0" cy="0"/>
        </a:xfrm>
      </p:grpSpPr>
      <p:sp>
        <p:nvSpPr>
          <p:cNvPr id="177" name="Shape 177"/>
          <p:cNvSpPr txBox="1">
            <a:spLocks noGrp="1"/>
          </p:cNvSpPr>
          <p:nvPr>
            <p:ph type="title"/>
          </p:nvPr>
        </p:nvSpPr>
        <p:spPr>
          <a:xfrm>
            <a:off x="685800" y="609600"/>
            <a:ext cx="7772400" cy="595500"/>
          </a:xfrm>
          <a:prstGeom prst="rect">
            <a:avLst/>
          </a:prstGeom>
          <a:noFill/>
          <a:ln>
            <a:noFill/>
          </a:ln>
        </p:spPr>
        <p:txBody>
          <a:bodyPr wrap="square" lIns="45700" tIns="45700" rIns="45700" bIns="45700" anchor="ctr" anchorCtr="0">
            <a:noAutofit/>
          </a:bodyPr>
          <a:lstStyle/>
          <a:p>
            <a:pPr marL="0" marR="0" lvl="0" indent="0" algn="ctr" rtl="0">
              <a:lnSpc>
                <a:spcPct val="100000"/>
              </a:lnSpc>
              <a:spcBef>
                <a:spcPts val="0"/>
              </a:spcBef>
              <a:spcAft>
                <a:spcPts val="0"/>
              </a:spcAft>
              <a:buClr>
                <a:schemeClr val="accent2"/>
              </a:buClr>
              <a:buSzPct val="25000"/>
              <a:buFont typeface="Trebuchet MS"/>
              <a:buNone/>
            </a:pPr>
            <a:r>
              <a:rPr lang="en-US" sz="4000" b="0" i="0" u="none" strike="noStrike" cap="none" dirty="0">
                <a:solidFill>
                  <a:srgbClr val="16469D"/>
                </a:solidFill>
                <a:latin typeface="Trebuchet MS"/>
                <a:ea typeface="Trebuchet MS"/>
                <a:cs typeface="Trebuchet MS"/>
                <a:sym typeface="Trebuchet MS"/>
              </a:rPr>
              <a:t>Prevention — Step 2 </a:t>
            </a:r>
          </a:p>
        </p:txBody>
      </p:sp>
      <p:cxnSp>
        <p:nvCxnSpPr>
          <p:cNvPr id="179" name="Shape 179" title="Line"/>
          <p:cNvCxnSpPr/>
          <p:nvPr/>
        </p:nvCxnSpPr>
        <p:spPr>
          <a:xfrm>
            <a:off x="535350" y="1205225"/>
            <a:ext cx="8073300" cy="0"/>
          </a:xfrm>
          <a:prstGeom prst="straightConnector1">
            <a:avLst/>
          </a:prstGeom>
          <a:noFill/>
          <a:ln w="19050" cap="flat" cmpd="sng">
            <a:solidFill>
              <a:srgbClr val="8DD7F7"/>
            </a:solidFill>
            <a:prstDash val="solid"/>
            <a:round/>
            <a:headEnd type="none" w="med" len="med"/>
            <a:tailEnd type="none" w="med" len="med"/>
          </a:ln>
        </p:spPr>
      </p:cxnSp>
      <p:sp>
        <p:nvSpPr>
          <p:cNvPr id="178" name="Shape 178"/>
          <p:cNvSpPr txBox="1">
            <a:spLocks noGrp="1"/>
          </p:cNvSpPr>
          <p:nvPr>
            <p:ph type="body" idx="1"/>
          </p:nvPr>
        </p:nvSpPr>
        <p:spPr>
          <a:xfrm>
            <a:off x="1973250" y="1981200"/>
            <a:ext cx="6106200" cy="1536300"/>
          </a:xfrm>
          <a:prstGeom prst="rect">
            <a:avLst/>
          </a:prstGeom>
          <a:noFill/>
          <a:ln>
            <a:noFill/>
          </a:ln>
        </p:spPr>
        <p:txBody>
          <a:bodyPr wrap="square" lIns="45700" tIns="45700" rIns="45700" bIns="45700" anchor="t" anchorCtr="0">
            <a:noAutofit/>
          </a:bodyPr>
          <a:lstStyle/>
          <a:p>
            <a:pPr marL="342900" marR="0" lvl="0" indent="-342900" algn="l" rtl="0">
              <a:lnSpc>
                <a:spcPct val="100000"/>
              </a:lnSpc>
              <a:spcBef>
                <a:spcPts val="0"/>
              </a:spcBef>
              <a:spcAft>
                <a:spcPts val="0"/>
              </a:spcAft>
              <a:buClr>
                <a:srgbClr val="9999E5"/>
              </a:buClr>
              <a:buSzPct val="25000"/>
              <a:buFont typeface="Trebuchet MS"/>
              <a:buNone/>
            </a:pPr>
            <a:r>
              <a:rPr lang="en-US" sz="2800" b="1" i="0" u="none" strike="noStrike" cap="none" dirty="0">
                <a:solidFill>
                  <a:srgbClr val="A2238E"/>
                </a:solidFill>
                <a:latin typeface="Trebuchet MS"/>
                <a:ea typeface="Trebuchet MS"/>
                <a:cs typeface="Trebuchet MS"/>
                <a:sym typeface="Trebuchet MS"/>
              </a:rPr>
              <a:t>Separate</a:t>
            </a:r>
          </a:p>
          <a:p>
            <a:pPr marL="342900" marR="0" lvl="0" indent="-330200" algn="l" rtl="0">
              <a:lnSpc>
                <a:spcPct val="100000"/>
              </a:lnSpc>
              <a:spcBef>
                <a:spcPts val="700"/>
              </a:spcBef>
              <a:spcAft>
                <a:spcPts val="0"/>
              </a:spcAft>
              <a:buClr>
                <a:srgbClr val="16469D"/>
              </a:buClr>
              <a:buSzPct val="100000"/>
              <a:buFont typeface="Avenir"/>
              <a:buChar char="•"/>
            </a:pPr>
            <a:r>
              <a:rPr lang="en-US" sz="3000" b="0" i="0" u="none" strike="noStrike" cap="none" dirty="0">
                <a:solidFill>
                  <a:srgbClr val="000000"/>
                </a:solidFill>
                <a:latin typeface="Avenir"/>
                <a:ea typeface="Avenir"/>
                <a:cs typeface="Avenir"/>
                <a:sym typeface="Avenir"/>
              </a:rPr>
              <a:t>Raw foods from ready-to-eat foods</a:t>
            </a:r>
            <a:endParaRPr lang="en-US" sz="2400" b="0" i="0" u="none" strike="noStrike" cap="none" dirty="0">
              <a:solidFill>
                <a:srgbClr val="000000"/>
              </a:solidFill>
              <a:latin typeface="Avenir"/>
              <a:ea typeface="Avenir"/>
              <a:cs typeface="Avenir"/>
              <a:sym typeface="Avenir"/>
            </a:endParaRPr>
          </a:p>
        </p:txBody>
      </p:sp>
      <p:pic>
        <p:nvPicPr>
          <p:cNvPr id="180" name="Shape 180" title="Separate icon"/>
          <p:cNvPicPr preferRelativeResize="0"/>
          <p:nvPr/>
        </p:nvPicPr>
        <p:blipFill rotWithShape="1">
          <a:blip r:embed="rId3">
            <a:alphaModFix/>
          </a:blip>
          <a:srcRect/>
          <a:stretch/>
        </p:blipFill>
        <p:spPr>
          <a:xfrm>
            <a:off x="7482150" y="4666669"/>
            <a:ext cx="1126500" cy="1129800"/>
          </a:xfrm>
          <a:prstGeom prst="rect">
            <a:avLst/>
          </a:prstGeom>
          <a:noFill/>
          <a:ln>
            <a:noFill/>
          </a:ln>
        </p:spPr>
      </p:pic>
      <p:sp>
        <p:nvSpPr>
          <p:cNvPr id="181" name="Shape 181"/>
          <p:cNvSpPr txBox="1"/>
          <p:nvPr/>
        </p:nvSpPr>
        <p:spPr>
          <a:xfrm>
            <a:off x="8501975" y="6352150"/>
            <a:ext cx="642300" cy="505800"/>
          </a:xfrm>
          <a:prstGeom prst="rect">
            <a:avLst/>
          </a:prstGeom>
          <a:noFill/>
          <a:ln>
            <a:noFill/>
          </a:ln>
        </p:spPr>
        <p:txBody>
          <a:bodyPr wrap="square" lIns="91425" tIns="91425" rIns="91425" bIns="91425" anchor="ctr" anchorCtr="0">
            <a:noAutofit/>
          </a:bodyPr>
          <a:lstStyle/>
          <a:p>
            <a:pPr lvl="0" algn="ctr" rtl="0">
              <a:spcBef>
                <a:spcPts val="0"/>
              </a:spcBef>
              <a:buNone/>
            </a:pPr>
            <a:r>
              <a:rPr lang="en-US">
                <a:solidFill>
                  <a:srgbClr val="16469D"/>
                </a:solidFill>
                <a:latin typeface="Avenir"/>
                <a:ea typeface="Avenir"/>
                <a:cs typeface="Avenir"/>
                <a:sym typeface="Avenir"/>
              </a:rPr>
              <a:t>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85"/>
        <p:cNvGrpSpPr/>
        <p:nvPr/>
      </p:nvGrpSpPr>
      <p:grpSpPr>
        <a:xfrm>
          <a:off x="0" y="0"/>
          <a:ext cx="0" cy="0"/>
          <a:chOff x="0" y="0"/>
          <a:chExt cx="0" cy="0"/>
        </a:xfrm>
      </p:grpSpPr>
      <p:sp>
        <p:nvSpPr>
          <p:cNvPr id="186" name="Shape 186"/>
          <p:cNvSpPr txBox="1">
            <a:spLocks noGrp="1"/>
          </p:cNvSpPr>
          <p:nvPr>
            <p:ph type="title"/>
          </p:nvPr>
        </p:nvSpPr>
        <p:spPr>
          <a:xfrm>
            <a:off x="685800" y="609600"/>
            <a:ext cx="7772400" cy="595500"/>
          </a:xfrm>
          <a:prstGeom prst="rect">
            <a:avLst/>
          </a:prstGeom>
          <a:noFill/>
          <a:ln>
            <a:noFill/>
          </a:ln>
        </p:spPr>
        <p:txBody>
          <a:bodyPr wrap="square" lIns="45700" tIns="45700" rIns="45700" bIns="45700" anchor="ctr" anchorCtr="0">
            <a:noAutofit/>
          </a:bodyPr>
          <a:lstStyle/>
          <a:p>
            <a:pPr marL="0" marR="0" lvl="0" indent="0" algn="ctr" rtl="0">
              <a:lnSpc>
                <a:spcPct val="100000"/>
              </a:lnSpc>
              <a:spcBef>
                <a:spcPts val="0"/>
              </a:spcBef>
              <a:spcAft>
                <a:spcPts val="0"/>
              </a:spcAft>
              <a:buClr>
                <a:schemeClr val="accent2"/>
              </a:buClr>
              <a:buSzPct val="25000"/>
              <a:buFont typeface="Trebuchet MS"/>
              <a:buNone/>
            </a:pPr>
            <a:r>
              <a:rPr lang="en-US" sz="4000" b="0" i="0" u="none" strike="noStrike" cap="none" dirty="0">
                <a:solidFill>
                  <a:srgbClr val="16469D"/>
                </a:solidFill>
                <a:latin typeface="Trebuchet MS"/>
                <a:ea typeface="Trebuchet MS"/>
                <a:cs typeface="Trebuchet MS"/>
                <a:sym typeface="Trebuchet MS"/>
              </a:rPr>
              <a:t>Prevention — Step 3 </a:t>
            </a:r>
          </a:p>
        </p:txBody>
      </p:sp>
      <p:cxnSp>
        <p:nvCxnSpPr>
          <p:cNvPr id="188" name="Shape 188" title="Line"/>
          <p:cNvCxnSpPr/>
          <p:nvPr/>
        </p:nvCxnSpPr>
        <p:spPr>
          <a:xfrm>
            <a:off x="535350" y="1205225"/>
            <a:ext cx="8073300" cy="0"/>
          </a:xfrm>
          <a:prstGeom prst="straightConnector1">
            <a:avLst/>
          </a:prstGeom>
          <a:noFill/>
          <a:ln w="19050" cap="flat" cmpd="sng">
            <a:solidFill>
              <a:srgbClr val="8DD7F7"/>
            </a:solidFill>
            <a:prstDash val="solid"/>
            <a:round/>
            <a:headEnd type="none" w="med" len="med"/>
            <a:tailEnd type="none" w="med" len="med"/>
          </a:ln>
        </p:spPr>
      </p:cxnSp>
      <p:sp>
        <p:nvSpPr>
          <p:cNvPr id="187" name="Shape 187"/>
          <p:cNvSpPr txBox="1">
            <a:spLocks noGrp="1"/>
          </p:cNvSpPr>
          <p:nvPr>
            <p:ph type="body" idx="1"/>
          </p:nvPr>
        </p:nvSpPr>
        <p:spPr>
          <a:xfrm>
            <a:off x="1219200" y="1981200"/>
            <a:ext cx="7467600" cy="2362200"/>
          </a:xfrm>
          <a:prstGeom prst="rect">
            <a:avLst/>
          </a:prstGeom>
          <a:noFill/>
          <a:ln>
            <a:noFill/>
          </a:ln>
        </p:spPr>
        <p:txBody>
          <a:bodyPr wrap="square" lIns="45700" tIns="45700" rIns="45700" bIns="45700" anchor="t" anchorCtr="0">
            <a:noAutofit/>
          </a:bodyPr>
          <a:lstStyle/>
          <a:p>
            <a:pPr marL="342900" marR="0" lvl="0" indent="-342900" algn="l" rtl="0">
              <a:lnSpc>
                <a:spcPct val="100000"/>
              </a:lnSpc>
              <a:spcBef>
                <a:spcPts val="0"/>
              </a:spcBef>
              <a:spcAft>
                <a:spcPts val="0"/>
              </a:spcAft>
              <a:buClr>
                <a:srgbClr val="9999E5"/>
              </a:buClr>
              <a:buSzPct val="25000"/>
              <a:buFont typeface="Trebuchet MS"/>
              <a:buNone/>
            </a:pPr>
            <a:r>
              <a:rPr lang="en-US" sz="2800" b="1" i="0" u="none" strike="noStrike" cap="none" dirty="0">
                <a:solidFill>
                  <a:srgbClr val="A2238E"/>
                </a:solidFill>
                <a:latin typeface="Trebuchet MS"/>
                <a:ea typeface="Trebuchet MS"/>
                <a:cs typeface="Trebuchet MS"/>
                <a:sym typeface="Trebuchet MS"/>
              </a:rPr>
              <a:t>Cook</a:t>
            </a:r>
          </a:p>
          <a:p>
            <a:pPr marL="342900" marR="0" lvl="0" indent="-330200" algn="l" rtl="0">
              <a:lnSpc>
                <a:spcPct val="100000"/>
              </a:lnSpc>
              <a:spcBef>
                <a:spcPts val="700"/>
              </a:spcBef>
              <a:spcAft>
                <a:spcPts val="0"/>
              </a:spcAft>
              <a:buClr>
                <a:srgbClr val="002060"/>
              </a:buClr>
              <a:buSzPct val="100000"/>
              <a:buFont typeface="Avenir"/>
              <a:buChar char="•"/>
            </a:pPr>
            <a:r>
              <a:rPr lang="en-US" sz="3000" b="0" i="0" u="none" strike="noStrike" cap="none" dirty="0">
                <a:solidFill>
                  <a:srgbClr val="000000"/>
                </a:solidFill>
                <a:latin typeface="Avenir"/>
                <a:ea typeface="Avenir"/>
                <a:cs typeface="Avenir"/>
                <a:sym typeface="Avenir"/>
              </a:rPr>
              <a:t>Cook meat, poultry, and seafood </a:t>
            </a:r>
            <a:br>
              <a:rPr lang="en-US" sz="3000" b="0" i="0" u="none" strike="noStrike" cap="none" dirty="0">
                <a:solidFill>
                  <a:srgbClr val="000000"/>
                </a:solidFill>
                <a:latin typeface="Avenir"/>
                <a:ea typeface="Avenir"/>
                <a:cs typeface="Avenir"/>
                <a:sym typeface="Avenir"/>
              </a:rPr>
            </a:br>
            <a:r>
              <a:rPr lang="en-US" sz="3000" b="0" i="0" u="none" strike="noStrike" cap="none" dirty="0">
                <a:solidFill>
                  <a:srgbClr val="000000"/>
                </a:solidFill>
                <a:latin typeface="Avenir"/>
                <a:ea typeface="Avenir"/>
                <a:cs typeface="Avenir"/>
                <a:sym typeface="Avenir"/>
              </a:rPr>
              <a:t>to proper temperatures</a:t>
            </a:r>
          </a:p>
          <a:p>
            <a:pPr marL="342900" marR="0" lvl="0" indent="-330200" algn="l" rtl="0">
              <a:lnSpc>
                <a:spcPct val="100000"/>
              </a:lnSpc>
              <a:spcBef>
                <a:spcPts val="700"/>
              </a:spcBef>
              <a:spcAft>
                <a:spcPts val="0"/>
              </a:spcAft>
              <a:buClr>
                <a:srgbClr val="002060"/>
              </a:buClr>
              <a:buSzPct val="100000"/>
              <a:buFont typeface="Avenir"/>
              <a:buChar char="•"/>
            </a:pPr>
            <a:r>
              <a:rPr lang="en-US" sz="3000" b="0" i="0" u="none" strike="noStrike" cap="none" dirty="0">
                <a:solidFill>
                  <a:srgbClr val="000000"/>
                </a:solidFill>
                <a:latin typeface="Avenir"/>
                <a:ea typeface="Avenir"/>
                <a:cs typeface="Avenir"/>
                <a:sym typeface="Avenir"/>
              </a:rPr>
              <a:t>Use a food thermometer to check</a:t>
            </a:r>
          </a:p>
        </p:txBody>
      </p:sp>
      <p:pic>
        <p:nvPicPr>
          <p:cNvPr id="189" name="Shape 189" title="Cook icon"/>
          <p:cNvPicPr preferRelativeResize="0"/>
          <p:nvPr/>
        </p:nvPicPr>
        <p:blipFill rotWithShape="1">
          <a:blip r:embed="rId3">
            <a:alphaModFix/>
          </a:blip>
          <a:srcRect/>
          <a:stretch/>
        </p:blipFill>
        <p:spPr>
          <a:xfrm>
            <a:off x="7482149" y="4674350"/>
            <a:ext cx="1126500" cy="1126500"/>
          </a:xfrm>
          <a:prstGeom prst="rect">
            <a:avLst/>
          </a:prstGeom>
          <a:noFill/>
          <a:ln>
            <a:noFill/>
          </a:ln>
        </p:spPr>
      </p:pic>
      <p:sp>
        <p:nvSpPr>
          <p:cNvPr id="190" name="Shape 190"/>
          <p:cNvSpPr txBox="1"/>
          <p:nvPr/>
        </p:nvSpPr>
        <p:spPr>
          <a:xfrm>
            <a:off x="8501975" y="6352150"/>
            <a:ext cx="642300" cy="505800"/>
          </a:xfrm>
          <a:prstGeom prst="rect">
            <a:avLst/>
          </a:prstGeom>
          <a:noFill/>
          <a:ln>
            <a:noFill/>
          </a:ln>
        </p:spPr>
        <p:txBody>
          <a:bodyPr wrap="square" lIns="91425" tIns="91425" rIns="91425" bIns="91425" anchor="ctr" anchorCtr="0">
            <a:noAutofit/>
          </a:bodyPr>
          <a:lstStyle/>
          <a:p>
            <a:pPr lvl="0" algn="ctr" rtl="0">
              <a:spcBef>
                <a:spcPts val="0"/>
              </a:spcBef>
              <a:buNone/>
            </a:pPr>
            <a:r>
              <a:rPr lang="en-US">
                <a:solidFill>
                  <a:srgbClr val="16469D"/>
                </a:solidFill>
                <a:latin typeface="Avenir"/>
                <a:ea typeface="Avenir"/>
                <a:cs typeface="Avenir"/>
                <a:sym typeface="Avenir"/>
              </a:rPr>
              <a:t>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94"/>
        <p:cNvGrpSpPr/>
        <p:nvPr/>
      </p:nvGrpSpPr>
      <p:grpSpPr>
        <a:xfrm>
          <a:off x="0" y="0"/>
          <a:ext cx="0" cy="0"/>
          <a:chOff x="0" y="0"/>
          <a:chExt cx="0" cy="0"/>
        </a:xfrm>
      </p:grpSpPr>
      <p:sp>
        <p:nvSpPr>
          <p:cNvPr id="195" name="Shape 195"/>
          <p:cNvSpPr txBox="1">
            <a:spLocks noGrp="1"/>
          </p:cNvSpPr>
          <p:nvPr>
            <p:ph type="title"/>
          </p:nvPr>
        </p:nvSpPr>
        <p:spPr>
          <a:xfrm>
            <a:off x="457200" y="310733"/>
            <a:ext cx="8229600" cy="1143001"/>
          </a:xfrm>
          <a:prstGeom prst="rect">
            <a:avLst/>
          </a:prstGeom>
          <a:noFill/>
          <a:ln>
            <a:noFill/>
          </a:ln>
        </p:spPr>
        <p:txBody>
          <a:bodyPr wrap="square" lIns="45700" tIns="45700" rIns="45700" bIns="45700" anchor="ctr" anchorCtr="0">
            <a:noAutofit/>
          </a:bodyPr>
          <a:lstStyle/>
          <a:p>
            <a:pPr marL="0" marR="0" lvl="0" indent="0" algn="ctr" rtl="0">
              <a:lnSpc>
                <a:spcPct val="100000"/>
              </a:lnSpc>
              <a:spcBef>
                <a:spcPts val="0"/>
              </a:spcBef>
              <a:spcAft>
                <a:spcPts val="0"/>
              </a:spcAft>
              <a:buClr>
                <a:schemeClr val="accent2"/>
              </a:buClr>
              <a:buSzPct val="25000"/>
              <a:buFont typeface="Trebuchet MS"/>
              <a:buNone/>
            </a:pPr>
            <a:r>
              <a:rPr lang="en-US" sz="4000" b="0" i="0" u="none" strike="noStrike" cap="none" dirty="0">
                <a:solidFill>
                  <a:srgbClr val="16469D"/>
                </a:solidFill>
                <a:latin typeface="Trebuchet MS"/>
                <a:ea typeface="Trebuchet MS"/>
                <a:cs typeface="Trebuchet MS"/>
                <a:sym typeface="Trebuchet MS"/>
              </a:rPr>
              <a:t>Prevention — Step 4 </a:t>
            </a:r>
          </a:p>
        </p:txBody>
      </p:sp>
      <p:cxnSp>
        <p:nvCxnSpPr>
          <p:cNvPr id="198" name="Shape 198" title="Line"/>
          <p:cNvCxnSpPr/>
          <p:nvPr/>
        </p:nvCxnSpPr>
        <p:spPr>
          <a:xfrm>
            <a:off x="535350" y="1205225"/>
            <a:ext cx="8073300" cy="0"/>
          </a:xfrm>
          <a:prstGeom prst="straightConnector1">
            <a:avLst/>
          </a:prstGeom>
          <a:noFill/>
          <a:ln w="19050" cap="flat" cmpd="sng">
            <a:solidFill>
              <a:srgbClr val="8DD7F7"/>
            </a:solidFill>
            <a:prstDash val="solid"/>
            <a:round/>
            <a:headEnd type="none" w="med" len="med"/>
            <a:tailEnd type="none" w="med" len="med"/>
          </a:ln>
        </p:spPr>
      </p:cxnSp>
      <p:sp>
        <p:nvSpPr>
          <p:cNvPr id="196" name="Shape 196"/>
          <p:cNvSpPr txBox="1">
            <a:spLocks noGrp="1"/>
          </p:cNvSpPr>
          <p:nvPr>
            <p:ph type="body" idx="1"/>
          </p:nvPr>
        </p:nvSpPr>
        <p:spPr>
          <a:xfrm>
            <a:off x="1757022" y="1965158"/>
            <a:ext cx="6280073" cy="2152254"/>
          </a:xfrm>
          <a:prstGeom prst="rect">
            <a:avLst/>
          </a:prstGeom>
          <a:noFill/>
          <a:ln>
            <a:noFill/>
          </a:ln>
        </p:spPr>
        <p:txBody>
          <a:bodyPr wrap="square" lIns="45700" tIns="45700" rIns="45700" bIns="45700" anchor="t" anchorCtr="0">
            <a:noAutofit/>
          </a:bodyPr>
          <a:lstStyle/>
          <a:p>
            <a:pPr marL="342900" marR="0" lvl="0" indent="-342900" algn="l" rtl="0">
              <a:lnSpc>
                <a:spcPct val="100000"/>
              </a:lnSpc>
              <a:spcBef>
                <a:spcPts val="0"/>
              </a:spcBef>
              <a:spcAft>
                <a:spcPts val="0"/>
              </a:spcAft>
              <a:buClr>
                <a:srgbClr val="9999E5"/>
              </a:buClr>
              <a:buSzPct val="25000"/>
              <a:buFont typeface="Trebuchet MS"/>
              <a:buNone/>
            </a:pPr>
            <a:r>
              <a:rPr lang="en-US" sz="2800" b="1" i="0" u="none" strike="noStrike" cap="none" dirty="0">
                <a:solidFill>
                  <a:srgbClr val="A2238E"/>
                </a:solidFill>
                <a:latin typeface="Trebuchet MS"/>
                <a:ea typeface="Trebuchet MS"/>
                <a:cs typeface="Trebuchet MS"/>
                <a:sym typeface="Trebuchet MS"/>
              </a:rPr>
              <a:t>Chill</a:t>
            </a:r>
          </a:p>
          <a:p>
            <a:pPr marL="342900" marR="0" lvl="0" indent="-330200" algn="l" rtl="0">
              <a:lnSpc>
                <a:spcPct val="100000"/>
              </a:lnSpc>
              <a:spcBef>
                <a:spcPts val="700"/>
              </a:spcBef>
              <a:spcAft>
                <a:spcPts val="0"/>
              </a:spcAft>
              <a:buClr>
                <a:srgbClr val="16469D"/>
              </a:buClr>
              <a:buSzPct val="100000"/>
              <a:buFont typeface="Avenir"/>
              <a:buChar char="•"/>
            </a:pPr>
            <a:r>
              <a:rPr lang="en-US" sz="3000" b="0" i="0" u="none" strike="noStrike" cap="none" dirty="0">
                <a:solidFill>
                  <a:srgbClr val="000000"/>
                </a:solidFill>
                <a:latin typeface="Avenir"/>
                <a:ea typeface="Avenir"/>
                <a:cs typeface="Avenir"/>
                <a:sym typeface="Avenir"/>
              </a:rPr>
              <a:t>Refrigerate leftovers immediately</a:t>
            </a:r>
          </a:p>
          <a:p>
            <a:pPr marL="342900" marR="0" lvl="0" indent="-330200" algn="l" rtl="0">
              <a:lnSpc>
                <a:spcPct val="100000"/>
              </a:lnSpc>
              <a:spcBef>
                <a:spcPts val="700"/>
              </a:spcBef>
              <a:spcAft>
                <a:spcPts val="0"/>
              </a:spcAft>
              <a:buClr>
                <a:srgbClr val="16469D"/>
              </a:buClr>
              <a:buSzPct val="100000"/>
              <a:buFont typeface="Avenir"/>
              <a:buChar char="•"/>
            </a:pPr>
            <a:r>
              <a:rPr lang="en-US" sz="3000" b="0" i="0" u="none" strike="noStrike" cap="none" dirty="0">
                <a:solidFill>
                  <a:srgbClr val="000000"/>
                </a:solidFill>
                <a:latin typeface="Avenir"/>
                <a:ea typeface="Avenir"/>
                <a:cs typeface="Avenir"/>
                <a:sym typeface="Avenir"/>
              </a:rPr>
              <a:t>Don’t leave perishables</a:t>
            </a:r>
            <a:r>
              <a:rPr lang="en-US" sz="3000" dirty="0">
                <a:solidFill>
                  <a:srgbClr val="000000"/>
                </a:solidFill>
                <a:latin typeface="Avenir"/>
                <a:ea typeface="Avenir"/>
                <a:cs typeface="Avenir"/>
                <a:sym typeface="Avenir"/>
              </a:rPr>
              <a:t> </a:t>
            </a:r>
            <a:r>
              <a:rPr lang="en-US" sz="3000" b="0" i="0" u="none" strike="noStrike" cap="none" dirty="0">
                <a:solidFill>
                  <a:srgbClr val="000000"/>
                </a:solidFill>
                <a:latin typeface="Avenir"/>
                <a:ea typeface="Avenir"/>
                <a:cs typeface="Avenir"/>
                <a:sym typeface="Avenir"/>
              </a:rPr>
              <a:t>unrefrigerated more than 2 hours</a:t>
            </a:r>
            <a:endParaRPr lang="en-US" b="1" dirty="0">
              <a:solidFill>
                <a:srgbClr val="A2238E"/>
              </a:solidFill>
              <a:latin typeface="Trebuchet MS"/>
              <a:ea typeface="Trebuchet MS"/>
              <a:cs typeface="Trebuchet MS"/>
              <a:sym typeface="Trebuchet MS"/>
            </a:endParaRPr>
          </a:p>
        </p:txBody>
      </p:sp>
      <p:sp>
        <p:nvSpPr>
          <p:cNvPr id="2" name="Text Placeholder 1">
            <a:extLst>
              <a:ext uri="{FF2B5EF4-FFF2-40B4-BE49-F238E27FC236}">
                <a16:creationId xmlns:a16="http://schemas.microsoft.com/office/drawing/2014/main" id="{02DBF506-47F8-4ED0-8371-7CB1E0895C11}"/>
              </a:ext>
            </a:extLst>
          </p:cNvPr>
          <p:cNvSpPr>
            <a:spLocks noGrp="1"/>
          </p:cNvSpPr>
          <p:nvPr>
            <p:ph type="body" idx="2"/>
          </p:nvPr>
        </p:nvSpPr>
        <p:spPr>
          <a:xfrm>
            <a:off x="2559135" y="4507603"/>
            <a:ext cx="4041774" cy="639762"/>
          </a:xfrm>
        </p:spPr>
        <p:txBody>
          <a:bodyPr/>
          <a:lstStyle/>
          <a:p>
            <a:pPr marL="0" lvl="0" indent="0" algn="ctr">
              <a:spcBef>
                <a:spcPts val="0"/>
              </a:spcBef>
              <a:buSzPct val="25000"/>
              <a:buNone/>
            </a:pPr>
            <a:r>
              <a:rPr lang="en-US" b="1" dirty="0">
                <a:solidFill>
                  <a:srgbClr val="A2238E"/>
                </a:solidFill>
                <a:latin typeface="Trebuchet MS"/>
                <a:ea typeface="Trebuchet MS"/>
                <a:cs typeface="Trebuchet MS"/>
                <a:sym typeface="Trebuchet MS"/>
              </a:rPr>
              <a:t>2-Hour Rule!</a:t>
            </a:r>
          </a:p>
        </p:txBody>
      </p:sp>
      <p:pic>
        <p:nvPicPr>
          <p:cNvPr id="199" name="Shape 199" title="Chill icon"/>
          <p:cNvPicPr preferRelativeResize="0"/>
          <p:nvPr/>
        </p:nvPicPr>
        <p:blipFill rotWithShape="1">
          <a:blip r:embed="rId3">
            <a:alphaModFix/>
          </a:blip>
          <a:srcRect/>
          <a:stretch/>
        </p:blipFill>
        <p:spPr>
          <a:xfrm>
            <a:off x="7482150" y="4673181"/>
            <a:ext cx="1126500" cy="1123200"/>
          </a:xfrm>
          <a:prstGeom prst="rect">
            <a:avLst/>
          </a:prstGeom>
          <a:noFill/>
          <a:ln>
            <a:noFill/>
          </a:ln>
        </p:spPr>
      </p:pic>
      <p:sp>
        <p:nvSpPr>
          <p:cNvPr id="200" name="Shape 200"/>
          <p:cNvSpPr txBox="1"/>
          <p:nvPr/>
        </p:nvSpPr>
        <p:spPr>
          <a:xfrm>
            <a:off x="8501975" y="6352150"/>
            <a:ext cx="642300" cy="505800"/>
          </a:xfrm>
          <a:prstGeom prst="rect">
            <a:avLst/>
          </a:prstGeom>
          <a:noFill/>
          <a:ln>
            <a:noFill/>
          </a:ln>
        </p:spPr>
        <p:txBody>
          <a:bodyPr wrap="square" lIns="91425" tIns="91425" rIns="91425" bIns="91425" anchor="ctr" anchorCtr="0">
            <a:noAutofit/>
          </a:bodyPr>
          <a:lstStyle/>
          <a:p>
            <a:pPr lvl="0" algn="ctr" rtl="0">
              <a:spcBef>
                <a:spcPts val="0"/>
              </a:spcBef>
              <a:buNone/>
            </a:pPr>
            <a:r>
              <a:rPr lang="en-US">
                <a:solidFill>
                  <a:srgbClr val="16469D"/>
                </a:solidFill>
                <a:latin typeface="Avenir"/>
                <a:ea typeface="Avenir"/>
                <a:cs typeface="Avenir"/>
                <a:sym typeface="Avenir"/>
              </a:rPr>
              <a:t>16</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05" name="Shape 205"/>
          <p:cNvSpPr txBox="1">
            <a:spLocks noGrp="1"/>
          </p:cNvSpPr>
          <p:nvPr>
            <p:ph type="title"/>
          </p:nvPr>
        </p:nvSpPr>
        <p:spPr>
          <a:xfrm>
            <a:off x="685800" y="609600"/>
            <a:ext cx="7772400" cy="595500"/>
          </a:xfrm>
          <a:prstGeom prst="rect">
            <a:avLst/>
          </a:prstGeom>
          <a:noFill/>
          <a:ln>
            <a:noFill/>
          </a:ln>
        </p:spPr>
        <p:txBody>
          <a:bodyPr wrap="square" lIns="45700" tIns="45700" rIns="45700" bIns="45700" anchor="ctr" anchorCtr="0">
            <a:noAutofit/>
          </a:bodyPr>
          <a:lstStyle/>
          <a:p>
            <a:pPr marL="0" marR="0" lvl="0" indent="0" algn="ctr" rtl="0">
              <a:lnSpc>
                <a:spcPct val="100000"/>
              </a:lnSpc>
              <a:spcBef>
                <a:spcPts val="0"/>
              </a:spcBef>
              <a:spcAft>
                <a:spcPts val="0"/>
              </a:spcAft>
              <a:buClr>
                <a:schemeClr val="accent2"/>
              </a:buClr>
              <a:buSzPct val="25000"/>
              <a:buFont typeface="Trebuchet MS"/>
              <a:buNone/>
            </a:pPr>
            <a:r>
              <a:rPr lang="en-US" sz="3559" b="0" i="0" u="none" strike="noStrike" cap="none" dirty="0">
                <a:solidFill>
                  <a:srgbClr val="16469D"/>
                </a:solidFill>
                <a:latin typeface="Trebuchet MS"/>
                <a:ea typeface="Trebuchet MS"/>
                <a:cs typeface="Trebuchet MS"/>
                <a:sym typeface="Trebuchet MS"/>
              </a:rPr>
              <a:t>2 Foodborne Risks </a:t>
            </a:r>
          </a:p>
        </p:txBody>
      </p:sp>
      <p:cxnSp>
        <p:nvCxnSpPr>
          <p:cNvPr id="207" name="Shape 207" title="Line"/>
          <p:cNvCxnSpPr/>
          <p:nvPr/>
        </p:nvCxnSpPr>
        <p:spPr>
          <a:xfrm>
            <a:off x="535350" y="1205225"/>
            <a:ext cx="8073300" cy="0"/>
          </a:xfrm>
          <a:prstGeom prst="straightConnector1">
            <a:avLst/>
          </a:prstGeom>
          <a:noFill/>
          <a:ln w="19050" cap="flat" cmpd="sng">
            <a:solidFill>
              <a:srgbClr val="8DD7F7"/>
            </a:solidFill>
            <a:prstDash val="solid"/>
            <a:round/>
            <a:headEnd type="none" w="med" len="med"/>
            <a:tailEnd type="none" w="med" len="med"/>
          </a:ln>
        </p:spPr>
      </p:cxnSp>
      <p:sp>
        <p:nvSpPr>
          <p:cNvPr id="206" name="Shape 206"/>
          <p:cNvSpPr txBox="1">
            <a:spLocks noGrp="1"/>
          </p:cNvSpPr>
          <p:nvPr>
            <p:ph type="body" idx="1"/>
          </p:nvPr>
        </p:nvSpPr>
        <p:spPr>
          <a:xfrm>
            <a:off x="1219200" y="1981200"/>
            <a:ext cx="7467600" cy="3978300"/>
          </a:xfrm>
          <a:prstGeom prst="rect">
            <a:avLst/>
          </a:prstGeom>
          <a:noFill/>
          <a:ln>
            <a:noFill/>
          </a:ln>
        </p:spPr>
        <p:txBody>
          <a:bodyPr wrap="square" lIns="45700" tIns="45700" rIns="45700" bIns="45700" anchor="t" anchorCtr="0">
            <a:noAutofit/>
          </a:bodyPr>
          <a:lstStyle/>
          <a:p>
            <a:pPr lvl="0" indent="-330200">
              <a:buClr>
                <a:srgbClr val="16469D"/>
              </a:buClr>
              <a:buFont typeface="Avenir"/>
              <a:buChar char="•"/>
            </a:pPr>
            <a:r>
              <a:rPr lang="en-US" sz="3000" i="1" dirty="0">
                <a:solidFill>
                  <a:srgbClr val="000000"/>
                </a:solidFill>
                <a:latin typeface="Avenir"/>
                <a:ea typeface="Avenir"/>
                <a:cs typeface="Avenir"/>
                <a:sym typeface="Avenir"/>
              </a:rPr>
              <a:t>Listeria monocytogenes</a:t>
            </a:r>
            <a:endParaRPr lang="en-US" sz="3000" dirty="0">
              <a:solidFill>
                <a:srgbClr val="000000"/>
              </a:solidFill>
              <a:latin typeface="Avenir"/>
              <a:ea typeface="Avenir"/>
              <a:cs typeface="Avenir"/>
              <a:sym typeface="Avenir"/>
            </a:endParaRPr>
          </a:p>
          <a:p>
            <a:pPr indent="-330200">
              <a:buClr>
                <a:srgbClr val="16469D"/>
              </a:buClr>
              <a:buFont typeface="Avenir"/>
              <a:buChar char="•"/>
            </a:pPr>
            <a:r>
              <a:rPr lang="en-US" sz="3000" i="1" dirty="0">
                <a:solidFill>
                  <a:srgbClr val="000000"/>
                </a:solidFill>
                <a:latin typeface="Avenir"/>
                <a:ea typeface="Avenir"/>
                <a:cs typeface="Avenir"/>
                <a:sym typeface="Avenir"/>
              </a:rPr>
              <a:t>Toxoplasma gondii</a:t>
            </a:r>
          </a:p>
        </p:txBody>
      </p:sp>
      <p:sp>
        <p:nvSpPr>
          <p:cNvPr id="208" name="Shape 208"/>
          <p:cNvSpPr txBox="1"/>
          <p:nvPr/>
        </p:nvSpPr>
        <p:spPr>
          <a:xfrm>
            <a:off x="8501975" y="6352150"/>
            <a:ext cx="642300" cy="505800"/>
          </a:xfrm>
          <a:prstGeom prst="rect">
            <a:avLst/>
          </a:prstGeom>
          <a:noFill/>
          <a:ln>
            <a:noFill/>
          </a:ln>
        </p:spPr>
        <p:txBody>
          <a:bodyPr wrap="square" lIns="91425" tIns="91425" rIns="91425" bIns="91425" anchor="ctr" anchorCtr="0">
            <a:noAutofit/>
          </a:bodyPr>
          <a:lstStyle/>
          <a:p>
            <a:pPr lvl="0" algn="ctr" rtl="0">
              <a:spcBef>
                <a:spcPts val="0"/>
              </a:spcBef>
              <a:buNone/>
            </a:pPr>
            <a:r>
              <a:rPr lang="en-US">
                <a:solidFill>
                  <a:srgbClr val="16469D"/>
                </a:solidFill>
                <a:latin typeface="Avenir"/>
                <a:ea typeface="Avenir"/>
                <a:cs typeface="Avenir"/>
                <a:sym typeface="Avenir"/>
              </a:rPr>
              <a:t>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12"/>
        <p:cNvGrpSpPr/>
        <p:nvPr/>
      </p:nvGrpSpPr>
      <p:grpSpPr>
        <a:xfrm>
          <a:off x="0" y="0"/>
          <a:ext cx="0" cy="0"/>
          <a:chOff x="0" y="0"/>
          <a:chExt cx="0" cy="0"/>
        </a:xfrm>
      </p:grpSpPr>
      <p:sp>
        <p:nvSpPr>
          <p:cNvPr id="213" name="Shape 213"/>
          <p:cNvSpPr txBox="1">
            <a:spLocks noGrp="1"/>
          </p:cNvSpPr>
          <p:nvPr>
            <p:ph type="title"/>
          </p:nvPr>
        </p:nvSpPr>
        <p:spPr>
          <a:xfrm>
            <a:off x="685800" y="609600"/>
            <a:ext cx="7772400" cy="595500"/>
          </a:xfrm>
          <a:prstGeom prst="rect">
            <a:avLst/>
          </a:prstGeom>
          <a:noFill/>
          <a:ln>
            <a:noFill/>
          </a:ln>
        </p:spPr>
        <p:txBody>
          <a:bodyPr wrap="square" lIns="45700" tIns="45700" rIns="45700" bIns="45700" anchor="ctr" anchorCtr="0">
            <a:noAutofit/>
          </a:bodyPr>
          <a:lstStyle/>
          <a:p>
            <a:pPr marL="0" marR="0" lvl="0" indent="0" algn="ctr" rtl="0">
              <a:lnSpc>
                <a:spcPct val="100000"/>
              </a:lnSpc>
              <a:spcBef>
                <a:spcPts val="0"/>
              </a:spcBef>
              <a:spcAft>
                <a:spcPts val="0"/>
              </a:spcAft>
              <a:buClr>
                <a:schemeClr val="accent2"/>
              </a:buClr>
              <a:buSzPct val="25000"/>
              <a:buFont typeface="Trebuchet MS"/>
              <a:buNone/>
            </a:pPr>
            <a:r>
              <a:rPr lang="en-US" sz="4000" b="0" i="0" u="none" strike="noStrike" cap="none" dirty="0">
                <a:solidFill>
                  <a:srgbClr val="16469D"/>
                </a:solidFill>
                <a:latin typeface="Trebuchet MS"/>
                <a:ea typeface="Trebuchet MS"/>
                <a:cs typeface="Trebuchet MS"/>
                <a:sym typeface="Trebuchet MS"/>
              </a:rPr>
              <a:t>Foodborne Risk #1</a:t>
            </a:r>
          </a:p>
        </p:txBody>
      </p:sp>
      <p:cxnSp>
        <p:nvCxnSpPr>
          <p:cNvPr id="215" name="Shape 215" title="Line"/>
          <p:cNvCxnSpPr/>
          <p:nvPr/>
        </p:nvCxnSpPr>
        <p:spPr>
          <a:xfrm>
            <a:off x="535350" y="1205225"/>
            <a:ext cx="8073300" cy="0"/>
          </a:xfrm>
          <a:prstGeom prst="straightConnector1">
            <a:avLst/>
          </a:prstGeom>
          <a:noFill/>
          <a:ln w="19050" cap="flat" cmpd="sng">
            <a:solidFill>
              <a:srgbClr val="8DD7F7"/>
            </a:solidFill>
            <a:prstDash val="solid"/>
            <a:round/>
            <a:headEnd type="none" w="med" len="med"/>
            <a:tailEnd type="none" w="med" len="med"/>
          </a:ln>
        </p:spPr>
      </p:cxnSp>
      <p:sp>
        <p:nvSpPr>
          <p:cNvPr id="214" name="Shape 214"/>
          <p:cNvSpPr txBox="1">
            <a:spLocks noGrp="1"/>
          </p:cNvSpPr>
          <p:nvPr>
            <p:ph type="body" idx="1"/>
          </p:nvPr>
        </p:nvSpPr>
        <p:spPr>
          <a:xfrm>
            <a:off x="1219200" y="1981200"/>
            <a:ext cx="7467600" cy="3978274"/>
          </a:xfrm>
          <a:prstGeom prst="rect">
            <a:avLst/>
          </a:prstGeom>
          <a:noFill/>
          <a:ln>
            <a:noFill/>
          </a:ln>
        </p:spPr>
        <p:txBody>
          <a:bodyPr wrap="square" lIns="45700" tIns="45700" rIns="45700" bIns="45700" anchor="t" anchorCtr="0">
            <a:noAutofit/>
          </a:bodyPr>
          <a:lstStyle/>
          <a:p>
            <a:pPr marL="342900" marR="0" lvl="0" indent="-342900" algn="l" rtl="0">
              <a:lnSpc>
                <a:spcPct val="100000"/>
              </a:lnSpc>
              <a:spcBef>
                <a:spcPts val="0"/>
              </a:spcBef>
              <a:spcAft>
                <a:spcPts val="0"/>
              </a:spcAft>
              <a:buClr>
                <a:srgbClr val="9999E5"/>
              </a:buClr>
              <a:buSzPct val="25000"/>
              <a:buFont typeface="Trebuchet MS"/>
              <a:buNone/>
            </a:pPr>
            <a:r>
              <a:rPr lang="en-US" sz="2800" b="1" i="1" u="none" strike="noStrike" cap="none" dirty="0">
                <a:solidFill>
                  <a:srgbClr val="A2238E"/>
                </a:solidFill>
                <a:latin typeface="Trebuchet MS"/>
                <a:ea typeface="Trebuchet MS"/>
                <a:cs typeface="Trebuchet MS"/>
                <a:sym typeface="Trebuchet MS"/>
              </a:rPr>
              <a:t>Listeria </a:t>
            </a:r>
            <a:r>
              <a:rPr lang="en-US" sz="2800" b="1" i="1" dirty="0">
                <a:solidFill>
                  <a:srgbClr val="A2238E"/>
                </a:solidFill>
                <a:latin typeface="Trebuchet MS"/>
                <a:ea typeface="Trebuchet MS"/>
                <a:cs typeface="Trebuchet MS"/>
                <a:sym typeface="Trebuchet MS"/>
              </a:rPr>
              <a:t>m</a:t>
            </a:r>
            <a:r>
              <a:rPr lang="en-US" sz="2800" b="1" i="1" u="none" strike="noStrike" cap="none" dirty="0">
                <a:solidFill>
                  <a:srgbClr val="A2238E"/>
                </a:solidFill>
                <a:latin typeface="Trebuchet MS"/>
                <a:ea typeface="Trebuchet MS"/>
                <a:cs typeface="Trebuchet MS"/>
                <a:sym typeface="Trebuchet MS"/>
              </a:rPr>
              <a:t>onocytogenes</a:t>
            </a:r>
          </a:p>
          <a:p>
            <a:pPr marL="342900" marR="0" lvl="0" indent="-330200" algn="l" rtl="0">
              <a:lnSpc>
                <a:spcPct val="100000"/>
              </a:lnSpc>
              <a:spcBef>
                <a:spcPts val="700"/>
              </a:spcBef>
              <a:spcAft>
                <a:spcPts val="0"/>
              </a:spcAft>
              <a:buClr>
                <a:srgbClr val="16469D"/>
              </a:buClr>
              <a:buSzPct val="100000"/>
              <a:buFont typeface="Avenir"/>
              <a:buChar char="•"/>
            </a:pPr>
            <a:r>
              <a:rPr lang="en-US" sz="3000" b="0" i="0" u="none" strike="noStrike" cap="none" dirty="0">
                <a:solidFill>
                  <a:srgbClr val="000000"/>
                </a:solidFill>
                <a:latin typeface="Avenir"/>
                <a:ea typeface="Avenir"/>
                <a:cs typeface="Avenir"/>
                <a:sym typeface="Avenir"/>
              </a:rPr>
              <a:t>Bacterium causes </a:t>
            </a:r>
            <a:r>
              <a:rPr lang="en-US" sz="3000" b="0" i="0" u="none" strike="noStrike" cap="none" dirty="0" err="1">
                <a:solidFill>
                  <a:srgbClr val="000000"/>
                </a:solidFill>
                <a:latin typeface="Avenir"/>
                <a:ea typeface="Avenir"/>
                <a:cs typeface="Avenir"/>
                <a:sym typeface="Avenir"/>
              </a:rPr>
              <a:t>listeriosis</a:t>
            </a:r>
            <a:endParaRPr lang="en-US" sz="3000" b="0" i="0" u="none" strike="noStrike" cap="none" dirty="0">
              <a:solidFill>
                <a:srgbClr val="000000"/>
              </a:solidFill>
              <a:latin typeface="Avenir"/>
              <a:ea typeface="Avenir"/>
              <a:cs typeface="Avenir"/>
              <a:sym typeface="Avenir"/>
            </a:endParaRPr>
          </a:p>
          <a:p>
            <a:pPr marL="342900" marR="0" lvl="0" indent="-330200" algn="l" rtl="0">
              <a:lnSpc>
                <a:spcPct val="100000"/>
              </a:lnSpc>
              <a:spcBef>
                <a:spcPts val="700"/>
              </a:spcBef>
              <a:spcAft>
                <a:spcPts val="0"/>
              </a:spcAft>
              <a:buClr>
                <a:srgbClr val="16469D"/>
              </a:buClr>
              <a:buSzPct val="100000"/>
              <a:buFont typeface="Avenir"/>
              <a:buChar char="•"/>
            </a:pPr>
            <a:r>
              <a:rPr lang="en-US" sz="3000" b="0" i="0" u="none" strike="noStrike" cap="none" dirty="0">
                <a:solidFill>
                  <a:srgbClr val="000000"/>
                </a:solidFill>
                <a:latin typeface="Avenir"/>
                <a:ea typeface="Avenir"/>
                <a:cs typeface="Avenir"/>
                <a:sym typeface="Avenir"/>
              </a:rPr>
              <a:t>Infected fetuses can have intellectual disability, blindness, or paralysis</a:t>
            </a:r>
            <a:endParaRPr lang="en-US" sz="3200" b="0" i="0" u="none" strike="noStrike" cap="none" dirty="0">
              <a:solidFill>
                <a:srgbClr val="535353"/>
              </a:solidFill>
              <a:latin typeface="Times New Roman"/>
              <a:ea typeface="Times New Roman"/>
              <a:cs typeface="Times New Roman"/>
              <a:sym typeface="Times New Roman"/>
            </a:endParaRPr>
          </a:p>
        </p:txBody>
      </p:sp>
      <p:sp>
        <p:nvSpPr>
          <p:cNvPr id="216" name="Shape 216"/>
          <p:cNvSpPr txBox="1"/>
          <p:nvPr/>
        </p:nvSpPr>
        <p:spPr>
          <a:xfrm>
            <a:off x="8501975" y="6352150"/>
            <a:ext cx="642300" cy="505800"/>
          </a:xfrm>
          <a:prstGeom prst="rect">
            <a:avLst/>
          </a:prstGeom>
          <a:noFill/>
          <a:ln>
            <a:noFill/>
          </a:ln>
        </p:spPr>
        <p:txBody>
          <a:bodyPr wrap="square" lIns="91425" tIns="91425" rIns="91425" bIns="91425" anchor="ctr" anchorCtr="0">
            <a:noAutofit/>
          </a:bodyPr>
          <a:lstStyle/>
          <a:p>
            <a:pPr lvl="0" algn="ctr" rtl="0">
              <a:spcBef>
                <a:spcPts val="0"/>
              </a:spcBef>
              <a:buNone/>
            </a:pPr>
            <a:r>
              <a:rPr lang="en-US">
                <a:solidFill>
                  <a:srgbClr val="16469D"/>
                </a:solidFill>
                <a:latin typeface="Avenir"/>
                <a:ea typeface="Avenir"/>
                <a:cs typeface="Avenir"/>
                <a:sym typeface="Avenir"/>
              </a:rPr>
              <a:t>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20"/>
        <p:cNvGrpSpPr/>
        <p:nvPr/>
      </p:nvGrpSpPr>
      <p:grpSpPr>
        <a:xfrm>
          <a:off x="0" y="0"/>
          <a:ext cx="0" cy="0"/>
          <a:chOff x="0" y="0"/>
          <a:chExt cx="0" cy="0"/>
        </a:xfrm>
      </p:grpSpPr>
      <p:sp>
        <p:nvSpPr>
          <p:cNvPr id="221" name="Shape 221"/>
          <p:cNvSpPr txBox="1">
            <a:spLocks noGrp="1"/>
          </p:cNvSpPr>
          <p:nvPr>
            <p:ph type="title"/>
          </p:nvPr>
        </p:nvSpPr>
        <p:spPr>
          <a:xfrm>
            <a:off x="685800" y="609600"/>
            <a:ext cx="7772400" cy="595500"/>
          </a:xfrm>
          <a:prstGeom prst="rect">
            <a:avLst/>
          </a:prstGeom>
          <a:noFill/>
          <a:ln>
            <a:noFill/>
          </a:ln>
        </p:spPr>
        <p:txBody>
          <a:bodyPr wrap="square" lIns="45700" tIns="45700" rIns="45700" bIns="45700" anchor="ctr" anchorCtr="0">
            <a:noAutofit/>
          </a:bodyPr>
          <a:lstStyle/>
          <a:p>
            <a:pPr marL="0" marR="0" lvl="0" indent="0" algn="ctr" rtl="0">
              <a:lnSpc>
                <a:spcPct val="100000"/>
              </a:lnSpc>
              <a:spcBef>
                <a:spcPts val="0"/>
              </a:spcBef>
              <a:spcAft>
                <a:spcPts val="0"/>
              </a:spcAft>
              <a:buClr>
                <a:schemeClr val="accent2"/>
              </a:buClr>
              <a:buSzPct val="25000"/>
              <a:buFont typeface="Trebuchet MS"/>
              <a:buNone/>
            </a:pPr>
            <a:r>
              <a:rPr lang="en-US" sz="3559" b="0" i="0" u="none" strike="noStrike" cap="none" dirty="0" err="1">
                <a:solidFill>
                  <a:srgbClr val="16469D"/>
                </a:solidFill>
                <a:latin typeface="Trebuchet MS"/>
                <a:ea typeface="Trebuchet MS"/>
                <a:cs typeface="Trebuchet MS"/>
                <a:sym typeface="Trebuchet MS"/>
              </a:rPr>
              <a:t>Listeriosis</a:t>
            </a:r>
            <a:r>
              <a:rPr lang="en-US" sz="3559" b="0" i="0" u="none" strike="noStrike" cap="none" dirty="0">
                <a:solidFill>
                  <a:srgbClr val="16469D"/>
                </a:solidFill>
                <a:latin typeface="Trebuchet MS"/>
                <a:ea typeface="Trebuchet MS"/>
                <a:cs typeface="Trebuchet MS"/>
                <a:sym typeface="Trebuchet MS"/>
              </a:rPr>
              <a:t> </a:t>
            </a:r>
            <a:r>
              <a:rPr lang="en-US" sz="3559" b="0" i="0" u="none" strike="noStrike" cap="none" dirty="0">
                <a:solidFill>
                  <a:srgbClr val="16469D"/>
                </a:solidFill>
                <a:latin typeface="Arial"/>
                <a:ea typeface="Arial"/>
                <a:cs typeface="Arial"/>
                <a:sym typeface="Arial"/>
              </a:rPr>
              <a:t>&amp;</a:t>
            </a:r>
            <a:r>
              <a:rPr lang="en-US" sz="3559" b="0" i="0" u="none" strike="noStrike" cap="none" dirty="0">
                <a:solidFill>
                  <a:srgbClr val="16469D"/>
                </a:solidFill>
                <a:latin typeface="Trebuchet MS"/>
                <a:ea typeface="Trebuchet MS"/>
                <a:cs typeface="Trebuchet MS"/>
                <a:sym typeface="Trebuchet MS"/>
              </a:rPr>
              <a:t> Pregnant Women </a:t>
            </a:r>
          </a:p>
        </p:txBody>
      </p:sp>
      <p:cxnSp>
        <p:nvCxnSpPr>
          <p:cNvPr id="223" name="Shape 223" title="Line"/>
          <p:cNvCxnSpPr/>
          <p:nvPr/>
        </p:nvCxnSpPr>
        <p:spPr>
          <a:xfrm>
            <a:off x="535350" y="1205225"/>
            <a:ext cx="8073300" cy="0"/>
          </a:xfrm>
          <a:prstGeom prst="straightConnector1">
            <a:avLst/>
          </a:prstGeom>
          <a:noFill/>
          <a:ln w="19050" cap="flat" cmpd="sng">
            <a:solidFill>
              <a:srgbClr val="8DD7F7"/>
            </a:solidFill>
            <a:prstDash val="solid"/>
            <a:round/>
            <a:headEnd type="none" w="med" len="med"/>
            <a:tailEnd type="none" w="med" len="med"/>
          </a:ln>
        </p:spPr>
      </p:cxnSp>
      <p:sp>
        <p:nvSpPr>
          <p:cNvPr id="222" name="Shape 222"/>
          <p:cNvSpPr txBox="1">
            <a:spLocks noGrp="1"/>
          </p:cNvSpPr>
          <p:nvPr>
            <p:ph type="body" idx="1"/>
          </p:nvPr>
        </p:nvSpPr>
        <p:spPr>
          <a:xfrm>
            <a:off x="1219200" y="1981200"/>
            <a:ext cx="7467600" cy="3978274"/>
          </a:xfrm>
          <a:prstGeom prst="rect">
            <a:avLst/>
          </a:prstGeom>
          <a:noFill/>
          <a:ln>
            <a:noFill/>
          </a:ln>
        </p:spPr>
        <p:txBody>
          <a:bodyPr wrap="square" lIns="45700" tIns="45700" rIns="45700" bIns="45700" anchor="t" anchorCtr="0">
            <a:noAutofit/>
          </a:bodyPr>
          <a:lstStyle/>
          <a:p>
            <a:pPr indent="-330200">
              <a:buClr>
                <a:srgbClr val="16469D"/>
              </a:buClr>
              <a:buFont typeface="Avenir"/>
              <a:buChar char="•"/>
            </a:pPr>
            <a:r>
              <a:rPr lang="en-US" sz="3000" dirty="0">
                <a:latin typeface="Avenir"/>
                <a:ea typeface="Avenir"/>
                <a:cs typeface="Avenir"/>
                <a:sym typeface="Avenir"/>
              </a:rPr>
              <a:t>About </a:t>
            </a:r>
            <a:r>
              <a:rPr lang="en-US" sz="3000" b="1" dirty="0">
                <a:solidFill>
                  <a:srgbClr val="A2238E"/>
                </a:solidFill>
                <a:latin typeface="Avenir"/>
                <a:ea typeface="Avenir"/>
                <a:cs typeface="Avenir"/>
                <a:sym typeface="Avenir"/>
              </a:rPr>
              <a:t>10</a:t>
            </a:r>
            <a:r>
              <a:rPr lang="en-US" sz="3000" dirty="0">
                <a:latin typeface="Avenir"/>
                <a:ea typeface="Avenir"/>
                <a:cs typeface="Avenir"/>
                <a:sym typeface="Avenir"/>
              </a:rPr>
              <a:t> times more likely to get </a:t>
            </a:r>
            <a:br>
              <a:rPr lang="en-US" sz="3000" dirty="0">
                <a:latin typeface="Avenir"/>
                <a:ea typeface="Avenir"/>
                <a:cs typeface="Avenir"/>
                <a:sym typeface="Avenir"/>
              </a:rPr>
            </a:br>
            <a:r>
              <a:rPr lang="en-US" sz="3000" dirty="0" err="1">
                <a:latin typeface="Avenir"/>
                <a:ea typeface="Avenir"/>
                <a:cs typeface="Avenir"/>
                <a:sym typeface="Avenir"/>
              </a:rPr>
              <a:t>listeriosis</a:t>
            </a:r>
            <a:r>
              <a:rPr lang="en-US" sz="3000" dirty="0">
                <a:latin typeface="Avenir"/>
                <a:ea typeface="Avenir"/>
                <a:cs typeface="Avenir"/>
                <a:sym typeface="Avenir"/>
              </a:rPr>
              <a:t> than other healthy adults</a:t>
            </a:r>
            <a:endParaRPr lang="en-US" sz="3000" dirty="0">
              <a:solidFill>
                <a:srgbClr val="000000"/>
              </a:solidFill>
              <a:latin typeface="Avenir"/>
              <a:ea typeface="Avenir"/>
              <a:cs typeface="Avenir"/>
              <a:sym typeface="Avenir"/>
            </a:endParaRPr>
          </a:p>
          <a:p>
            <a:pPr lvl="0" indent="-330200">
              <a:buClr>
                <a:srgbClr val="16469D"/>
              </a:buClr>
              <a:buFont typeface="Avenir"/>
              <a:buChar char="•"/>
            </a:pPr>
            <a:r>
              <a:rPr lang="en-US" sz="3000" b="0" i="0" u="none" strike="noStrike" cap="none" dirty="0">
                <a:solidFill>
                  <a:schemeClr val="dk1"/>
                </a:solidFill>
                <a:latin typeface="Avenir"/>
                <a:ea typeface="Avenir"/>
                <a:cs typeface="Avenir"/>
                <a:sym typeface="Avenir"/>
              </a:rPr>
              <a:t>Estimated </a:t>
            </a:r>
            <a:r>
              <a:rPr lang="en-US" sz="3000" b="1" i="0" u="none" strike="noStrike" cap="none" dirty="0">
                <a:solidFill>
                  <a:srgbClr val="A2238E"/>
                </a:solidFill>
                <a:latin typeface="Avenir"/>
                <a:ea typeface="Avenir"/>
                <a:cs typeface="Avenir"/>
                <a:sym typeface="Avenir"/>
              </a:rPr>
              <a:t>1/6</a:t>
            </a:r>
            <a:r>
              <a:rPr lang="en-US" sz="3000" b="0" i="0" u="none" strike="noStrike" cap="none" dirty="0">
                <a:solidFill>
                  <a:schemeClr val="dk1"/>
                </a:solidFill>
                <a:latin typeface="Avenir"/>
                <a:ea typeface="Avenir"/>
                <a:cs typeface="Avenir"/>
                <a:sym typeface="Avenir"/>
              </a:rPr>
              <a:t> of cases occur</a:t>
            </a:r>
            <a:br>
              <a:rPr lang="en-US" sz="3000" b="0" i="0" u="none" strike="noStrike" cap="none" dirty="0">
                <a:solidFill>
                  <a:schemeClr val="dk1"/>
                </a:solidFill>
                <a:latin typeface="Avenir"/>
                <a:ea typeface="Avenir"/>
                <a:cs typeface="Avenir"/>
                <a:sym typeface="Avenir"/>
              </a:rPr>
            </a:br>
            <a:r>
              <a:rPr lang="en-US" sz="3000" b="0" i="0" u="none" strike="noStrike" cap="none" dirty="0">
                <a:solidFill>
                  <a:schemeClr val="dk1"/>
                </a:solidFill>
                <a:latin typeface="Avenir"/>
                <a:ea typeface="Avenir"/>
                <a:cs typeface="Avenir"/>
                <a:sym typeface="Avenir"/>
              </a:rPr>
              <a:t>in pregnant women</a:t>
            </a:r>
          </a:p>
        </p:txBody>
      </p:sp>
      <p:sp>
        <p:nvSpPr>
          <p:cNvPr id="224" name="Shape 224"/>
          <p:cNvSpPr txBox="1"/>
          <p:nvPr/>
        </p:nvSpPr>
        <p:spPr>
          <a:xfrm>
            <a:off x="8501975" y="6352150"/>
            <a:ext cx="642300" cy="505800"/>
          </a:xfrm>
          <a:prstGeom prst="rect">
            <a:avLst/>
          </a:prstGeom>
          <a:noFill/>
          <a:ln>
            <a:noFill/>
          </a:ln>
        </p:spPr>
        <p:txBody>
          <a:bodyPr wrap="square" lIns="91425" tIns="91425" rIns="91425" bIns="91425" anchor="ctr" anchorCtr="0">
            <a:noAutofit/>
          </a:bodyPr>
          <a:lstStyle/>
          <a:p>
            <a:pPr lvl="0" algn="ctr" rtl="0">
              <a:spcBef>
                <a:spcPts val="0"/>
              </a:spcBef>
              <a:buNone/>
            </a:pPr>
            <a:r>
              <a:rPr lang="en-US">
                <a:solidFill>
                  <a:srgbClr val="16469D"/>
                </a:solidFill>
                <a:latin typeface="Avenir"/>
                <a:ea typeface="Avenir"/>
                <a:cs typeface="Avenir"/>
                <a:sym typeface="Avenir"/>
              </a:rPr>
              <a:t>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80" name="Shape 80"/>
          <p:cNvSpPr txBox="1">
            <a:spLocks noGrp="1"/>
          </p:cNvSpPr>
          <p:nvPr>
            <p:ph type="title"/>
          </p:nvPr>
        </p:nvSpPr>
        <p:spPr>
          <a:xfrm>
            <a:off x="685800" y="595625"/>
            <a:ext cx="7772400" cy="609600"/>
          </a:xfrm>
          <a:prstGeom prst="rect">
            <a:avLst/>
          </a:prstGeom>
          <a:noFill/>
          <a:ln>
            <a:noFill/>
          </a:ln>
        </p:spPr>
        <p:txBody>
          <a:bodyPr wrap="square" lIns="45700" tIns="45700" rIns="45700" bIns="45700" anchor="ctr" anchorCtr="0">
            <a:noAutofit/>
          </a:bodyPr>
          <a:lstStyle/>
          <a:p>
            <a:pPr marL="0" marR="0" lvl="0" indent="0" algn="ctr" rtl="0">
              <a:lnSpc>
                <a:spcPct val="100000"/>
              </a:lnSpc>
              <a:spcBef>
                <a:spcPts val="0"/>
              </a:spcBef>
              <a:spcAft>
                <a:spcPts val="0"/>
              </a:spcAft>
              <a:buClr>
                <a:schemeClr val="accent2"/>
              </a:buClr>
              <a:buSzPct val="25000"/>
              <a:buFont typeface="Trebuchet MS"/>
              <a:buNone/>
            </a:pPr>
            <a:r>
              <a:rPr lang="en-US" sz="3559" b="0" i="0" u="none" strike="noStrike" cap="none" dirty="0">
                <a:solidFill>
                  <a:srgbClr val="16469D"/>
                </a:solidFill>
                <a:latin typeface="Trebuchet MS"/>
                <a:ea typeface="Trebuchet MS"/>
                <a:cs typeface="Trebuchet MS"/>
                <a:sym typeface="Trebuchet MS"/>
              </a:rPr>
              <a:t>Foodborne Illness </a:t>
            </a:r>
          </a:p>
        </p:txBody>
      </p:sp>
      <p:cxnSp>
        <p:nvCxnSpPr>
          <p:cNvPr id="82" name="Shape 82" title="Line"/>
          <p:cNvCxnSpPr/>
          <p:nvPr/>
        </p:nvCxnSpPr>
        <p:spPr>
          <a:xfrm>
            <a:off x="535350" y="1205225"/>
            <a:ext cx="8073300" cy="0"/>
          </a:xfrm>
          <a:prstGeom prst="straightConnector1">
            <a:avLst/>
          </a:prstGeom>
          <a:noFill/>
          <a:ln w="19050" cap="flat" cmpd="sng">
            <a:solidFill>
              <a:srgbClr val="8DD7F7"/>
            </a:solidFill>
            <a:prstDash val="solid"/>
            <a:round/>
            <a:headEnd type="none" w="med" len="med"/>
            <a:tailEnd type="none" w="med" len="med"/>
          </a:ln>
        </p:spPr>
      </p:cxnSp>
      <p:sp>
        <p:nvSpPr>
          <p:cNvPr id="81" name="Shape 81"/>
          <p:cNvSpPr txBox="1">
            <a:spLocks noGrp="1"/>
          </p:cNvSpPr>
          <p:nvPr>
            <p:ph type="body" idx="1"/>
          </p:nvPr>
        </p:nvSpPr>
        <p:spPr>
          <a:xfrm>
            <a:off x="1219200" y="1981200"/>
            <a:ext cx="7467600" cy="3978300"/>
          </a:xfrm>
          <a:prstGeom prst="rect">
            <a:avLst/>
          </a:prstGeom>
          <a:noFill/>
          <a:ln>
            <a:noFill/>
          </a:ln>
        </p:spPr>
        <p:txBody>
          <a:bodyPr wrap="square" lIns="45700" tIns="45700" rIns="45700" bIns="45700" anchor="t" anchorCtr="0">
            <a:noAutofit/>
          </a:bodyPr>
          <a:lstStyle/>
          <a:p>
            <a:pPr marL="342900" marR="0" lvl="0" indent="-342900" algn="l" rtl="0">
              <a:lnSpc>
                <a:spcPct val="100000"/>
              </a:lnSpc>
              <a:spcBef>
                <a:spcPts val="0"/>
              </a:spcBef>
              <a:spcAft>
                <a:spcPts val="0"/>
              </a:spcAft>
              <a:buClr>
                <a:srgbClr val="9999E5"/>
              </a:buClr>
              <a:buSzPct val="25000"/>
              <a:buFont typeface="Trebuchet MS"/>
              <a:buNone/>
            </a:pPr>
            <a:r>
              <a:rPr lang="en-US" sz="2800" b="1" i="0" u="none" strike="noStrike" cap="none" dirty="0">
                <a:solidFill>
                  <a:srgbClr val="A2238E"/>
                </a:solidFill>
                <a:latin typeface="Trebuchet MS"/>
                <a:ea typeface="Trebuchet MS"/>
                <a:cs typeface="Trebuchet MS"/>
                <a:sym typeface="Trebuchet MS"/>
              </a:rPr>
              <a:t>What is it?</a:t>
            </a:r>
          </a:p>
          <a:p>
            <a:pPr indent="-330200">
              <a:spcBef>
                <a:spcPts val="0"/>
              </a:spcBef>
              <a:buClr>
                <a:srgbClr val="16469D"/>
              </a:buClr>
              <a:buFont typeface="Avenir"/>
              <a:buChar char="•"/>
            </a:pPr>
            <a:r>
              <a:rPr lang="en-US" sz="3000" dirty="0">
                <a:latin typeface="Avenir"/>
                <a:ea typeface="Avenir"/>
                <a:cs typeface="Avenir"/>
                <a:sym typeface="Avenir"/>
              </a:rPr>
              <a:t>Caused by harmful microorganisms </a:t>
            </a:r>
            <a:br>
              <a:rPr lang="en-US" sz="3000" dirty="0">
                <a:latin typeface="Avenir"/>
                <a:ea typeface="Avenir"/>
                <a:cs typeface="Avenir"/>
                <a:sym typeface="Avenir"/>
              </a:rPr>
            </a:br>
            <a:r>
              <a:rPr lang="en-US" sz="3000" dirty="0">
                <a:latin typeface="Avenir"/>
                <a:ea typeface="Avenir"/>
                <a:cs typeface="Avenir"/>
                <a:sym typeface="Avenir"/>
              </a:rPr>
              <a:t>or chemical contaminants </a:t>
            </a:r>
          </a:p>
          <a:p>
            <a:pPr lvl="0" indent="-330200">
              <a:buClr>
                <a:srgbClr val="16469D"/>
              </a:buClr>
              <a:buFont typeface="Avenir"/>
              <a:buChar char="•"/>
            </a:pPr>
            <a:r>
              <a:rPr lang="en-US" sz="3000" dirty="0">
                <a:latin typeface="Avenir"/>
                <a:ea typeface="Avenir"/>
                <a:cs typeface="Avenir"/>
                <a:sym typeface="Avenir"/>
              </a:rPr>
              <a:t>Get it by eating or drinking foods </a:t>
            </a:r>
            <a:br>
              <a:rPr lang="en-US" sz="3000" dirty="0">
                <a:latin typeface="Avenir"/>
                <a:ea typeface="Avenir"/>
                <a:cs typeface="Avenir"/>
                <a:sym typeface="Avenir"/>
              </a:rPr>
            </a:br>
            <a:r>
              <a:rPr lang="en-US" sz="3000" dirty="0">
                <a:latin typeface="Avenir"/>
                <a:ea typeface="Avenir"/>
                <a:cs typeface="Avenir"/>
                <a:sym typeface="Avenir"/>
              </a:rPr>
              <a:t>or water that are contaminated</a:t>
            </a:r>
            <a:endParaRPr lang="en-US" sz="3200" b="0" i="0" u="none" strike="noStrike" cap="none" dirty="0">
              <a:solidFill>
                <a:srgbClr val="535353"/>
              </a:solidFill>
              <a:latin typeface="Times New Roman"/>
              <a:ea typeface="Times New Roman"/>
              <a:cs typeface="Times New Roman"/>
              <a:sym typeface="Times New Roman"/>
            </a:endParaRPr>
          </a:p>
        </p:txBody>
      </p:sp>
      <p:sp>
        <p:nvSpPr>
          <p:cNvPr id="83" name="Shape 83"/>
          <p:cNvSpPr txBox="1"/>
          <p:nvPr/>
        </p:nvSpPr>
        <p:spPr>
          <a:xfrm>
            <a:off x="8501975" y="6352150"/>
            <a:ext cx="642300" cy="505800"/>
          </a:xfrm>
          <a:prstGeom prst="rect">
            <a:avLst/>
          </a:prstGeom>
          <a:noFill/>
          <a:ln>
            <a:noFill/>
          </a:ln>
        </p:spPr>
        <p:txBody>
          <a:bodyPr wrap="square" lIns="91425" tIns="91425" rIns="91425" bIns="91425" anchor="ctr" anchorCtr="0">
            <a:noAutofit/>
          </a:bodyPr>
          <a:lstStyle/>
          <a:p>
            <a:pPr lvl="0" algn="ctr" rtl="0">
              <a:spcBef>
                <a:spcPts val="0"/>
              </a:spcBef>
              <a:buNone/>
            </a:pPr>
            <a:r>
              <a:rPr lang="en-US">
                <a:solidFill>
                  <a:srgbClr val="16469D"/>
                </a:solidFill>
                <a:latin typeface="Avenir"/>
                <a:ea typeface="Avenir"/>
                <a:cs typeface="Avenir"/>
                <a:sym typeface="Avenir"/>
              </a:rPr>
              <a:t>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28"/>
        <p:cNvGrpSpPr/>
        <p:nvPr/>
      </p:nvGrpSpPr>
      <p:grpSpPr>
        <a:xfrm>
          <a:off x="0" y="0"/>
          <a:ext cx="0" cy="0"/>
          <a:chOff x="0" y="0"/>
          <a:chExt cx="0" cy="0"/>
        </a:xfrm>
      </p:grpSpPr>
      <p:sp>
        <p:nvSpPr>
          <p:cNvPr id="229" name="Shape 229"/>
          <p:cNvSpPr txBox="1">
            <a:spLocks noGrp="1"/>
          </p:cNvSpPr>
          <p:nvPr>
            <p:ph type="title"/>
          </p:nvPr>
        </p:nvSpPr>
        <p:spPr>
          <a:xfrm>
            <a:off x="685800" y="609600"/>
            <a:ext cx="7772400" cy="595500"/>
          </a:xfrm>
          <a:prstGeom prst="rect">
            <a:avLst/>
          </a:prstGeom>
          <a:noFill/>
          <a:ln>
            <a:noFill/>
          </a:ln>
        </p:spPr>
        <p:txBody>
          <a:bodyPr wrap="square" lIns="45700" tIns="45700" rIns="45700" bIns="45700" anchor="ctr" anchorCtr="0">
            <a:noAutofit/>
          </a:bodyPr>
          <a:lstStyle/>
          <a:p>
            <a:pPr marL="0" marR="0" lvl="0" indent="0" algn="ctr" rtl="0">
              <a:lnSpc>
                <a:spcPct val="100000"/>
              </a:lnSpc>
              <a:spcBef>
                <a:spcPts val="0"/>
              </a:spcBef>
              <a:spcAft>
                <a:spcPts val="0"/>
              </a:spcAft>
              <a:buClr>
                <a:schemeClr val="accent2"/>
              </a:buClr>
              <a:buSzPct val="25000"/>
              <a:buFont typeface="Trebuchet MS"/>
              <a:buNone/>
            </a:pPr>
            <a:r>
              <a:rPr lang="en-US" sz="4000" b="0" i="0" u="none" strike="noStrike" cap="none" dirty="0">
                <a:solidFill>
                  <a:srgbClr val="16469D"/>
                </a:solidFill>
                <a:latin typeface="Trebuchet MS"/>
                <a:ea typeface="Trebuchet MS"/>
                <a:cs typeface="Trebuchet MS"/>
                <a:sym typeface="Trebuchet MS"/>
              </a:rPr>
              <a:t>How to Prevent </a:t>
            </a:r>
            <a:r>
              <a:rPr lang="en-US" sz="4000" b="0" i="0" u="none" strike="noStrike" cap="none" dirty="0" err="1">
                <a:solidFill>
                  <a:srgbClr val="16469D"/>
                </a:solidFill>
                <a:latin typeface="Trebuchet MS"/>
                <a:ea typeface="Trebuchet MS"/>
                <a:cs typeface="Trebuchet MS"/>
                <a:sym typeface="Trebuchet MS"/>
              </a:rPr>
              <a:t>Listeriosis</a:t>
            </a:r>
            <a:r>
              <a:rPr lang="en-US" sz="4000" b="0" i="0" u="none" strike="noStrike" cap="none" dirty="0">
                <a:solidFill>
                  <a:srgbClr val="16469D"/>
                </a:solidFill>
                <a:latin typeface="Trebuchet MS"/>
                <a:ea typeface="Trebuchet MS"/>
                <a:cs typeface="Trebuchet MS"/>
                <a:sym typeface="Trebuchet MS"/>
              </a:rPr>
              <a:t> </a:t>
            </a:r>
          </a:p>
        </p:txBody>
      </p:sp>
      <p:cxnSp>
        <p:nvCxnSpPr>
          <p:cNvPr id="231" name="Shape 231" title="Line"/>
          <p:cNvCxnSpPr/>
          <p:nvPr/>
        </p:nvCxnSpPr>
        <p:spPr>
          <a:xfrm>
            <a:off x="535350" y="1205225"/>
            <a:ext cx="8073300" cy="0"/>
          </a:xfrm>
          <a:prstGeom prst="straightConnector1">
            <a:avLst/>
          </a:prstGeom>
          <a:noFill/>
          <a:ln w="19050" cap="flat" cmpd="sng">
            <a:solidFill>
              <a:srgbClr val="8DD7F7"/>
            </a:solidFill>
            <a:prstDash val="solid"/>
            <a:round/>
            <a:headEnd type="none" w="med" len="med"/>
            <a:tailEnd type="none" w="med" len="med"/>
          </a:ln>
        </p:spPr>
      </p:cxnSp>
      <p:sp>
        <p:nvSpPr>
          <p:cNvPr id="230" name="Shape 230"/>
          <p:cNvSpPr txBox="1">
            <a:spLocks noGrp="1"/>
          </p:cNvSpPr>
          <p:nvPr>
            <p:ph type="body" idx="1"/>
          </p:nvPr>
        </p:nvSpPr>
        <p:spPr>
          <a:xfrm>
            <a:off x="838200" y="1981200"/>
            <a:ext cx="7467600" cy="3978300"/>
          </a:xfrm>
          <a:prstGeom prst="rect">
            <a:avLst/>
          </a:prstGeom>
          <a:noFill/>
          <a:ln>
            <a:noFill/>
          </a:ln>
        </p:spPr>
        <p:txBody>
          <a:bodyPr wrap="square" lIns="45700" tIns="45700" rIns="45700" bIns="45700" anchor="t" anchorCtr="0">
            <a:noAutofit/>
          </a:bodyPr>
          <a:lstStyle/>
          <a:p>
            <a:pPr marL="342900" marR="0" lvl="0" indent="-330200" algn="l" rtl="0">
              <a:lnSpc>
                <a:spcPct val="100000"/>
              </a:lnSpc>
              <a:spcBef>
                <a:spcPts val="0"/>
              </a:spcBef>
              <a:spcAft>
                <a:spcPts val="0"/>
              </a:spcAft>
              <a:buClr>
                <a:srgbClr val="16469D"/>
              </a:buClr>
              <a:buSzPct val="100000"/>
              <a:buFont typeface="Avenir"/>
              <a:buChar char="•"/>
            </a:pPr>
            <a:r>
              <a:rPr lang="en-US" sz="3000" i="0" u="none" strike="noStrike" cap="none" dirty="0">
                <a:solidFill>
                  <a:srgbClr val="000000"/>
                </a:solidFill>
                <a:latin typeface="Avenir"/>
                <a:ea typeface="Avenir"/>
                <a:cs typeface="Avenir"/>
                <a:sym typeface="Avenir"/>
              </a:rPr>
              <a:t>Select foods carefully</a:t>
            </a:r>
          </a:p>
          <a:p>
            <a:pPr marL="342900" marR="0" lvl="0" indent="-330200" algn="l" rtl="0">
              <a:lnSpc>
                <a:spcPct val="100000"/>
              </a:lnSpc>
              <a:spcBef>
                <a:spcPts val="700"/>
              </a:spcBef>
              <a:spcAft>
                <a:spcPts val="0"/>
              </a:spcAft>
              <a:buClr>
                <a:srgbClr val="16469D"/>
              </a:buClr>
              <a:buSzPct val="100000"/>
              <a:buFont typeface="Avenir"/>
              <a:buChar char="•"/>
            </a:pPr>
            <a:r>
              <a:rPr lang="en-US" sz="3000" i="0" u="none" strike="noStrike" cap="none" dirty="0">
                <a:solidFill>
                  <a:srgbClr val="000000"/>
                </a:solidFill>
                <a:latin typeface="Avenir"/>
                <a:ea typeface="Avenir"/>
                <a:cs typeface="Avenir"/>
                <a:sym typeface="Avenir"/>
              </a:rPr>
              <a:t>Use ready-to-eat, perishable foods ASAP</a:t>
            </a:r>
          </a:p>
          <a:p>
            <a:pPr marL="342900" marR="0" lvl="0" indent="-330200" algn="l" rtl="0">
              <a:lnSpc>
                <a:spcPct val="100000"/>
              </a:lnSpc>
              <a:spcBef>
                <a:spcPts val="700"/>
              </a:spcBef>
              <a:spcAft>
                <a:spcPts val="0"/>
              </a:spcAft>
              <a:buClr>
                <a:srgbClr val="16469D"/>
              </a:buClr>
              <a:buSzPct val="100000"/>
              <a:buFont typeface="Avenir"/>
              <a:buChar char="•"/>
            </a:pPr>
            <a:r>
              <a:rPr lang="en-US" sz="3000" i="0" u="none" strike="noStrike" cap="none" dirty="0">
                <a:solidFill>
                  <a:srgbClr val="000000"/>
                </a:solidFill>
                <a:latin typeface="Avenir"/>
                <a:ea typeface="Avenir"/>
                <a:cs typeface="Avenir"/>
                <a:sym typeface="Avenir"/>
              </a:rPr>
              <a:t>Use refrigerator thermometer to assure inside temperature is 40º F or below</a:t>
            </a:r>
          </a:p>
          <a:p>
            <a:pPr marL="342900" marR="0" lvl="0" indent="-330200" algn="l" rtl="0">
              <a:lnSpc>
                <a:spcPct val="100000"/>
              </a:lnSpc>
              <a:spcBef>
                <a:spcPts val="700"/>
              </a:spcBef>
              <a:spcAft>
                <a:spcPts val="0"/>
              </a:spcAft>
              <a:buClr>
                <a:srgbClr val="16469D"/>
              </a:buClr>
              <a:buSzPct val="100000"/>
              <a:buFont typeface="Avenir"/>
              <a:buChar char="•"/>
            </a:pPr>
            <a:r>
              <a:rPr lang="en-US" sz="3000" i="0" u="none" strike="noStrike" cap="none" dirty="0">
                <a:solidFill>
                  <a:srgbClr val="000000"/>
                </a:solidFill>
                <a:latin typeface="Avenir"/>
                <a:ea typeface="Avenir"/>
                <a:cs typeface="Avenir"/>
                <a:sym typeface="Avenir"/>
              </a:rPr>
              <a:t>Clean refrigerator regularly</a:t>
            </a:r>
            <a:r>
              <a:rPr lang="en-US" sz="3000" b="0" i="0" u="none" strike="noStrike" cap="none" dirty="0">
                <a:solidFill>
                  <a:srgbClr val="000000"/>
                </a:solidFill>
                <a:latin typeface="Avenir"/>
                <a:ea typeface="Avenir"/>
                <a:cs typeface="Avenir"/>
                <a:sym typeface="Avenir"/>
              </a:rPr>
              <a:t> </a:t>
            </a:r>
          </a:p>
        </p:txBody>
      </p:sp>
      <p:sp>
        <p:nvSpPr>
          <p:cNvPr id="232" name="Shape 232"/>
          <p:cNvSpPr txBox="1"/>
          <p:nvPr/>
        </p:nvSpPr>
        <p:spPr>
          <a:xfrm>
            <a:off x="8501975" y="6352150"/>
            <a:ext cx="642300" cy="505800"/>
          </a:xfrm>
          <a:prstGeom prst="rect">
            <a:avLst/>
          </a:prstGeom>
          <a:noFill/>
          <a:ln>
            <a:noFill/>
          </a:ln>
        </p:spPr>
        <p:txBody>
          <a:bodyPr wrap="square" lIns="91425" tIns="91425" rIns="91425" bIns="91425" anchor="ctr" anchorCtr="0">
            <a:noAutofit/>
          </a:bodyPr>
          <a:lstStyle/>
          <a:p>
            <a:pPr lvl="0" algn="ctr" rtl="0">
              <a:spcBef>
                <a:spcPts val="0"/>
              </a:spcBef>
              <a:buNone/>
            </a:pPr>
            <a:r>
              <a:rPr lang="en-US">
                <a:solidFill>
                  <a:srgbClr val="16469D"/>
                </a:solidFill>
                <a:latin typeface="Avenir"/>
                <a:ea typeface="Avenir"/>
                <a:cs typeface="Avenir"/>
                <a:sym typeface="Avenir"/>
              </a:rPr>
              <a:t>20</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36"/>
        <p:cNvGrpSpPr/>
        <p:nvPr/>
      </p:nvGrpSpPr>
      <p:grpSpPr>
        <a:xfrm>
          <a:off x="0" y="0"/>
          <a:ext cx="0" cy="0"/>
          <a:chOff x="0" y="0"/>
          <a:chExt cx="0" cy="0"/>
        </a:xfrm>
      </p:grpSpPr>
      <p:sp>
        <p:nvSpPr>
          <p:cNvPr id="237" name="Shape 237"/>
          <p:cNvSpPr txBox="1">
            <a:spLocks noGrp="1"/>
          </p:cNvSpPr>
          <p:nvPr>
            <p:ph type="title"/>
          </p:nvPr>
        </p:nvSpPr>
        <p:spPr>
          <a:xfrm>
            <a:off x="685800" y="609600"/>
            <a:ext cx="7772400" cy="595500"/>
          </a:xfrm>
          <a:prstGeom prst="rect">
            <a:avLst/>
          </a:prstGeom>
          <a:noFill/>
          <a:ln>
            <a:noFill/>
          </a:ln>
        </p:spPr>
        <p:txBody>
          <a:bodyPr wrap="square" lIns="45700" tIns="45700" rIns="45700" bIns="45700" anchor="ctr" anchorCtr="0">
            <a:noAutofit/>
          </a:bodyPr>
          <a:lstStyle/>
          <a:p>
            <a:pPr marL="0" marR="0" lvl="0" indent="0" algn="ctr" rtl="0">
              <a:lnSpc>
                <a:spcPct val="100000"/>
              </a:lnSpc>
              <a:spcBef>
                <a:spcPts val="0"/>
              </a:spcBef>
              <a:spcAft>
                <a:spcPts val="0"/>
              </a:spcAft>
              <a:buClr>
                <a:schemeClr val="accent2"/>
              </a:buClr>
              <a:buSzPct val="25000"/>
              <a:buFont typeface="Trebuchet MS"/>
              <a:buNone/>
            </a:pPr>
            <a:r>
              <a:rPr lang="en-US" sz="4000" b="0" i="0" u="none" strike="noStrike" cap="none" dirty="0">
                <a:solidFill>
                  <a:srgbClr val="16469D"/>
                </a:solidFill>
                <a:latin typeface="Trebuchet MS"/>
                <a:ea typeface="Trebuchet MS"/>
                <a:cs typeface="Trebuchet MS"/>
                <a:sym typeface="Trebuchet MS"/>
              </a:rPr>
              <a:t>Foodborne Risk #2</a:t>
            </a:r>
          </a:p>
        </p:txBody>
      </p:sp>
      <p:cxnSp>
        <p:nvCxnSpPr>
          <p:cNvPr id="239" name="Shape 239" title="Line"/>
          <p:cNvCxnSpPr/>
          <p:nvPr/>
        </p:nvCxnSpPr>
        <p:spPr>
          <a:xfrm>
            <a:off x="535350" y="1205225"/>
            <a:ext cx="8073300" cy="0"/>
          </a:xfrm>
          <a:prstGeom prst="straightConnector1">
            <a:avLst/>
          </a:prstGeom>
          <a:noFill/>
          <a:ln w="19050" cap="flat" cmpd="sng">
            <a:solidFill>
              <a:srgbClr val="8DD7F7"/>
            </a:solidFill>
            <a:prstDash val="solid"/>
            <a:round/>
            <a:headEnd type="none" w="med" len="med"/>
            <a:tailEnd type="none" w="med" len="med"/>
          </a:ln>
        </p:spPr>
      </p:cxnSp>
      <p:sp>
        <p:nvSpPr>
          <p:cNvPr id="238" name="Shape 238"/>
          <p:cNvSpPr txBox="1">
            <a:spLocks noGrp="1"/>
          </p:cNvSpPr>
          <p:nvPr>
            <p:ph type="body" idx="1"/>
          </p:nvPr>
        </p:nvSpPr>
        <p:spPr>
          <a:xfrm>
            <a:off x="1877100" y="1898200"/>
            <a:ext cx="7080000" cy="3978300"/>
          </a:xfrm>
          <a:prstGeom prst="rect">
            <a:avLst/>
          </a:prstGeom>
          <a:noFill/>
          <a:ln>
            <a:noFill/>
          </a:ln>
        </p:spPr>
        <p:txBody>
          <a:bodyPr wrap="square" lIns="45700" tIns="45700" rIns="45700" bIns="45700" anchor="t" anchorCtr="0">
            <a:noAutofit/>
          </a:bodyPr>
          <a:lstStyle/>
          <a:p>
            <a:pPr marL="342900" marR="0" lvl="0" indent="-342900" algn="l" rtl="0">
              <a:lnSpc>
                <a:spcPct val="100000"/>
              </a:lnSpc>
              <a:spcBef>
                <a:spcPts val="0"/>
              </a:spcBef>
              <a:spcAft>
                <a:spcPts val="0"/>
              </a:spcAft>
              <a:buClr>
                <a:srgbClr val="9999E5"/>
              </a:buClr>
              <a:buSzPct val="25000"/>
              <a:buFont typeface="Trebuchet MS"/>
              <a:buNone/>
            </a:pPr>
            <a:r>
              <a:rPr lang="en-US" sz="2800" b="1" i="1" u="none" strike="noStrike" cap="none" dirty="0">
                <a:solidFill>
                  <a:srgbClr val="A2238E"/>
                </a:solidFill>
                <a:latin typeface="Trebuchet MS"/>
                <a:ea typeface="Trebuchet MS"/>
                <a:cs typeface="Trebuchet MS"/>
                <a:sym typeface="Trebuchet MS"/>
              </a:rPr>
              <a:t>Toxoplasma </a:t>
            </a:r>
            <a:r>
              <a:rPr lang="en-US" sz="2800" b="1" i="1" dirty="0">
                <a:solidFill>
                  <a:srgbClr val="A2238E"/>
                </a:solidFill>
                <a:latin typeface="Trebuchet MS"/>
                <a:ea typeface="Trebuchet MS"/>
                <a:cs typeface="Trebuchet MS"/>
                <a:sym typeface="Trebuchet MS"/>
              </a:rPr>
              <a:t>g</a:t>
            </a:r>
            <a:r>
              <a:rPr lang="en-US" sz="2800" b="1" i="1" u="none" strike="noStrike" cap="none" dirty="0">
                <a:solidFill>
                  <a:srgbClr val="A2238E"/>
                </a:solidFill>
                <a:latin typeface="Trebuchet MS"/>
                <a:ea typeface="Trebuchet MS"/>
                <a:cs typeface="Trebuchet MS"/>
                <a:sym typeface="Trebuchet MS"/>
              </a:rPr>
              <a:t>ondii</a:t>
            </a:r>
          </a:p>
          <a:p>
            <a:pPr marL="457200" marR="0" lvl="0" indent="-419100" algn="l" rtl="0">
              <a:lnSpc>
                <a:spcPct val="100000"/>
              </a:lnSpc>
              <a:spcBef>
                <a:spcPts val="0"/>
              </a:spcBef>
              <a:spcAft>
                <a:spcPts val="0"/>
              </a:spcAft>
              <a:buClr>
                <a:srgbClr val="16469D"/>
              </a:buClr>
              <a:buSzPct val="100000"/>
              <a:buFont typeface="Avenir"/>
              <a:buChar char="•"/>
            </a:pPr>
            <a:r>
              <a:rPr lang="en-US" sz="3000" b="0" i="0" u="none" strike="noStrike" cap="none" dirty="0">
                <a:solidFill>
                  <a:srgbClr val="000000"/>
                </a:solidFill>
                <a:latin typeface="Avenir"/>
                <a:ea typeface="Avenir"/>
                <a:cs typeface="Avenir"/>
                <a:sym typeface="Avenir"/>
              </a:rPr>
              <a:t>Parasite causes toxoplasmosis</a:t>
            </a:r>
          </a:p>
          <a:p>
            <a:pPr marL="457200" marR="0" lvl="0" indent="-419100" algn="l" rtl="0">
              <a:lnSpc>
                <a:spcPct val="100000"/>
              </a:lnSpc>
              <a:spcBef>
                <a:spcPts val="0"/>
              </a:spcBef>
              <a:spcAft>
                <a:spcPts val="0"/>
              </a:spcAft>
              <a:buClr>
                <a:srgbClr val="16469D"/>
              </a:buClr>
              <a:buSzPct val="100000"/>
              <a:buFont typeface="Avenir"/>
              <a:buChar char="•"/>
            </a:pPr>
            <a:r>
              <a:rPr lang="en-US" sz="3000" b="0" i="0" u="none" strike="noStrike" cap="none" dirty="0">
                <a:solidFill>
                  <a:srgbClr val="000000"/>
                </a:solidFill>
                <a:latin typeface="Avenir"/>
                <a:ea typeface="Avenir"/>
                <a:cs typeface="Avenir"/>
                <a:sym typeface="Avenir"/>
              </a:rPr>
              <a:t>Found in:</a:t>
            </a:r>
          </a:p>
          <a:p>
            <a:pPr marL="914400" marR="0" lvl="1" indent="-419100" algn="l" rtl="0">
              <a:lnSpc>
                <a:spcPct val="100000"/>
              </a:lnSpc>
              <a:spcBef>
                <a:spcPts val="0"/>
              </a:spcBef>
              <a:spcAft>
                <a:spcPts val="0"/>
              </a:spcAft>
              <a:buClr>
                <a:srgbClr val="16469D"/>
              </a:buClr>
              <a:buSzPct val="100000"/>
              <a:buFont typeface="Avenir"/>
              <a:buChar char="–"/>
            </a:pPr>
            <a:r>
              <a:rPr lang="en-US" sz="3000" b="0" i="0" u="none" strike="noStrike" cap="none" dirty="0">
                <a:solidFill>
                  <a:srgbClr val="000000"/>
                </a:solidFill>
                <a:latin typeface="Avenir"/>
                <a:ea typeface="Avenir"/>
                <a:cs typeface="Avenir"/>
                <a:sym typeface="Avenir"/>
              </a:rPr>
              <a:t>Cat feces</a:t>
            </a:r>
          </a:p>
          <a:p>
            <a:pPr marL="914400" marR="0" lvl="1" indent="-419100" algn="l" rtl="0">
              <a:lnSpc>
                <a:spcPct val="100000"/>
              </a:lnSpc>
              <a:spcBef>
                <a:spcPts val="0"/>
              </a:spcBef>
              <a:spcAft>
                <a:spcPts val="0"/>
              </a:spcAft>
              <a:buClr>
                <a:srgbClr val="16469D"/>
              </a:buClr>
              <a:buSzPct val="100000"/>
              <a:buFont typeface="Avenir"/>
              <a:buChar char="–"/>
            </a:pPr>
            <a:r>
              <a:rPr lang="en-US" sz="3000" b="0" i="0" u="none" strike="noStrike" cap="none" dirty="0">
                <a:solidFill>
                  <a:srgbClr val="000000"/>
                </a:solidFill>
                <a:latin typeface="Avenir"/>
                <a:ea typeface="Avenir"/>
                <a:cs typeface="Avenir"/>
                <a:sym typeface="Avenir"/>
              </a:rPr>
              <a:t>Raw and undercooked meat</a:t>
            </a:r>
          </a:p>
          <a:p>
            <a:pPr marL="914400" marR="0" lvl="1" indent="-419100" algn="l" rtl="0">
              <a:lnSpc>
                <a:spcPct val="100000"/>
              </a:lnSpc>
              <a:spcBef>
                <a:spcPts val="0"/>
              </a:spcBef>
              <a:spcAft>
                <a:spcPts val="0"/>
              </a:spcAft>
              <a:buClr>
                <a:srgbClr val="16469D"/>
              </a:buClr>
              <a:buSzPct val="100000"/>
              <a:buFont typeface="Avenir"/>
              <a:buChar char="–"/>
            </a:pPr>
            <a:r>
              <a:rPr lang="en-US" sz="3000" b="0" i="0" u="none" strike="noStrike" cap="none" dirty="0">
                <a:solidFill>
                  <a:srgbClr val="000000"/>
                </a:solidFill>
                <a:latin typeface="Avenir"/>
                <a:ea typeface="Avenir"/>
                <a:cs typeface="Avenir"/>
                <a:sym typeface="Avenir"/>
              </a:rPr>
              <a:t>Unwashed fruits and vegetables</a:t>
            </a:r>
          </a:p>
          <a:p>
            <a:pPr marL="914400" marR="0" lvl="1" indent="-381000" algn="l" rtl="0">
              <a:lnSpc>
                <a:spcPct val="100000"/>
              </a:lnSpc>
              <a:spcBef>
                <a:spcPts val="0"/>
              </a:spcBef>
              <a:spcAft>
                <a:spcPts val="0"/>
              </a:spcAft>
              <a:buClr>
                <a:srgbClr val="16469D"/>
              </a:buClr>
              <a:buSzPct val="80000"/>
              <a:buFont typeface="Avenir"/>
              <a:buChar char="–"/>
            </a:pPr>
            <a:r>
              <a:rPr lang="en-US" sz="3000" b="0" i="0" u="none" strike="noStrike" cap="none" dirty="0">
                <a:solidFill>
                  <a:srgbClr val="000000"/>
                </a:solidFill>
                <a:latin typeface="Avenir"/>
                <a:ea typeface="Avenir"/>
                <a:cs typeface="Avenir"/>
                <a:sym typeface="Avenir"/>
              </a:rPr>
              <a:t>Contaminated water</a:t>
            </a:r>
            <a:endParaRPr lang="en-US" sz="2400" b="0" i="0" u="none" strike="noStrike" cap="none" dirty="0">
              <a:solidFill>
                <a:srgbClr val="000000"/>
              </a:solidFill>
              <a:latin typeface="Avenir"/>
              <a:ea typeface="Avenir"/>
              <a:cs typeface="Avenir"/>
              <a:sym typeface="Avenir"/>
            </a:endParaRPr>
          </a:p>
        </p:txBody>
      </p:sp>
      <p:sp>
        <p:nvSpPr>
          <p:cNvPr id="240" name="Shape 240"/>
          <p:cNvSpPr txBox="1"/>
          <p:nvPr/>
        </p:nvSpPr>
        <p:spPr>
          <a:xfrm>
            <a:off x="8501975" y="6352150"/>
            <a:ext cx="642300" cy="505800"/>
          </a:xfrm>
          <a:prstGeom prst="rect">
            <a:avLst/>
          </a:prstGeom>
          <a:noFill/>
          <a:ln>
            <a:noFill/>
          </a:ln>
        </p:spPr>
        <p:txBody>
          <a:bodyPr wrap="square" lIns="91425" tIns="91425" rIns="91425" bIns="91425" anchor="ctr" anchorCtr="0">
            <a:noAutofit/>
          </a:bodyPr>
          <a:lstStyle/>
          <a:p>
            <a:pPr lvl="0" algn="ctr" rtl="0">
              <a:spcBef>
                <a:spcPts val="0"/>
              </a:spcBef>
              <a:buNone/>
            </a:pPr>
            <a:r>
              <a:rPr lang="en-US">
                <a:solidFill>
                  <a:srgbClr val="16469D"/>
                </a:solidFill>
                <a:latin typeface="Avenir"/>
                <a:ea typeface="Avenir"/>
                <a:cs typeface="Avenir"/>
                <a:sym typeface="Avenir"/>
              </a:rPr>
              <a:t>21</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44"/>
        <p:cNvGrpSpPr/>
        <p:nvPr/>
      </p:nvGrpSpPr>
      <p:grpSpPr>
        <a:xfrm>
          <a:off x="0" y="0"/>
          <a:ext cx="0" cy="0"/>
          <a:chOff x="0" y="0"/>
          <a:chExt cx="0" cy="0"/>
        </a:xfrm>
      </p:grpSpPr>
      <p:sp>
        <p:nvSpPr>
          <p:cNvPr id="245" name="Shape 245"/>
          <p:cNvSpPr txBox="1">
            <a:spLocks noGrp="1"/>
          </p:cNvSpPr>
          <p:nvPr>
            <p:ph type="title"/>
          </p:nvPr>
        </p:nvSpPr>
        <p:spPr>
          <a:xfrm>
            <a:off x="685800" y="609600"/>
            <a:ext cx="7772400" cy="595500"/>
          </a:xfrm>
          <a:prstGeom prst="rect">
            <a:avLst/>
          </a:prstGeom>
          <a:noFill/>
          <a:ln>
            <a:noFill/>
          </a:ln>
        </p:spPr>
        <p:txBody>
          <a:bodyPr wrap="square" lIns="45700" tIns="45700" rIns="45700" bIns="45700" anchor="ctr" anchorCtr="0">
            <a:noAutofit/>
          </a:bodyPr>
          <a:lstStyle/>
          <a:p>
            <a:pPr marL="0" marR="0" lvl="0" indent="0" algn="ctr" rtl="0">
              <a:lnSpc>
                <a:spcPct val="100000"/>
              </a:lnSpc>
              <a:spcBef>
                <a:spcPts val="0"/>
              </a:spcBef>
              <a:spcAft>
                <a:spcPts val="0"/>
              </a:spcAft>
              <a:buClr>
                <a:schemeClr val="accent2"/>
              </a:buClr>
              <a:buSzPct val="25000"/>
              <a:buFont typeface="Trebuchet MS"/>
              <a:buNone/>
            </a:pPr>
            <a:r>
              <a:rPr lang="en-US" sz="4000" b="0" i="0" u="none" strike="noStrike" cap="none" dirty="0">
                <a:solidFill>
                  <a:srgbClr val="16469D"/>
                </a:solidFill>
                <a:latin typeface="Trebuchet MS"/>
                <a:ea typeface="Trebuchet MS"/>
                <a:cs typeface="Trebuchet MS"/>
                <a:sym typeface="Trebuchet MS"/>
              </a:rPr>
              <a:t>Impact of Toxoplasma </a:t>
            </a:r>
          </a:p>
        </p:txBody>
      </p:sp>
      <p:cxnSp>
        <p:nvCxnSpPr>
          <p:cNvPr id="247" name="Shape 247" title="Line"/>
          <p:cNvCxnSpPr/>
          <p:nvPr/>
        </p:nvCxnSpPr>
        <p:spPr>
          <a:xfrm>
            <a:off x="535350" y="1205225"/>
            <a:ext cx="8073300" cy="0"/>
          </a:xfrm>
          <a:prstGeom prst="straightConnector1">
            <a:avLst/>
          </a:prstGeom>
          <a:noFill/>
          <a:ln w="19050" cap="flat" cmpd="sng">
            <a:solidFill>
              <a:srgbClr val="8DD7F7"/>
            </a:solidFill>
            <a:prstDash val="solid"/>
            <a:round/>
            <a:headEnd type="none" w="med" len="med"/>
            <a:tailEnd type="none" w="med" len="med"/>
          </a:ln>
        </p:spPr>
      </p:cxnSp>
      <p:sp>
        <p:nvSpPr>
          <p:cNvPr id="246" name="Shape 246"/>
          <p:cNvSpPr txBox="1">
            <a:spLocks noGrp="1"/>
          </p:cNvSpPr>
          <p:nvPr>
            <p:ph type="body" idx="1"/>
          </p:nvPr>
        </p:nvSpPr>
        <p:spPr>
          <a:xfrm>
            <a:off x="838200" y="1623350"/>
            <a:ext cx="7910700" cy="3978300"/>
          </a:xfrm>
          <a:prstGeom prst="rect">
            <a:avLst/>
          </a:prstGeom>
          <a:noFill/>
          <a:ln>
            <a:noFill/>
          </a:ln>
        </p:spPr>
        <p:txBody>
          <a:bodyPr wrap="square" lIns="45700" tIns="45700" rIns="45700" bIns="45700" anchor="t" anchorCtr="0">
            <a:noAutofit/>
          </a:bodyPr>
          <a:lstStyle/>
          <a:p>
            <a:pPr marL="457200" marR="0" lvl="0" indent="-419100" algn="l" rtl="0">
              <a:lnSpc>
                <a:spcPct val="100000"/>
              </a:lnSpc>
              <a:spcBef>
                <a:spcPts val="0"/>
              </a:spcBef>
              <a:spcAft>
                <a:spcPts val="0"/>
              </a:spcAft>
              <a:buClr>
                <a:srgbClr val="16469D"/>
              </a:buClr>
              <a:buSzPct val="100000"/>
              <a:buFont typeface="Avenir"/>
            </a:pPr>
            <a:r>
              <a:rPr lang="en-US" sz="3000" b="0" i="0" u="none" strike="noStrike" cap="none" dirty="0">
                <a:solidFill>
                  <a:srgbClr val="000000"/>
                </a:solidFill>
                <a:latin typeface="Avenir"/>
                <a:ea typeface="Avenir"/>
                <a:cs typeface="Avenir"/>
                <a:sym typeface="Avenir"/>
              </a:rPr>
              <a:t>About </a:t>
            </a:r>
            <a:r>
              <a:rPr lang="en-US" sz="3000" b="1" i="0" u="none" strike="noStrike" cap="none" dirty="0">
                <a:solidFill>
                  <a:srgbClr val="A2238E"/>
                </a:solidFill>
                <a:latin typeface="Avenir"/>
                <a:ea typeface="Avenir"/>
                <a:cs typeface="Avenir"/>
                <a:sym typeface="Avenir"/>
              </a:rPr>
              <a:t>85%</a:t>
            </a:r>
            <a:r>
              <a:rPr lang="en-US" sz="3000" b="0" i="0" u="none" strike="noStrike" cap="none" dirty="0">
                <a:solidFill>
                  <a:srgbClr val="000000"/>
                </a:solidFill>
                <a:latin typeface="Avenir"/>
                <a:ea typeface="Avenir"/>
                <a:cs typeface="Avenir"/>
                <a:sym typeface="Avenir"/>
              </a:rPr>
              <a:t> pregnant women in U.S. at risk</a:t>
            </a:r>
            <a:r>
              <a:rPr lang="en-US" sz="2400" b="0" i="0" u="none" strike="noStrike" cap="none" dirty="0">
                <a:solidFill>
                  <a:srgbClr val="000000"/>
                </a:solidFill>
                <a:latin typeface="Avenir"/>
                <a:ea typeface="Avenir"/>
                <a:cs typeface="Avenir"/>
                <a:sym typeface="Avenir"/>
              </a:rPr>
              <a:t> </a:t>
            </a:r>
          </a:p>
          <a:p>
            <a:pPr marL="457200" marR="0" lvl="0" indent="-419100" algn="l" rtl="0">
              <a:lnSpc>
                <a:spcPct val="100000"/>
              </a:lnSpc>
              <a:spcBef>
                <a:spcPts val="600"/>
              </a:spcBef>
              <a:spcAft>
                <a:spcPts val="0"/>
              </a:spcAft>
              <a:buClr>
                <a:srgbClr val="16469D"/>
              </a:buClr>
              <a:buSzPct val="100000"/>
              <a:buFont typeface="Avenir"/>
            </a:pPr>
            <a:r>
              <a:rPr lang="en-US" sz="3000" b="0" i="0" u="none" strike="noStrike" cap="none" dirty="0">
                <a:solidFill>
                  <a:srgbClr val="000000"/>
                </a:solidFill>
                <a:latin typeface="Avenir"/>
                <a:ea typeface="Avenir"/>
                <a:cs typeface="Avenir"/>
                <a:sym typeface="Avenir"/>
              </a:rPr>
              <a:t>Each year in U.S.</a:t>
            </a:r>
            <a:r>
              <a:rPr lang="en-US" sz="2400" b="0" i="0" u="none" strike="noStrike" cap="none" dirty="0">
                <a:solidFill>
                  <a:srgbClr val="000000"/>
                </a:solidFill>
                <a:latin typeface="Avenir"/>
                <a:ea typeface="Avenir"/>
                <a:cs typeface="Avenir"/>
                <a:sym typeface="Avenir"/>
              </a:rPr>
              <a:t> </a:t>
            </a:r>
          </a:p>
          <a:p>
            <a:pPr marL="914400" marR="0" lvl="1" indent="-419100" algn="l" rtl="0">
              <a:lnSpc>
                <a:spcPct val="100000"/>
              </a:lnSpc>
              <a:spcBef>
                <a:spcPts val="500"/>
              </a:spcBef>
              <a:spcAft>
                <a:spcPts val="0"/>
              </a:spcAft>
              <a:buClr>
                <a:srgbClr val="16469D"/>
              </a:buClr>
              <a:buSzPct val="100000"/>
              <a:buFont typeface="Avenir"/>
            </a:pPr>
            <a:r>
              <a:rPr lang="en-US" sz="3000" b="0" i="0" u="none" strike="noStrike" cap="none" dirty="0">
                <a:solidFill>
                  <a:srgbClr val="000000"/>
                </a:solidFill>
                <a:latin typeface="Avenir"/>
                <a:ea typeface="Avenir"/>
                <a:cs typeface="Avenir"/>
                <a:sym typeface="Avenir"/>
              </a:rPr>
              <a:t>Infects </a:t>
            </a:r>
            <a:r>
              <a:rPr lang="en-US" sz="3000" b="1" i="0" u="none" strike="noStrike" cap="none" dirty="0">
                <a:solidFill>
                  <a:srgbClr val="A2238E"/>
                </a:solidFill>
                <a:latin typeface="Avenir"/>
                <a:ea typeface="Avenir"/>
                <a:cs typeface="Avenir"/>
                <a:sym typeface="Avenir"/>
              </a:rPr>
              <a:t>300</a:t>
            </a:r>
            <a:r>
              <a:rPr lang="en-US" sz="3000" b="0" i="0" u="none" strike="noStrike" cap="none" dirty="0">
                <a:solidFill>
                  <a:srgbClr val="000000"/>
                </a:solidFill>
                <a:latin typeface="Avenir"/>
                <a:ea typeface="Avenir"/>
                <a:cs typeface="Avenir"/>
                <a:sym typeface="Avenir"/>
              </a:rPr>
              <a:t> to </a:t>
            </a:r>
            <a:r>
              <a:rPr lang="en-US" sz="3000" b="1" i="0" u="none" strike="noStrike" cap="none" dirty="0">
                <a:solidFill>
                  <a:srgbClr val="A2238E"/>
                </a:solidFill>
                <a:latin typeface="Avenir"/>
                <a:ea typeface="Avenir"/>
                <a:cs typeface="Avenir"/>
                <a:sym typeface="Avenir"/>
              </a:rPr>
              <a:t>4,000</a:t>
            </a:r>
            <a:r>
              <a:rPr lang="en-US" sz="3000" b="0" i="0" u="none" strike="noStrike" cap="none" dirty="0">
                <a:solidFill>
                  <a:srgbClr val="000000"/>
                </a:solidFill>
                <a:latin typeface="Avenir"/>
                <a:ea typeface="Avenir"/>
                <a:cs typeface="Avenir"/>
                <a:sym typeface="Avenir"/>
              </a:rPr>
              <a:t> fetuses </a:t>
            </a:r>
          </a:p>
          <a:p>
            <a:pPr marL="914400" marR="0" lvl="1" indent="-419100" algn="l" rtl="0">
              <a:lnSpc>
                <a:spcPct val="100000"/>
              </a:lnSpc>
              <a:spcBef>
                <a:spcPts val="500"/>
              </a:spcBef>
              <a:spcAft>
                <a:spcPts val="0"/>
              </a:spcAft>
              <a:buClr>
                <a:srgbClr val="16469D"/>
              </a:buClr>
              <a:buSzPct val="100000"/>
              <a:buFont typeface="Avenir"/>
            </a:pPr>
            <a:r>
              <a:rPr lang="en-US" sz="3000" b="1" i="0" u="none" strike="noStrike" cap="none" dirty="0">
                <a:solidFill>
                  <a:srgbClr val="A2238E"/>
                </a:solidFill>
                <a:latin typeface="Avenir"/>
                <a:ea typeface="Avenir"/>
                <a:cs typeface="Avenir"/>
                <a:sym typeface="Avenir"/>
              </a:rPr>
              <a:t>50%</a:t>
            </a:r>
            <a:r>
              <a:rPr lang="en-US" sz="3000" b="0" i="0" u="none" strike="noStrike" cap="none" dirty="0">
                <a:solidFill>
                  <a:srgbClr val="000000"/>
                </a:solidFill>
                <a:latin typeface="Avenir"/>
                <a:ea typeface="Avenir"/>
                <a:cs typeface="Avenir"/>
                <a:sym typeface="Avenir"/>
              </a:rPr>
              <a:t> of Toxoplasmosis cases are acquired from food </a:t>
            </a:r>
          </a:p>
          <a:p>
            <a:pPr marL="457200" marR="0" lvl="0" indent="-419100" algn="l" rtl="0">
              <a:lnSpc>
                <a:spcPct val="100000"/>
              </a:lnSpc>
              <a:spcBef>
                <a:spcPts val="600"/>
              </a:spcBef>
              <a:spcAft>
                <a:spcPts val="0"/>
              </a:spcAft>
              <a:buClr>
                <a:srgbClr val="16469D"/>
              </a:buClr>
              <a:buSzPct val="100000"/>
              <a:buFont typeface="Avenir"/>
            </a:pPr>
            <a:r>
              <a:rPr lang="en-US" sz="3000" b="0" i="0" u="none" strike="noStrike" cap="none" dirty="0">
                <a:solidFill>
                  <a:srgbClr val="000000"/>
                </a:solidFill>
                <a:latin typeface="Avenir"/>
                <a:ea typeface="Avenir"/>
                <a:cs typeface="Avenir"/>
                <a:sym typeface="Avenir"/>
              </a:rPr>
              <a:t>Infected babies can suffer hearing loss, intellectual disability, and blindness</a:t>
            </a:r>
          </a:p>
        </p:txBody>
      </p:sp>
      <p:sp>
        <p:nvSpPr>
          <p:cNvPr id="248" name="Shape 248"/>
          <p:cNvSpPr txBox="1"/>
          <p:nvPr/>
        </p:nvSpPr>
        <p:spPr>
          <a:xfrm>
            <a:off x="8501975" y="6352150"/>
            <a:ext cx="642300" cy="505800"/>
          </a:xfrm>
          <a:prstGeom prst="rect">
            <a:avLst/>
          </a:prstGeom>
          <a:noFill/>
          <a:ln>
            <a:noFill/>
          </a:ln>
        </p:spPr>
        <p:txBody>
          <a:bodyPr wrap="square" lIns="91425" tIns="91425" rIns="91425" bIns="91425" anchor="ctr" anchorCtr="0">
            <a:noAutofit/>
          </a:bodyPr>
          <a:lstStyle/>
          <a:p>
            <a:pPr lvl="0" algn="ctr" rtl="0">
              <a:spcBef>
                <a:spcPts val="0"/>
              </a:spcBef>
              <a:buNone/>
            </a:pPr>
            <a:r>
              <a:rPr lang="en-US">
                <a:solidFill>
                  <a:srgbClr val="16469D"/>
                </a:solidFill>
                <a:latin typeface="Avenir"/>
                <a:ea typeface="Avenir"/>
                <a:cs typeface="Avenir"/>
                <a:sym typeface="Avenir"/>
              </a:rPr>
              <a:t>22</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52"/>
        <p:cNvGrpSpPr/>
        <p:nvPr/>
      </p:nvGrpSpPr>
      <p:grpSpPr>
        <a:xfrm>
          <a:off x="0" y="0"/>
          <a:ext cx="0" cy="0"/>
          <a:chOff x="0" y="0"/>
          <a:chExt cx="0" cy="0"/>
        </a:xfrm>
      </p:grpSpPr>
      <p:sp>
        <p:nvSpPr>
          <p:cNvPr id="253" name="Shape 253"/>
          <p:cNvSpPr txBox="1">
            <a:spLocks noGrp="1"/>
          </p:cNvSpPr>
          <p:nvPr>
            <p:ph type="title"/>
          </p:nvPr>
        </p:nvSpPr>
        <p:spPr>
          <a:xfrm>
            <a:off x="685800" y="609600"/>
            <a:ext cx="7772400" cy="595500"/>
          </a:xfrm>
          <a:prstGeom prst="rect">
            <a:avLst/>
          </a:prstGeom>
          <a:noFill/>
          <a:ln>
            <a:noFill/>
          </a:ln>
        </p:spPr>
        <p:txBody>
          <a:bodyPr wrap="square" lIns="45700" tIns="45700" rIns="45700" bIns="45700" anchor="ctr" anchorCtr="0">
            <a:noAutofit/>
          </a:bodyPr>
          <a:lstStyle/>
          <a:p>
            <a:pPr marL="0" marR="0" lvl="0" indent="0" algn="ctr" rtl="0">
              <a:lnSpc>
                <a:spcPct val="100000"/>
              </a:lnSpc>
              <a:spcBef>
                <a:spcPts val="0"/>
              </a:spcBef>
              <a:spcAft>
                <a:spcPts val="0"/>
              </a:spcAft>
              <a:buClr>
                <a:schemeClr val="accent2"/>
              </a:buClr>
              <a:buSzPct val="25000"/>
              <a:buFont typeface="Trebuchet MS"/>
              <a:buNone/>
            </a:pPr>
            <a:r>
              <a:rPr lang="en-US" sz="4000" b="0" i="0" u="none" strike="noStrike" cap="none" dirty="0">
                <a:solidFill>
                  <a:srgbClr val="16469D"/>
                </a:solidFill>
                <a:latin typeface="Trebuchet MS"/>
                <a:ea typeface="Trebuchet MS"/>
                <a:cs typeface="Trebuchet MS"/>
                <a:sym typeface="Trebuchet MS"/>
              </a:rPr>
              <a:t>How to Prevent Toxoplasmosis </a:t>
            </a:r>
          </a:p>
        </p:txBody>
      </p:sp>
      <p:cxnSp>
        <p:nvCxnSpPr>
          <p:cNvPr id="255" name="Shape 255" title="Line"/>
          <p:cNvCxnSpPr/>
          <p:nvPr/>
        </p:nvCxnSpPr>
        <p:spPr>
          <a:xfrm>
            <a:off x="535350" y="1205225"/>
            <a:ext cx="8073300" cy="0"/>
          </a:xfrm>
          <a:prstGeom prst="straightConnector1">
            <a:avLst/>
          </a:prstGeom>
          <a:noFill/>
          <a:ln w="19050" cap="flat" cmpd="sng">
            <a:solidFill>
              <a:srgbClr val="8DD7F7"/>
            </a:solidFill>
            <a:prstDash val="solid"/>
            <a:round/>
            <a:headEnd type="none" w="med" len="med"/>
            <a:tailEnd type="none" w="med" len="med"/>
          </a:ln>
        </p:spPr>
      </p:cxnSp>
      <p:sp>
        <p:nvSpPr>
          <p:cNvPr id="254" name="Shape 254"/>
          <p:cNvSpPr txBox="1">
            <a:spLocks noGrp="1"/>
          </p:cNvSpPr>
          <p:nvPr>
            <p:ph type="body" idx="1"/>
          </p:nvPr>
        </p:nvSpPr>
        <p:spPr>
          <a:xfrm>
            <a:off x="838200" y="1623362"/>
            <a:ext cx="7467600" cy="3978300"/>
          </a:xfrm>
          <a:prstGeom prst="rect">
            <a:avLst/>
          </a:prstGeom>
          <a:noFill/>
          <a:ln>
            <a:noFill/>
          </a:ln>
        </p:spPr>
        <p:txBody>
          <a:bodyPr wrap="square" lIns="45700" tIns="45700" rIns="45700" bIns="45700" anchor="t" anchorCtr="0">
            <a:noAutofit/>
          </a:bodyPr>
          <a:lstStyle/>
          <a:p>
            <a:pPr marL="342900" marR="0" lvl="0" indent="-355600" algn="l" rtl="0">
              <a:lnSpc>
                <a:spcPct val="100000"/>
              </a:lnSpc>
              <a:spcBef>
                <a:spcPts val="0"/>
              </a:spcBef>
              <a:spcAft>
                <a:spcPts val="0"/>
              </a:spcAft>
              <a:buClr>
                <a:srgbClr val="16469D"/>
              </a:buClr>
              <a:buSzPct val="100000"/>
              <a:buFont typeface="Avenir"/>
              <a:buChar char="•"/>
            </a:pPr>
            <a:r>
              <a:rPr lang="en-US" sz="3000" b="0" i="0" u="none" strike="noStrike" cap="none" dirty="0">
                <a:solidFill>
                  <a:srgbClr val="000000"/>
                </a:solidFill>
                <a:latin typeface="Avenir"/>
                <a:ea typeface="Avenir"/>
                <a:cs typeface="Avenir"/>
                <a:sym typeface="Avenir"/>
              </a:rPr>
              <a:t>Change litter box daily</a:t>
            </a:r>
          </a:p>
          <a:p>
            <a:pPr marL="342900" marR="0" lvl="0" indent="-355600" algn="l" rtl="0">
              <a:lnSpc>
                <a:spcPct val="100000"/>
              </a:lnSpc>
              <a:spcBef>
                <a:spcPts val="600"/>
              </a:spcBef>
              <a:spcAft>
                <a:spcPts val="0"/>
              </a:spcAft>
              <a:buClr>
                <a:srgbClr val="16469D"/>
              </a:buClr>
              <a:buSzPct val="100000"/>
              <a:buFont typeface="Avenir"/>
              <a:buChar char="•"/>
            </a:pPr>
            <a:r>
              <a:rPr lang="en-US" sz="3000" b="0" i="0" u="none" strike="noStrike" cap="none" dirty="0">
                <a:solidFill>
                  <a:srgbClr val="000000"/>
                </a:solidFill>
                <a:latin typeface="Avenir"/>
                <a:ea typeface="Avenir"/>
                <a:cs typeface="Avenir"/>
                <a:sym typeface="Avenir"/>
              </a:rPr>
              <a:t>Feed cat commercial dry or canned food</a:t>
            </a:r>
          </a:p>
          <a:p>
            <a:pPr marL="342900" marR="0" lvl="0" indent="-355600" algn="l" rtl="0">
              <a:lnSpc>
                <a:spcPct val="100000"/>
              </a:lnSpc>
              <a:spcBef>
                <a:spcPts val="600"/>
              </a:spcBef>
              <a:spcAft>
                <a:spcPts val="0"/>
              </a:spcAft>
              <a:buClr>
                <a:srgbClr val="16469D"/>
              </a:buClr>
              <a:buSzPct val="100000"/>
              <a:buFont typeface="Avenir"/>
              <a:buChar char="•"/>
            </a:pPr>
            <a:r>
              <a:rPr lang="en-US" sz="3000" b="0" i="0" u="none" strike="noStrike" cap="none" dirty="0">
                <a:solidFill>
                  <a:srgbClr val="000000"/>
                </a:solidFill>
                <a:latin typeface="Avenir"/>
                <a:ea typeface="Avenir"/>
                <a:cs typeface="Avenir"/>
                <a:sym typeface="Avenir"/>
              </a:rPr>
              <a:t>Cover outdoor sandboxes</a:t>
            </a:r>
          </a:p>
          <a:p>
            <a:pPr marL="342900" marR="0" lvl="0" indent="-355600" algn="l" rtl="0">
              <a:lnSpc>
                <a:spcPct val="100000"/>
              </a:lnSpc>
              <a:spcBef>
                <a:spcPts val="600"/>
              </a:spcBef>
              <a:spcAft>
                <a:spcPts val="0"/>
              </a:spcAft>
              <a:buClr>
                <a:srgbClr val="16469D"/>
              </a:buClr>
              <a:buSzPct val="100000"/>
              <a:buFont typeface="Avenir"/>
              <a:buChar char="•"/>
            </a:pPr>
            <a:r>
              <a:rPr lang="en-US" sz="3000" b="0" i="0" u="none" strike="noStrike" cap="none" dirty="0">
                <a:solidFill>
                  <a:srgbClr val="000000"/>
                </a:solidFill>
                <a:latin typeface="Avenir"/>
                <a:ea typeface="Avenir"/>
                <a:cs typeface="Avenir"/>
                <a:sym typeface="Avenir"/>
              </a:rPr>
              <a:t>Keep indoor cats indoors</a:t>
            </a:r>
          </a:p>
          <a:p>
            <a:pPr marL="342900" marR="0" lvl="0" indent="-355600" algn="l" rtl="0">
              <a:lnSpc>
                <a:spcPct val="100000"/>
              </a:lnSpc>
              <a:spcBef>
                <a:spcPts val="600"/>
              </a:spcBef>
              <a:spcAft>
                <a:spcPts val="0"/>
              </a:spcAft>
              <a:buClr>
                <a:srgbClr val="16469D"/>
              </a:buClr>
              <a:buSzPct val="100000"/>
              <a:buFont typeface="Avenir"/>
              <a:buChar char="•"/>
            </a:pPr>
            <a:r>
              <a:rPr lang="en-US" sz="3000" b="0" i="0" u="none" strike="noStrike" cap="none" dirty="0">
                <a:solidFill>
                  <a:srgbClr val="000000"/>
                </a:solidFill>
                <a:latin typeface="Avenir"/>
                <a:ea typeface="Avenir"/>
                <a:cs typeface="Avenir"/>
                <a:sym typeface="Avenir"/>
              </a:rPr>
              <a:t>Don’t get new cat while pregnant</a:t>
            </a:r>
          </a:p>
        </p:txBody>
      </p:sp>
      <p:sp>
        <p:nvSpPr>
          <p:cNvPr id="256" name="Shape 256"/>
          <p:cNvSpPr txBox="1"/>
          <p:nvPr/>
        </p:nvSpPr>
        <p:spPr>
          <a:xfrm>
            <a:off x="8501975" y="6352150"/>
            <a:ext cx="642300" cy="505800"/>
          </a:xfrm>
          <a:prstGeom prst="rect">
            <a:avLst/>
          </a:prstGeom>
          <a:noFill/>
          <a:ln>
            <a:noFill/>
          </a:ln>
        </p:spPr>
        <p:txBody>
          <a:bodyPr wrap="square" lIns="91425" tIns="91425" rIns="91425" bIns="91425" anchor="ctr" anchorCtr="0">
            <a:noAutofit/>
          </a:bodyPr>
          <a:lstStyle/>
          <a:p>
            <a:pPr lvl="0" algn="ctr" rtl="0">
              <a:spcBef>
                <a:spcPts val="0"/>
              </a:spcBef>
              <a:buNone/>
            </a:pPr>
            <a:r>
              <a:rPr lang="en-US">
                <a:solidFill>
                  <a:srgbClr val="16469D"/>
                </a:solidFill>
                <a:latin typeface="Avenir"/>
                <a:ea typeface="Avenir"/>
                <a:cs typeface="Avenir"/>
                <a:sym typeface="Avenir"/>
              </a:rPr>
              <a:t>23</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60"/>
        <p:cNvGrpSpPr/>
        <p:nvPr/>
      </p:nvGrpSpPr>
      <p:grpSpPr>
        <a:xfrm>
          <a:off x="0" y="0"/>
          <a:ext cx="0" cy="0"/>
          <a:chOff x="0" y="0"/>
          <a:chExt cx="0" cy="0"/>
        </a:xfrm>
      </p:grpSpPr>
      <p:sp>
        <p:nvSpPr>
          <p:cNvPr id="261" name="Shape 261"/>
          <p:cNvSpPr txBox="1">
            <a:spLocks noGrp="1"/>
          </p:cNvSpPr>
          <p:nvPr>
            <p:ph type="title"/>
          </p:nvPr>
        </p:nvSpPr>
        <p:spPr>
          <a:xfrm>
            <a:off x="312675" y="609600"/>
            <a:ext cx="8518800" cy="595500"/>
          </a:xfrm>
          <a:prstGeom prst="rect">
            <a:avLst/>
          </a:prstGeom>
          <a:noFill/>
          <a:ln>
            <a:noFill/>
          </a:ln>
        </p:spPr>
        <p:txBody>
          <a:bodyPr wrap="square" lIns="45700" tIns="45700" rIns="45700" bIns="45700" anchor="ctr" anchorCtr="0">
            <a:noAutofit/>
          </a:bodyPr>
          <a:lstStyle/>
          <a:p>
            <a:pPr marL="0" marR="0" lvl="0" indent="0" algn="ctr" rtl="0">
              <a:lnSpc>
                <a:spcPct val="100000"/>
              </a:lnSpc>
              <a:spcBef>
                <a:spcPts val="0"/>
              </a:spcBef>
              <a:spcAft>
                <a:spcPts val="0"/>
              </a:spcAft>
              <a:buClr>
                <a:schemeClr val="accent2"/>
              </a:buClr>
              <a:buSzPct val="25000"/>
              <a:buFont typeface="Trebuchet MS"/>
              <a:buNone/>
            </a:pPr>
            <a:r>
              <a:rPr lang="en-US" sz="4000" b="0" i="0" u="none" strike="noStrike" cap="none" dirty="0">
                <a:solidFill>
                  <a:srgbClr val="16469D"/>
                </a:solidFill>
                <a:latin typeface="Trebuchet MS"/>
                <a:ea typeface="Trebuchet MS"/>
                <a:cs typeface="Trebuchet MS"/>
                <a:sym typeface="Trebuchet MS"/>
              </a:rPr>
              <a:t>How to Prevent Toxoplasmosis </a:t>
            </a:r>
            <a:r>
              <a:rPr lang="en-US" sz="1800" b="0" i="0" u="none" strike="noStrike" cap="none" dirty="0">
                <a:solidFill>
                  <a:srgbClr val="16469D"/>
                </a:solidFill>
                <a:latin typeface="Trebuchet MS"/>
                <a:ea typeface="Trebuchet MS"/>
                <a:cs typeface="Trebuchet MS"/>
                <a:sym typeface="Trebuchet MS"/>
              </a:rPr>
              <a:t>(cont’d)</a:t>
            </a:r>
            <a:r>
              <a:rPr lang="en-US" sz="4000" b="0" i="0" u="none" strike="noStrike" cap="none" dirty="0">
                <a:solidFill>
                  <a:srgbClr val="16469D"/>
                </a:solidFill>
                <a:latin typeface="Trebuchet MS"/>
                <a:ea typeface="Trebuchet MS"/>
                <a:cs typeface="Trebuchet MS"/>
                <a:sym typeface="Trebuchet MS"/>
              </a:rPr>
              <a:t> </a:t>
            </a:r>
          </a:p>
        </p:txBody>
      </p:sp>
      <p:cxnSp>
        <p:nvCxnSpPr>
          <p:cNvPr id="263" name="Shape 263" title="Line"/>
          <p:cNvCxnSpPr/>
          <p:nvPr/>
        </p:nvCxnSpPr>
        <p:spPr>
          <a:xfrm>
            <a:off x="535350" y="1205225"/>
            <a:ext cx="8073300" cy="0"/>
          </a:xfrm>
          <a:prstGeom prst="straightConnector1">
            <a:avLst/>
          </a:prstGeom>
          <a:noFill/>
          <a:ln w="19050" cap="flat" cmpd="sng">
            <a:solidFill>
              <a:srgbClr val="8DD7F7"/>
            </a:solidFill>
            <a:prstDash val="solid"/>
            <a:round/>
            <a:headEnd type="none" w="med" len="med"/>
            <a:tailEnd type="none" w="med" len="med"/>
          </a:ln>
        </p:spPr>
      </p:cxnSp>
      <p:sp>
        <p:nvSpPr>
          <p:cNvPr id="262" name="Shape 262"/>
          <p:cNvSpPr txBox="1">
            <a:spLocks noGrp="1"/>
          </p:cNvSpPr>
          <p:nvPr>
            <p:ph type="body" idx="1"/>
          </p:nvPr>
        </p:nvSpPr>
        <p:spPr>
          <a:xfrm>
            <a:off x="838200" y="1623364"/>
            <a:ext cx="7467600" cy="595500"/>
          </a:xfrm>
          <a:prstGeom prst="rect">
            <a:avLst/>
          </a:prstGeom>
          <a:noFill/>
          <a:ln>
            <a:noFill/>
          </a:ln>
        </p:spPr>
        <p:txBody>
          <a:bodyPr wrap="square" lIns="45700" tIns="45700" rIns="45700" bIns="45700" anchor="t" anchorCtr="0">
            <a:noAutofit/>
          </a:bodyPr>
          <a:lstStyle/>
          <a:p>
            <a:pPr marL="0" marR="0" lvl="0" indent="0" algn="l" rtl="0">
              <a:lnSpc>
                <a:spcPct val="100000"/>
              </a:lnSpc>
              <a:spcBef>
                <a:spcPts val="0"/>
              </a:spcBef>
              <a:spcAft>
                <a:spcPts val="0"/>
              </a:spcAft>
              <a:buClr>
                <a:srgbClr val="8DD7F7"/>
              </a:buClr>
              <a:buSzPct val="25000"/>
              <a:buFont typeface="Times New Roman"/>
              <a:buNone/>
            </a:pPr>
            <a:r>
              <a:rPr lang="en-US" sz="3000" b="0" i="0" u="none" strike="noStrike" cap="none" dirty="0">
                <a:solidFill>
                  <a:srgbClr val="000000"/>
                </a:solidFill>
                <a:latin typeface="Avenir"/>
                <a:ea typeface="Avenir"/>
                <a:cs typeface="Avenir"/>
                <a:sym typeface="Avenir"/>
              </a:rPr>
              <a:t>Don’t forget to . . .</a:t>
            </a:r>
            <a:endParaRPr lang="en-US" sz="2400" b="0" i="0" u="none" strike="noStrike" cap="none" dirty="0">
              <a:solidFill>
                <a:srgbClr val="000000"/>
              </a:solidFill>
              <a:latin typeface="Avenir"/>
              <a:ea typeface="Avenir"/>
              <a:cs typeface="Avenir"/>
              <a:sym typeface="Avenir"/>
            </a:endParaRPr>
          </a:p>
        </p:txBody>
      </p:sp>
      <p:sp>
        <p:nvSpPr>
          <p:cNvPr id="264" name="Shape 264"/>
          <p:cNvSpPr txBox="1">
            <a:spLocks noGrp="1"/>
          </p:cNvSpPr>
          <p:nvPr>
            <p:ph type="body" idx="1"/>
          </p:nvPr>
        </p:nvSpPr>
        <p:spPr>
          <a:xfrm>
            <a:off x="838200" y="2218896"/>
            <a:ext cx="7467600" cy="3643800"/>
          </a:xfrm>
          <a:prstGeom prst="rect">
            <a:avLst/>
          </a:prstGeom>
          <a:noFill/>
          <a:ln>
            <a:noFill/>
          </a:ln>
        </p:spPr>
        <p:txBody>
          <a:bodyPr wrap="square" lIns="45700" tIns="45700" rIns="45700" bIns="45700" anchor="t" anchorCtr="0">
            <a:noAutofit/>
          </a:bodyPr>
          <a:lstStyle/>
          <a:p>
            <a:pPr marL="457200" marR="0" lvl="0" indent="-419100" algn="l" rtl="0">
              <a:lnSpc>
                <a:spcPct val="100000"/>
              </a:lnSpc>
              <a:spcBef>
                <a:spcPts val="0"/>
              </a:spcBef>
              <a:spcAft>
                <a:spcPts val="0"/>
              </a:spcAft>
              <a:buClr>
                <a:srgbClr val="16469D"/>
              </a:buClr>
              <a:buSzPct val="100000"/>
              <a:buFont typeface="Avenir"/>
              <a:buChar char="•"/>
            </a:pPr>
            <a:r>
              <a:rPr lang="en-US" sz="3000" b="1" i="0" u="none" strike="noStrike" cap="none" dirty="0">
                <a:solidFill>
                  <a:srgbClr val="A2238E"/>
                </a:solidFill>
                <a:latin typeface="Avenir"/>
                <a:ea typeface="Avenir"/>
                <a:cs typeface="Avenir"/>
                <a:sym typeface="Avenir"/>
              </a:rPr>
              <a:t>Clean</a:t>
            </a:r>
            <a:br>
              <a:rPr lang="en-US" sz="3000" b="0" i="0" u="none" strike="noStrike" cap="none" dirty="0">
                <a:solidFill>
                  <a:schemeClr val="dk1"/>
                </a:solidFill>
                <a:latin typeface="Avenir"/>
                <a:ea typeface="Avenir"/>
                <a:cs typeface="Avenir"/>
                <a:sym typeface="Avenir"/>
              </a:rPr>
            </a:br>
            <a:r>
              <a:rPr lang="en-US" sz="3000" b="0" i="0" u="none" strike="noStrike" cap="none" dirty="0">
                <a:solidFill>
                  <a:schemeClr val="dk1"/>
                </a:solidFill>
                <a:latin typeface="Avenir"/>
                <a:ea typeface="Avenir"/>
                <a:cs typeface="Avenir"/>
                <a:sym typeface="Avenir"/>
              </a:rPr>
              <a:t>Fruits and vegetables thoroughly</a:t>
            </a:r>
          </a:p>
          <a:p>
            <a:pPr marL="457200" marR="0" lvl="0" indent="-419100" algn="l" rtl="0">
              <a:lnSpc>
                <a:spcPct val="100000"/>
              </a:lnSpc>
              <a:spcBef>
                <a:spcPts val="600"/>
              </a:spcBef>
              <a:spcAft>
                <a:spcPts val="0"/>
              </a:spcAft>
              <a:buClr>
                <a:srgbClr val="16469D"/>
              </a:buClr>
              <a:buSzPct val="100000"/>
              <a:buFont typeface="Avenir"/>
              <a:buChar char="•"/>
            </a:pPr>
            <a:r>
              <a:rPr lang="en-US" sz="3000" b="1" i="0" u="none" strike="noStrike" cap="none" dirty="0">
                <a:solidFill>
                  <a:srgbClr val="A2238E"/>
                </a:solidFill>
                <a:latin typeface="Avenir"/>
                <a:ea typeface="Avenir"/>
                <a:cs typeface="Avenir"/>
                <a:sym typeface="Avenir"/>
              </a:rPr>
              <a:t>Separate</a:t>
            </a:r>
            <a:br>
              <a:rPr lang="en-US" sz="3000" b="0" i="0" u="none" strike="noStrike" cap="none" dirty="0">
                <a:solidFill>
                  <a:schemeClr val="dk1"/>
                </a:solidFill>
                <a:latin typeface="Avenir"/>
                <a:ea typeface="Avenir"/>
                <a:cs typeface="Avenir"/>
                <a:sym typeface="Avenir"/>
              </a:rPr>
            </a:br>
            <a:r>
              <a:rPr lang="en-US" sz="3000" b="0" i="0" u="none" strike="noStrike" cap="none" dirty="0">
                <a:solidFill>
                  <a:schemeClr val="dk1"/>
                </a:solidFill>
                <a:latin typeface="Avenir"/>
                <a:ea typeface="Avenir"/>
                <a:cs typeface="Avenir"/>
                <a:sym typeface="Avenir"/>
              </a:rPr>
              <a:t>Raw foods from ready-to-eat foods </a:t>
            </a:r>
          </a:p>
          <a:p>
            <a:pPr marL="457200" marR="0" lvl="0" indent="-419100" algn="l" rtl="0">
              <a:lnSpc>
                <a:spcPct val="100000"/>
              </a:lnSpc>
              <a:spcBef>
                <a:spcPts val="600"/>
              </a:spcBef>
              <a:spcAft>
                <a:spcPts val="0"/>
              </a:spcAft>
              <a:buClr>
                <a:srgbClr val="16469D"/>
              </a:buClr>
              <a:buSzPct val="100000"/>
              <a:buFont typeface="Avenir"/>
              <a:buChar char="•"/>
            </a:pPr>
            <a:r>
              <a:rPr lang="en-US" sz="3000" b="1" i="0" u="none" strike="noStrike" cap="none" dirty="0">
                <a:solidFill>
                  <a:srgbClr val="A2238E"/>
                </a:solidFill>
                <a:latin typeface="Avenir"/>
                <a:ea typeface="Avenir"/>
                <a:cs typeface="Avenir"/>
                <a:sym typeface="Avenir"/>
              </a:rPr>
              <a:t>Cook</a:t>
            </a:r>
            <a:br>
              <a:rPr lang="en-US" sz="3000" b="0" i="0" u="none" strike="noStrike" cap="none" dirty="0">
                <a:solidFill>
                  <a:schemeClr val="dk1"/>
                </a:solidFill>
                <a:latin typeface="Avenir"/>
                <a:ea typeface="Avenir"/>
                <a:cs typeface="Avenir"/>
                <a:sym typeface="Avenir"/>
              </a:rPr>
            </a:br>
            <a:r>
              <a:rPr lang="en-US" sz="3000" b="0" i="0" u="none" strike="noStrike" cap="none" dirty="0">
                <a:solidFill>
                  <a:schemeClr val="dk1"/>
                </a:solidFill>
                <a:latin typeface="Avenir"/>
                <a:ea typeface="Avenir"/>
                <a:cs typeface="Avenir"/>
                <a:sym typeface="Avenir"/>
              </a:rPr>
              <a:t>Meat thoroughly</a:t>
            </a:r>
          </a:p>
        </p:txBody>
      </p:sp>
      <p:sp>
        <p:nvSpPr>
          <p:cNvPr id="265" name="Shape 265"/>
          <p:cNvSpPr txBox="1"/>
          <p:nvPr/>
        </p:nvSpPr>
        <p:spPr>
          <a:xfrm>
            <a:off x="8501975" y="6352150"/>
            <a:ext cx="642300" cy="505800"/>
          </a:xfrm>
          <a:prstGeom prst="rect">
            <a:avLst/>
          </a:prstGeom>
          <a:noFill/>
          <a:ln>
            <a:noFill/>
          </a:ln>
        </p:spPr>
        <p:txBody>
          <a:bodyPr wrap="square" lIns="91425" tIns="91425" rIns="91425" bIns="91425" anchor="ctr" anchorCtr="0">
            <a:noAutofit/>
          </a:bodyPr>
          <a:lstStyle/>
          <a:p>
            <a:pPr lvl="0" algn="ctr" rtl="0">
              <a:spcBef>
                <a:spcPts val="0"/>
              </a:spcBef>
              <a:buNone/>
            </a:pPr>
            <a:r>
              <a:rPr lang="en-US">
                <a:solidFill>
                  <a:srgbClr val="16469D"/>
                </a:solidFill>
                <a:latin typeface="Avenir"/>
                <a:ea typeface="Avenir"/>
                <a:cs typeface="Avenir"/>
                <a:sym typeface="Avenir"/>
              </a:rPr>
              <a:t>24</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69"/>
        <p:cNvGrpSpPr/>
        <p:nvPr/>
      </p:nvGrpSpPr>
      <p:grpSpPr>
        <a:xfrm>
          <a:off x="0" y="0"/>
          <a:ext cx="0" cy="0"/>
          <a:chOff x="0" y="0"/>
          <a:chExt cx="0" cy="0"/>
        </a:xfrm>
      </p:grpSpPr>
      <p:sp>
        <p:nvSpPr>
          <p:cNvPr id="270" name="Shape 270"/>
          <p:cNvSpPr txBox="1">
            <a:spLocks noGrp="1"/>
          </p:cNvSpPr>
          <p:nvPr>
            <p:ph type="title"/>
          </p:nvPr>
        </p:nvSpPr>
        <p:spPr>
          <a:xfrm>
            <a:off x="685800" y="609600"/>
            <a:ext cx="7772400" cy="595500"/>
          </a:xfrm>
          <a:prstGeom prst="rect">
            <a:avLst/>
          </a:prstGeom>
          <a:noFill/>
          <a:ln>
            <a:noFill/>
          </a:ln>
        </p:spPr>
        <p:txBody>
          <a:bodyPr wrap="square" lIns="45700" tIns="45700" rIns="45700" bIns="45700" anchor="ctr" anchorCtr="0">
            <a:noAutofit/>
          </a:bodyPr>
          <a:lstStyle/>
          <a:p>
            <a:pPr marL="0" marR="0" lvl="0" indent="0" algn="ctr" rtl="0">
              <a:lnSpc>
                <a:spcPct val="100000"/>
              </a:lnSpc>
              <a:spcBef>
                <a:spcPts val="0"/>
              </a:spcBef>
              <a:spcAft>
                <a:spcPts val="0"/>
              </a:spcAft>
              <a:buClr>
                <a:schemeClr val="accent2"/>
              </a:buClr>
              <a:buSzPct val="25000"/>
              <a:buFont typeface="Trebuchet MS"/>
              <a:buNone/>
            </a:pPr>
            <a:r>
              <a:rPr lang="en-US" sz="4000" b="0" i="0" u="none" strike="noStrike" cap="none" dirty="0">
                <a:solidFill>
                  <a:srgbClr val="16469D"/>
                </a:solidFill>
                <a:latin typeface="Trebuchet MS"/>
                <a:ea typeface="Trebuchet MS"/>
                <a:cs typeface="Trebuchet MS"/>
                <a:sym typeface="Trebuchet MS"/>
              </a:rPr>
              <a:t>Folic Acid</a:t>
            </a:r>
          </a:p>
        </p:txBody>
      </p:sp>
      <p:cxnSp>
        <p:nvCxnSpPr>
          <p:cNvPr id="272" name="Shape 272" title="Line"/>
          <p:cNvCxnSpPr/>
          <p:nvPr/>
        </p:nvCxnSpPr>
        <p:spPr>
          <a:xfrm>
            <a:off x="535350" y="1205225"/>
            <a:ext cx="8073300" cy="0"/>
          </a:xfrm>
          <a:prstGeom prst="straightConnector1">
            <a:avLst/>
          </a:prstGeom>
          <a:noFill/>
          <a:ln w="19050" cap="flat" cmpd="sng">
            <a:solidFill>
              <a:srgbClr val="8DD7F7"/>
            </a:solidFill>
            <a:prstDash val="solid"/>
            <a:round/>
            <a:headEnd type="none" w="med" len="med"/>
            <a:tailEnd type="none" w="med" len="med"/>
          </a:ln>
        </p:spPr>
      </p:cxnSp>
      <p:sp>
        <p:nvSpPr>
          <p:cNvPr id="271" name="Shape 271"/>
          <p:cNvSpPr txBox="1">
            <a:spLocks noGrp="1"/>
          </p:cNvSpPr>
          <p:nvPr>
            <p:ph type="body" idx="1"/>
          </p:nvPr>
        </p:nvSpPr>
        <p:spPr>
          <a:xfrm>
            <a:off x="685775" y="1755650"/>
            <a:ext cx="7866300" cy="1146000"/>
          </a:xfrm>
          <a:prstGeom prst="rect">
            <a:avLst/>
          </a:prstGeom>
          <a:noFill/>
          <a:ln>
            <a:noFill/>
          </a:ln>
        </p:spPr>
        <p:txBody>
          <a:bodyPr wrap="square" lIns="45700" tIns="45700" rIns="45700" bIns="45700" anchor="t" anchorCtr="0">
            <a:noAutofit/>
          </a:bodyPr>
          <a:lstStyle/>
          <a:p>
            <a:pPr lvl="0" indent="-355600">
              <a:spcBef>
                <a:spcPts val="0"/>
              </a:spcBef>
              <a:buClr>
                <a:srgbClr val="16469D"/>
              </a:buClr>
              <a:buFont typeface="Avenir"/>
              <a:buChar char="•"/>
            </a:pPr>
            <a:r>
              <a:rPr lang="en-US" sz="3000" dirty="0">
                <a:solidFill>
                  <a:srgbClr val="000000"/>
                </a:solidFill>
                <a:latin typeface="Avenir"/>
                <a:ea typeface="Avenir"/>
                <a:cs typeface="Avenir"/>
                <a:sym typeface="Avenir"/>
              </a:rPr>
              <a:t>Important </a:t>
            </a:r>
            <a:r>
              <a:rPr lang="en-US" sz="3000" i="1" dirty="0">
                <a:solidFill>
                  <a:srgbClr val="000000"/>
                </a:solidFill>
                <a:latin typeface="Avenir"/>
                <a:ea typeface="Avenir"/>
                <a:cs typeface="Avenir"/>
                <a:sym typeface="Avenir"/>
              </a:rPr>
              <a:t>before</a:t>
            </a:r>
            <a:r>
              <a:rPr lang="en-US" sz="3000" dirty="0">
                <a:solidFill>
                  <a:srgbClr val="000000"/>
                </a:solidFill>
                <a:latin typeface="Avenir"/>
                <a:ea typeface="Avenir"/>
                <a:cs typeface="Avenir"/>
                <a:sym typeface="Avenir"/>
              </a:rPr>
              <a:t> and </a:t>
            </a:r>
            <a:r>
              <a:rPr lang="en-US" sz="3000" i="1" dirty="0">
                <a:solidFill>
                  <a:srgbClr val="000000"/>
                </a:solidFill>
                <a:latin typeface="Avenir"/>
                <a:ea typeface="Avenir"/>
                <a:cs typeface="Avenir"/>
                <a:sym typeface="Avenir"/>
              </a:rPr>
              <a:t>during</a:t>
            </a:r>
            <a:r>
              <a:rPr lang="en-US" sz="3000" dirty="0">
                <a:solidFill>
                  <a:srgbClr val="000000"/>
                </a:solidFill>
                <a:latin typeface="Avenir"/>
                <a:ea typeface="Avenir"/>
                <a:cs typeface="Avenir"/>
                <a:sym typeface="Avenir"/>
              </a:rPr>
              <a:t> pregnancy</a:t>
            </a:r>
          </a:p>
          <a:p>
            <a:pPr lvl="0" indent="-355600">
              <a:spcBef>
                <a:spcPts val="600"/>
              </a:spcBef>
              <a:buClr>
                <a:srgbClr val="16469D"/>
              </a:buClr>
              <a:buFont typeface="Avenir"/>
              <a:buChar char="•"/>
            </a:pPr>
            <a:r>
              <a:rPr lang="en-US" sz="3000" dirty="0">
                <a:solidFill>
                  <a:srgbClr val="000000"/>
                </a:solidFill>
                <a:latin typeface="Avenir"/>
                <a:ea typeface="Avenir"/>
                <a:cs typeface="Avenir"/>
                <a:sym typeface="Avenir"/>
              </a:rPr>
              <a:t>Best sources</a:t>
            </a:r>
            <a:endParaRPr lang="en-US" sz="3000" b="0" i="0" u="none" strike="noStrike" cap="none" dirty="0">
              <a:solidFill>
                <a:schemeClr val="dk1"/>
              </a:solidFill>
              <a:latin typeface="Avenir"/>
              <a:ea typeface="Avenir"/>
              <a:cs typeface="Avenir"/>
              <a:sym typeface="Avenir"/>
            </a:endParaRPr>
          </a:p>
        </p:txBody>
      </p:sp>
      <p:sp>
        <p:nvSpPr>
          <p:cNvPr id="273" name="Shape 273"/>
          <p:cNvSpPr txBox="1">
            <a:spLocks noGrp="1"/>
          </p:cNvSpPr>
          <p:nvPr>
            <p:ph type="body" idx="1"/>
          </p:nvPr>
        </p:nvSpPr>
        <p:spPr>
          <a:xfrm>
            <a:off x="594725" y="2834825"/>
            <a:ext cx="4039800" cy="1219800"/>
          </a:xfrm>
          <a:prstGeom prst="rect">
            <a:avLst/>
          </a:prstGeom>
          <a:noFill/>
          <a:ln>
            <a:noFill/>
          </a:ln>
        </p:spPr>
        <p:txBody>
          <a:bodyPr wrap="square" lIns="45700" tIns="45700" rIns="45700" bIns="45700" anchor="t" anchorCtr="0">
            <a:noAutofit/>
          </a:bodyPr>
          <a:lstStyle/>
          <a:p>
            <a:pPr marL="457200" marR="0" lvl="0" indent="0" algn="l" rtl="0">
              <a:lnSpc>
                <a:spcPct val="90000"/>
              </a:lnSpc>
              <a:spcBef>
                <a:spcPts val="0"/>
              </a:spcBef>
              <a:spcAft>
                <a:spcPts val="0"/>
              </a:spcAft>
              <a:buNone/>
            </a:pPr>
            <a:r>
              <a:rPr lang="en-US" sz="3000" b="0" i="0" u="none" strike="noStrike" cap="none" dirty="0">
                <a:solidFill>
                  <a:schemeClr val="dk1"/>
                </a:solidFill>
                <a:latin typeface="Avenir"/>
                <a:ea typeface="Avenir"/>
                <a:cs typeface="Avenir"/>
                <a:sym typeface="Avenir"/>
              </a:rPr>
              <a:t>Leafy, dark green vegetables</a:t>
            </a:r>
          </a:p>
          <a:p>
            <a:pPr marL="457200" marR="0" lvl="0" indent="0" algn="l" rtl="0">
              <a:lnSpc>
                <a:spcPct val="90000"/>
              </a:lnSpc>
              <a:spcBef>
                <a:spcPts val="700"/>
              </a:spcBef>
              <a:spcAft>
                <a:spcPts val="0"/>
              </a:spcAft>
              <a:buNone/>
            </a:pPr>
            <a:r>
              <a:rPr lang="en-US" sz="3000" b="0" i="0" u="none" strike="noStrike" cap="none" dirty="0">
                <a:solidFill>
                  <a:schemeClr val="dk1"/>
                </a:solidFill>
                <a:latin typeface="Avenir"/>
                <a:ea typeface="Avenir"/>
                <a:cs typeface="Avenir"/>
                <a:sym typeface="Avenir"/>
              </a:rPr>
              <a:t>Citrus fruits and juices</a:t>
            </a:r>
          </a:p>
          <a:p>
            <a:pPr marL="457200" marR="0" lvl="0" indent="0" algn="l" rtl="0">
              <a:lnSpc>
                <a:spcPct val="90000"/>
              </a:lnSpc>
              <a:spcBef>
                <a:spcPts val="700"/>
              </a:spcBef>
              <a:spcAft>
                <a:spcPts val="0"/>
              </a:spcAft>
              <a:buNone/>
            </a:pPr>
            <a:r>
              <a:rPr lang="en-US" sz="3000" b="0" i="0" u="none" strike="noStrike" cap="none" dirty="0">
                <a:solidFill>
                  <a:schemeClr val="dk1"/>
                </a:solidFill>
                <a:latin typeface="Avenir"/>
                <a:ea typeface="Avenir"/>
                <a:cs typeface="Avenir"/>
                <a:sym typeface="Avenir"/>
              </a:rPr>
              <a:t>Whole grains</a:t>
            </a:r>
          </a:p>
          <a:p>
            <a:pPr marL="457200" marR="0" lvl="0" indent="0" algn="l" rtl="0">
              <a:lnSpc>
                <a:spcPct val="90000"/>
              </a:lnSpc>
              <a:spcBef>
                <a:spcPts val="700"/>
              </a:spcBef>
              <a:spcAft>
                <a:spcPts val="0"/>
              </a:spcAft>
              <a:buNone/>
            </a:pPr>
            <a:r>
              <a:rPr lang="en-US" sz="3000" b="0" i="0" u="none" strike="noStrike" cap="none" dirty="0">
                <a:solidFill>
                  <a:schemeClr val="dk1"/>
                </a:solidFill>
                <a:latin typeface="Avenir"/>
                <a:ea typeface="Avenir"/>
                <a:cs typeface="Avenir"/>
                <a:sym typeface="Avenir"/>
              </a:rPr>
              <a:t>Fortified corn mesa</a:t>
            </a:r>
          </a:p>
        </p:txBody>
      </p:sp>
      <p:sp>
        <p:nvSpPr>
          <p:cNvPr id="274" name="Shape 274"/>
          <p:cNvSpPr txBox="1">
            <a:spLocks noGrp="1"/>
          </p:cNvSpPr>
          <p:nvPr>
            <p:ph type="body" idx="1"/>
          </p:nvPr>
        </p:nvSpPr>
        <p:spPr>
          <a:xfrm>
            <a:off x="5087425" y="2834825"/>
            <a:ext cx="3425400" cy="2911200"/>
          </a:xfrm>
          <a:prstGeom prst="rect">
            <a:avLst/>
          </a:prstGeom>
          <a:noFill/>
          <a:ln>
            <a:noFill/>
          </a:ln>
        </p:spPr>
        <p:txBody>
          <a:bodyPr wrap="square" lIns="45700" tIns="45700" rIns="45700" bIns="45700" anchor="t" anchorCtr="0">
            <a:noAutofit/>
          </a:bodyPr>
          <a:lstStyle/>
          <a:p>
            <a:pPr marL="0" marR="0" lvl="0" indent="0" algn="l" rtl="0">
              <a:lnSpc>
                <a:spcPct val="90000"/>
              </a:lnSpc>
              <a:spcBef>
                <a:spcPts val="0"/>
              </a:spcBef>
              <a:spcAft>
                <a:spcPts val="0"/>
              </a:spcAft>
              <a:buNone/>
            </a:pPr>
            <a:r>
              <a:rPr lang="en-US" sz="3000" b="0" i="0" u="none" strike="noStrike" cap="none" dirty="0">
                <a:solidFill>
                  <a:schemeClr val="dk1"/>
                </a:solidFill>
                <a:latin typeface="Avenir"/>
                <a:ea typeface="Avenir"/>
                <a:cs typeface="Avenir"/>
                <a:sym typeface="Avenir"/>
              </a:rPr>
              <a:t>Legumes (dried beans and peas)</a:t>
            </a:r>
          </a:p>
          <a:p>
            <a:pPr marL="0" marR="0" lvl="0" indent="0" algn="l" rtl="0">
              <a:lnSpc>
                <a:spcPct val="90000"/>
              </a:lnSpc>
              <a:spcBef>
                <a:spcPts val="700"/>
              </a:spcBef>
              <a:spcAft>
                <a:spcPts val="0"/>
              </a:spcAft>
              <a:buNone/>
            </a:pPr>
            <a:r>
              <a:rPr lang="en-US" sz="3000" b="0" i="0" u="none" strike="noStrike" cap="none" dirty="0">
                <a:solidFill>
                  <a:schemeClr val="dk1"/>
                </a:solidFill>
                <a:latin typeface="Avenir"/>
                <a:ea typeface="Avenir"/>
                <a:cs typeface="Avenir"/>
                <a:sym typeface="Avenir"/>
              </a:rPr>
              <a:t>Most berries</a:t>
            </a:r>
          </a:p>
          <a:p>
            <a:pPr marL="0" marR="0" lvl="0" indent="0" algn="l" rtl="0">
              <a:lnSpc>
                <a:spcPct val="90000"/>
              </a:lnSpc>
              <a:spcBef>
                <a:spcPts val="700"/>
              </a:spcBef>
              <a:spcAft>
                <a:spcPts val="0"/>
              </a:spcAft>
              <a:buNone/>
            </a:pPr>
            <a:r>
              <a:rPr lang="en-US" sz="3000" b="0" i="0" u="none" strike="noStrike" cap="none" dirty="0">
                <a:solidFill>
                  <a:schemeClr val="dk1"/>
                </a:solidFill>
                <a:latin typeface="Avenir"/>
                <a:ea typeface="Avenir"/>
                <a:cs typeface="Avenir"/>
                <a:sym typeface="Avenir"/>
              </a:rPr>
              <a:t>Breakfast cereals</a:t>
            </a:r>
          </a:p>
        </p:txBody>
      </p:sp>
      <p:sp>
        <p:nvSpPr>
          <p:cNvPr id="275" name="Shape 275"/>
          <p:cNvSpPr txBox="1"/>
          <p:nvPr/>
        </p:nvSpPr>
        <p:spPr>
          <a:xfrm>
            <a:off x="8501975" y="6352150"/>
            <a:ext cx="642300" cy="505800"/>
          </a:xfrm>
          <a:prstGeom prst="rect">
            <a:avLst/>
          </a:prstGeom>
          <a:noFill/>
          <a:ln>
            <a:noFill/>
          </a:ln>
        </p:spPr>
        <p:txBody>
          <a:bodyPr wrap="square" lIns="91425" tIns="91425" rIns="91425" bIns="91425" anchor="ctr" anchorCtr="0">
            <a:noAutofit/>
          </a:bodyPr>
          <a:lstStyle/>
          <a:p>
            <a:pPr lvl="0" algn="ctr" rtl="0">
              <a:spcBef>
                <a:spcPts val="0"/>
              </a:spcBef>
              <a:buNone/>
            </a:pPr>
            <a:r>
              <a:rPr lang="en-US">
                <a:solidFill>
                  <a:srgbClr val="16469D"/>
                </a:solidFill>
                <a:latin typeface="Avenir"/>
                <a:ea typeface="Avenir"/>
                <a:cs typeface="Avenir"/>
                <a:sym typeface="Avenir"/>
              </a:rPr>
              <a:t>25</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80"/>
        <p:cNvGrpSpPr/>
        <p:nvPr/>
      </p:nvGrpSpPr>
      <p:grpSpPr>
        <a:xfrm>
          <a:off x="0" y="0"/>
          <a:ext cx="0" cy="0"/>
          <a:chOff x="0" y="0"/>
          <a:chExt cx="0" cy="0"/>
        </a:xfrm>
      </p:grpSpPr>
      <p:sp>
        <p:nvSpPr>
          <p:cNvPr id="281" name="Shape 281"/>
          <p:cNvSpPr txBox="1">
            <a:spLocks noGrp="1"/>
          </p:cNvSpPr>
          <p:nvPr>
            <p:ph type="title"/>
          </p:nvPr>
        </p:nvSpPr>
        <p:spPr>
          <a:xfrm>
            <a:off x="685800" y="609600"/>
            <a:ext cx="7772400" cy="595500"/>
          </a:xfrm>
          <a:prstGeom prst="rect">
            <a:avLst/>
          </a:prstGeom>
          <a:noFill/>
          <a:ln>
            <a:noFill/>
          </a:ln>
        </p:spPr>
        <p:txBody>
          <a:bodyPr wrap="square" lIns="45700" tIns="45700" rIns="45700" bIns="45700" anchor="ctr" anchorCtr="0">
            <a:noAutofit/>
          </a:bodyPr>
          <a:lstStyle/>
          <a:p>
            <a:pPr marL="0" marR="0" lvl="0" indent="0" algn="ctr" rtl="0">
              <a:lnSpc>
                <a:spcPct val="100000"/>
              </a:lnSpc>
              <a:spcBef>
                <a:spcPts val="0"/>
              </a:spcBef>
              <a:spcAft>
                <a:spcPts val="0"/>
              </a:spcAft>
              <a:buClr>
                <a:schemeClr val="accent2"/>
              </a:buClr>
              <a:buSzPct val="25000"/>
              <a:buFont typeface="Trebuchet MS"/>
              <a:buNone/>
            </a:pPr>
            <a:r>
              <a:rPr lang="en-US" sz="4000" b="0" i="0" u="none" strike="noStrike" cap="none" dirty="0">
                <a:solidFill>
                  <a:srgbClr val="16469D"/>
                </a:solidFill>
                <a:latin typeface="Trebuchet MS"/>
                <a:ea typeface="Trebuchet MS"/>
                <a:cs typeface="Trebuchet MS"/>
                <a:sym typeface="Trebuchet MS"/>
              </a:rPr>
              <a:t>Eating Fish</a:t>
            </a:r>
          </a:p>
        </p:txBody>
      </p:sp>
      <p:cxnSp>
        <p:nvCxnSpPr>
          <p:cNvPr id="282" name="Shape 282" title="Line"/>
          <p:cNvCxnSpPr/>
          <p:nvPr/>
        </p:nvCxnSpPr>
        <p:spPr>
          <a:xfrm>
            <a:off x="535350" y="1205225"/>
            <a:ext cx="8073300" cy="0"/>
          </a:xfrm>
          <a:prstGeom prst="straightConnector1">
            <a:avLst/>
          </a:prstGeom>
          <a:noFill/>
          <a:ln w="19050" cap="flat" cmpd="sng">
            <a:solidFill>
              <a:srgbClr val="8DD7F7"/>
            </a:solidFill>
            <a:prstDash val="solid"/>
            <a:round/>
            <a:headEnd type="none" w="med" len="med"/>
            <a:tailEnd type="none" w="med" len="med"/>
          </a:ln>
        </p:spPr>
      </p:cxnSp>
      <p:sp>
        <p:nvSpPr>
          <p:cNvPr id="2" name="Text Placeholder 1"/>
          <p:cNvSpPr>
            <a:spLocks noGrp="1"/>
          </p:cNvSpPr>
          <p:nvPr>
            <p:ph type="body" idx="1"/>
          </p:nvPr>
        </p:nvSpPr>
        <p:spPr>
          <a:xfrm>
            <a:off x="535260" y="1594700"/>
            <a:ext cx="7922940" cy="3668750"/>
          </a:xfrm>
        </p:spPr>
        <p:txBody>
          <a:bodyPr/>
          <a:lstStyle/>
          <a:p>
            <a:pPr marL="457200" lvl="0" indent="-381000">
              <a:lnSpc>
                <a:spcPct val="115000"/>
              </a:lnSpc>
              <a:spcBef>
                <a:spcPts val="0"/>
              </a:spcBef>
              <a:buClr>
                <a:srgbClr val="16469D"/>
              </a:buClr>
              <a:buSzPct val="109090"/>
              <a:buFont typeface="Avenir"/>
              <a:buChar char="●"/>
            </a:pPr>
            <a:r>
              <a:rPr lang="en-US" sz="2200" dirty="0">
                <a:latin typeface="Avenir"/>
                <a:ea typeface="Avenir"/>
                <a:cs typeface="Avenir"/>
                <a:sym typeface="Avenir"/>
              </a:rPr>
              <a:t>Eat </a:t>
            </a:r>
            <a:r>
              <a:rPr lang="en-US" sz="2200" dirty="0">
                <a:solidFill>
                  <a:srgbClr val="A2238E"/>
                </a:solidFill>
                <a:latin typeface="Avenir"/>
                <a:ea typeface="Avenir"/>
                <a:cs typeface="Avenir"/>
                <a:sym typeface="Avenir"/>
              </a:rPr>
              <a:t>2</a:t>
            </a:r>
            <a:r>
              <a:rPr lang="en-US" sz="2200" dirty="0">
                <a:latin typeface="Avenir"/>
                <a:ea typeface="Avenir"/>
                <a:cs typeface="Avenir"/>
                <a:sym typeface="Avenir"/>
              </a:rPr>
              <a:t> to </a:t>
            </a:r>
            <a:r>
              <a:rPr lang="en-US" sz="2200" dirty="0">
                <a:solidFill>
                  <a:srgbClr val="A2238E"/>
                </a:solidFill>
                <a:latin typeface="Avenir"/>
                <a:ea typeface="Avenir"/>
                <a:cs typeface="Avenir"/>
                <a:sym typeface="Avenir"/>
              </a:rPr>
              <a:t>3</a:t>
            </a:r>
            <a:r>
              <a:rPr lang="en-US" sz="2200" dirty="0">
                <a:latin typeface="Avenir"/>
                <a:ea typeface="Avenir"/>
                <a:cs typeface="Avenir"/>
                <a:sym typeface="Avenir"/>
              </a:rPr>
              <a:t> </a:t>
            </a:r>
            <a:r>
              <a:rPr lang="en-US" sz="2200" dirty="0">
                <a:solidFill>
                  <a:srgbClr val="A2238E"/>
                </a:solidFill>
                <a:latin typeface="Avenir"/>
                <a:ea typeface="Avenir"/>
                <a:cs typeface="Avenir"/>
                <a:sym typeface="Avenir"/>
              </a:rPr>
              <a:t>servings</a:t>
            </a:r>
            <a:r>
              <a:rPr lang="en-US" sz="2200" dirty="0">
                <a:latin typeface="Avenir"/>
                <a:ea typeface="Avenir"/>
                <a:cs typeface="Avenir"/>
                <a:sym typeface="Avenir"/>
              </a:rPr>
              <a:t> of fish a week from the “Best Choices” list OR </a:t>
            </a:r>
            <a:r>
              <a:rPr lang="en-US" sz="2200" dirty="0">
                <a:solidFill>
                  <a:srgbClr val="A2238E"/>
                </a:solidFill>
                <a:latin typeface="Avenir"/>
                <a:ea typeface="Avenir"/>
                <a:cs typeface="Avenir"/>
                <a:sym typeface="Avenir"/>
              </a:rPr>
              <a:t>1 serving</a:t>
            </a:r>
            <a:r>
              <a:rPr lang="en-US" sz="2200" dirty="0">
                <a:latin typeface="Avenir"/>
                <a:ea typeface="Avenir"/>
                <a:cs typeface="Avenir"/>
                <a:sym typeface="Avenir"/>
              </a:rPr>
              <a:t> a week from the “Good Choices” list.</a:t>
            </a:r>
          </a:p>
          <a:p>
            <a:pPr marL="457200" lvl="0" indent="-381000">
              <a:lnSpc>
                <a:spcPct val="115000"/>
              </a:lnSpc>
              <a:spcBef>
                <a:spcPts val="0"/>
              </a:spcBef>
              <a:buClr>
                <a:srgbClr val="16469D"/>
              </a:buClr>
              <a:buSzPct val="109090"/>
              <a:buFont typeface="Avenir"/>
              <a:buChar char="●"/>
            </a:pPr>
            <a:r>
              <a:rPr lang="en-US" sz="2200" dirty="0">
                <a:latin typeface="Avenir"/>
                <a:ea typeface="Avenir"/>
                <a:cs typeface="Avenir"/>
                <a:sym typeface="Avenir"/>
              </a:rPr>
              <a:t>Eat a variety of fish.</a:t>
            </a:r>
          </a:p>
          <a:p>
            <a:pPr marL="457200" lvl="0" indent="-381000">
              <a:lnSpc>
                <a:spcPct val="115000"/>
              </a:lnSpc>
              <a:spcBef>
                <a:spcPts val="0"/>
              </a:spcBef>
              <a:buClr>
                <a:srgbClr val="16469D"/>
              </a:buClr>
              <a:buSzPct val="109090"/>
              <a:buFont typeface="Avenir"/>
              <a:buChar char="●"/>
            </a:pPr>
            <a:r>
              <a:rPr lang="en-US" sz="2200" dirty="0">
                <a:latin typeface="Avenir"/>
                <a:ea typeface="Avenir"/>
                <a:cs typeface="Avenir"/>
                <a:sym typeface="Avenir"/>
              </a:rPr>
              <a:t>If you eat fish caught by family or friends, check for fish advisories. If there is no advisory, eat only 1 serving and no other fish that week.</a:t>
            </a:r>
          </a:p>
          <a:p>
            <a:pPr marL="457200" lvl="0" indent="-381000">
              <a:lnSpc>
                <a:spcPct val="115000"/>
              </a:lnSpc>
              <a:spcBef>
                <a:spcPts val="0"/>
              </a:spcBef>
              <a:buClr>
                <a:srgbClr val="16469D"/>
              </a:buClr>
              <a:buSzPct val="109090"/>
              <a:buFont typeface="Avenir"/>
              <a:buChar char="●"/>
            </a:pPr>
            <a:r>
              <a:rPr lang="en-US" sz="2200" dirty="0">
                <a:latin typeface="Avenir"/>
                <a:ea typeface="Avenir"/>
                <a:cs typeface="Avenir"/>
                <a:sym typeface="Avenir"/>
              </a:rPr>
              <a:t>Avoid king mackerel, marlin, orange </a:t>
            </a:r>
            <a:r>
              <a:rPr lang="en-US" sz="2200" dirty="0" err="1">
                <a:latin typeface="Avenir"/>
                <a:ea typeface="Avenir"/>
                <a:cs typeface="Avenir"/>
                <a:sym typeface="Avenir"/>
              </a:rPr>
              <a:t>roughy</a:t>
            </a:r>
            <a:r>
              <a:rPr lang="en-US" sz="2200" dirty="0">
                <a:latin typeface="Avenir"/>
                <a:ea typeface="Avenir"/>
                <a:cs typeface="Avenir"/>
                <a:sym typeface="Avenir"/>
              </a:rPr>
              <a:t>, shark, swordfish tilefish from the Gulf of Mexico, and tuna (bigeye).</a:t>
            </a:r>
          </a:p>
          <a:p>
            <a:pPr marL="457200" lvl="0" indent="-381000">
              <a:lnSpc>
                <a:spcPct val="115000"/>
              </a:lnSpc>
              <a:spcBef>
                <a:spcPts val="0"/>
              </a:spcBef>
              <a:buClr>
                <a:srgbClr val="16469D"/>
              </a:buClr>
              <a:buSzPct val="109090"/>
              <a:buFont typeface="Avenir"/>
              <a:buChar char="●"/>
            </a:pPr>
            <a:r>
              <a:rPr lang="en-US" sz="2200" dirty="0">
                <a:latin typeface="Avenir"/>
                <a:ea typeface="Avenir"/>
                <a:cs typeface="Avenir"/>
                <a:sym typeface="Avenir"/>
              </a:rPr>
              <a:t>See </a:t>
            </a:r>
            <a:r>
              <a:rPr lang="en-US" sz="2200" u="sng" dirty="0">
                <a:solidFill>
                  <a:schemeClr val="hlink"/>
                </a:solidFill>
                <a:latin typeface="Avenir"/>
                <a:ea typeface="Avenir"/>
                <a:cs typeface="Avenir"/>
                <a:sym typeface="Avenir"/>
                <a:hlinkClick r:id="rId3"/>
              </a:rPr>
              <a:t>https://www.fda.gov/fishadvice</a:t>
            </a:r>
            <a:r>
              <a:rPr lang="en-US" sz="2200" dirty="0">
                <a:latin typeface="Avenir"/>
                <a:ea typeface="Avenir"/>
                <a:cs typeface="Avenir"/>
                <a:sym typeface="Avenir"/>
              </a:rPr>
              <a:t> for more information.</a:t>
            </a:r>
          </a:p>
        </p:txBody>
      </p:sp>
      <p:sp>
        <p:nvSpPr>
          <p:cNvPr id="284" name="Shape 284"/>
          <p:cNvSpPr txBox="1"/>
          <p:nvPr/>
        </p:nvSpPr>
        <p:spPr>
          <a:xfrm>
            <a:off x="8501975" y="6352150"/>
            <a:ext cx="642300" cy="505800"/>
          </a:xfrm>
          <a:prstGeom prst="rect">
            <a:avLst/>
          </a:prstGeom>
          <a:noFill/>
          <a:ln>
            <a:noFill/>
          </a:ln>
        </p:spPr>
        <p:txBody>
          <a:bodyPr wrap="square" lIns="91425" tIns="91425" rIns="91425" bIns="91425" anchor="ctr" anchorCtr="0">
            <a:noAutofit/>
          </a:bodyPr>
          <a:lstStyle/>
          <a:p>
            <a:pPr lvl="0" algn="ctr" rtl="0">
              <a:spcBef>
                <a:spcPts val="0"/>
              </a:spcBef>
              <a:buNone/>
            </a:pPr>
            <a:r>
              <a:rPr lang="en-US">
                <a:solidFill>
                  <a:srgbClr val="16469D"/>
                </a:solidFill>
                <a:latin typeface="Avenir"/>
                <a:ea typeface="Avenir"/>
                <a:cs typeface="Avenir"/>
                <a:sym typeface="Avenir"/>
              </a:rPr>
              <a:t>26</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88"/>
        <p:cNvGrpSpPr/>
        <p:nvPr/>
      </p:nvGrpSpPr>
      <p:grpSpPr>
        <a:xfrm>
          <a:off x="0" y="0"/>
          <a:ext cx="0" cy="0"/>
          <a:chOff x="0" y="0"/>
          <a:chExt cx="0" cy="0"/>
        </a:xfrm>
      </p:grpSpPr>
      <p:sp>
        <p:nvSpPr>
          <p:cNvPr id="289" name="Shape 289"/>
          <p:cNvSpPr txBox="1">
            <a:spLocks noGrp="1"/>
          </p:cNvSpPr>
          <p:nvPr>
            <p:ph type="title"/>
          </p:nvPr>
        </p:nvSpPr>
        <p:spPr>
          <a:xfrm>
            <a:off x="685800" y="609600"/>
            <a:ext cx="7772400" cy="595500"/>
          </a:xfrm>
          <a:prstGeom prst="rect">
            <a:avLst/>
          </a:prstGeom>
          <a:noFill/>
          <a:ln>
            <a:noFill/>
          </a:ln>
        </p:spPr>
        <p:txBody>
          <a:bodyPr wrap="square" lIns="45700" tIns="45700" rIns="45700" bIns="45700" anchor="ctr" anchorCtr="0">
            <a:noAutofit/>
          </a:bodyPr>
          <a:lstStyle/>
          <a:p>
            <a:pPr marL="0" marR="0" lvl="0" indent="0" algn="ctr" rtl="0">
              <a:lnSpc>
                <a:spcPct val="100000"/>
              </a:lnSpc>
              <a:spcBef>
                <a:spcPts val="0"/>
              </a:spcBef>
              <a:spcAft>
                <a:spcPts val="0"/>
              </a:spcAft>
              <a:buClr>
                <a:schemeClr val="accent2"/>
              </a:buClr>
              <a:buSzPct val="25000"/>
              <a:buFont typeface="Trebuchet MS"/>
              <a:buNone/>
            </a:pPr>
            <a:r>
              <a:rPr lang="en-US" sz="4000" b="0" i="0" u="none" strike="noStrike" cap="none" dirty="0">
                <a:solidFill>
                  <a:srgbClr val="16469D"/>
                </a:solidFill>
                <a:latin typeface="Trebuchet MS"/>
                <a:ea typeface="Trebuchet MS"/>
                <a:cs typeface="Trebuchet MS"/>
                <a:sym typeface="Trebuchet MS"/>
              </a:rPr>
              <a:t>Grains</a:t>
            </a:r>
          </a:p>
        </p:txBody>
      </p:sp>
      <p:cxnSp>
        <p:nvCxnSpPr>
          <p:cNvPr id="290" name="Shape 290" title="Line"/>
          <p:cNvCxnSpPr/>
          <p:nvPr/>
        </p:nvCxnSpPr>
        <p:spPr>
          <a:xfrm>
            <a:off x="535350" y="1205225"/>
            <a:ext cx="8073300" cy="0"/>
          </a:xfrm>
          <a:prstGeom prst="straightConnector1">
            <a:avLst/>
          </a:prstGeom>
          <a:noFill/>
          <a:ln w="19050" cap="flat" cmpd="sng">
            <a:solidFill>
              <a:srgbClr val="8DD7F7"/>
            </a:solidFill>
            <a:prstDash val="solid"/>
            <a:round/>
            <a:headEnd type="none" w="med" len="med"/>
            <a:tailEnd type="none" w="med" len="med"/>
          </a:ln>
        </p:spPr>
      </p:cxnSp>
      <p:sp>
        <p:nvSpPr>
          <p:cNvPr id="2" name="Text Placeholder 1"/>
          <p:cNvSpPr>
            <a:spLocks noGrp="1"/>
          </p:cNvSpPr>
          <p:nvPr>
            <p:ph type="body" idx="1"/>
          </p:nvPr>
        </p:nvSpPr>
        <p:spPr>
          <a:xfrm>
            <a:off x="487210" y="2148468"/>
            <a:ext cx="8170035" cy="3978274"/>
          </a:xfrm>
        </p:spPr>
        <p:txBody>
          <a:bodyPr/>
          <a:lstStyle/>
          <a:p>
            <a:pPr marL="635000" indent="-341313">
              <a:buClr>
                <a:srgbClr val="16469D"/>
              </a:buClr>
            </a:pPr>
            <a:r>
              <a:rPr lang="en-US" sz="3000" b="0" i="0" u="none" strike="noStrike" cap="none" dirty="0">
                <a:solidFill>
                  <a:schemeClr val="dk1"/>
                </a:solidFill>
                <a:effectLst/>
                <a:latin typeface="Avenir"/>
                <a:sym typeface="Times New Roman"/>
              </a:rPr>
              <a:t>Eat a variety of grains, including wheat,</a:t>
            </a:r>
            <a:br>
              <a:rPr lang="en-US" sz="3000" b="0" i="0" u="none" strike="noStrike" cap="none" dirty="0">
                <a:solidFill>
                  <a:schemeClr val="dk1"/>
                </a:solidFill>
                <a:effectLst/>
                <a:latin typeface="Avenir"/>
                <a:sym typeface="Times New Roman"/>
              </a:rPr>
            </a:br>
            <a:r>
              <a:rPr lang="en-US" sz="3000" b="0" i="0" u="none" strike="noStrike" cap="none" dirty="0">
                <a:solidFill>
                  <a:schemeClr val="dk1"/>
                </a:solidFill>
                <a:effectLst/>
                <a:latin typeface="Avenir"/>
                <a:sym typeface="Times New Roman"/>
              </a:rPr>
              <a:t>oats, barley.</a:t>
            </a:r>
            <a:endParaRPr lang="en-US" sz="3000" dirty="0">
              <a:effectLst/>
              <a:latin typeface="Avenir"/>
            </a:endParaRPr>
          </a:p>
          <a:p>
            <a:pPr marL="635000" indent="-341313">
              <a:buClr>
                <a:srgbClr val="16469D"/>
              </a:buClr>
            </a:pPr>
            <a:r>
              <a:rPr lang="en-US" sz="3000" b="0" i="0" u="none" strike="noStrike" cap="none" dirty="0">
                <a:solidFill>
                  <a:schemeClr val="dk1"/>
                </a:solidFill>
                <a:effectLst/>
                <a:latin typeface="Avenir"/>
                <a:sym typeface="Times New Roman"/>
              </a:rPr>
              <a:t>Choose whole grains for at least half of your grains, to get more nutrients.</a:t>
            </a:r>
            <a:endParaRPr lang="en-US" sz="3000" dirty="0">
              <a:effectLst/>
              <a:latin typeface="Avenir"/>
            </a:endParaRPr>
          </a:p>
        </p:txBody>
      </p:sp>
      <p:sp>
        <p:nvSpPr>
          <p:cNvPr id="292" name="Shape 292"/>
          <p:cNvSpPr txBox="1"/>
          <p:nvPr/>
        </p:nvSpPr>
        <p:spPr>
          <a:xfrm>
            <a:off x="8501975" y="6352150"/>
            <a:ext cx="642300" cy="505800"/>
          </a:xfrm>
          <a:prstGeom prst="rect">
            <a:avLst/>
          </a:prstGeom>
          <a:noFill/>
          <a:ln>
            <a:noFill/>
          </a:ln>
        </p:spPr>
        <p:txBody>
          <a:bodyPr wrap="square" lIns="91425" tIns="91425" rIns="91425" bIns="91425" anchor="ctr" anchorCtr="0">
            <a:noAutofit/>
          </a:bodyPr>
          <a:lstStyle/>
          <a:p>
            <a:pPr lvl="0" algn="ctr" rtl="0">
              <a:spcBef>
                <a:spcPts val="0"/>
              </a:spcBef>
              <a:buNone/>
            </a:pPr>
            <a:r>
              <a:rPr lang="en-US">
                <a:solidFill>
                  <a:srgbClr val="16469D"/>
                </a:solidFill>
                <a:latin typeface="Avenir"/>
                <a:ea typeface="Avenir"/>
                <a:cs typeface="Avenir"/>
                <a:sym typeface="Avenir"/>
              </a:rPr>
              <a:t>27</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96"/>
        <p:cNvGrpSpPr/>
        <p:nvPr/>
      </p:nvGrpSpPr>
      <p:grpSpPr>
        <a:xfrm>
          <a:off x="0" y="0"/>
          <a:ext cx="0" cy="0"/>
          <a:chOff x="0" y="0"/>
          <a:chExt cx="0" cy="0"/>
        </a:xfrm>
      </p:grpSpPr>
      <p:sp>
        <p:nvSpPr>
          <p:cNvPr id="297" name="Shape 297"/>
          <p:cNvSpPr txBox="1">
            <a:spLocks noGrp="1"/>
          </p:cNvSpPr>
          <p:nvPr>
            <p:ph type="title"/>
          </p:nvPr>
        </p:nvSpPr>
        <p:spPr>
          <a:xfrm>
            <a:off x="685800" y="609600"/>
            <a:ext cx="7772400" cy="595500"/>
          </a:xfrm>
          <a:prstGeom prst="rect">
            <a:avLst/>
          </a:prstGeom>
          <a:noFill/>
          <a:ln>
            <a:noFill/>
          </a:ln>
        </p:spPr>
        <p:txBody>
          <a:bodyPr wrap="square" lIns="45700" tIns="45700" rIns="45700" bIns="45700" anchor="ctr" anchorCtr="0">
            <a:noAutofit/>
          </a:bodyPr>
          <a:lstStyle/>
          <a:p>
            <a:pPr marL="0" marR="0" lvl="0" indent="0" algn="ctr" rtl="0">
              <a:lnSpc>
                <a:spcPct val="100000"/>
              </a:lnSpc>
              <a:spcBef>
                <a:spcPts val="0"/>
              </a:spcBef>
              <a:spcAft>
                <a:spcPts val="0"/>
              </a:spcAft>
              <a:buClr>
                <a:schemeClr val="accent2"/>
              </a:buClr>
              <a:buSzPct val="25000"/>
              <a:buFont typeface="Trebuchet MS"/>
              <a:buNone/>
            </a:pPr>
            <a:r>
              <a:rPr lang="en-US" sz="4000" b="0" i="0" u="none" strike="noStrike" cap="none" dirty="0">
                <a:solidFill>
                  <a:srgbClr val="16469D"/>
                </a:solidFill>
                <a:latin typeface="Trebuchet MS"/>
                <a:ea typeface="Trebuchet MS"/>
                <a:cs typeface="Trebuchet MS"/>
                <a:sym typeface="Trebuchet MS"/>
              </a:rPr>
              <a:t>Situations: What to Do If...</a:t>
            </a:r>
          </a:p>
        </p:txBody>
      </p:sp>
      <p:cxnSp>
        <p:nvCxnSpPr>
          <p:cNvPr id="299" name="Shape 299" title="Line"/>
          <p:cNvCxnSpPr/>
          <p:nvPr/>
        </p:nvCxnSpPr>
        <p:spPr>
          <a:xfrm>
            <a:off x="535350" y="1205225"/>
            <a:ext cx="8073300" cy="0"/>
          </a:xfrm>
          <a:prstGeom prst="straightConnector1">
            <a:avLst/>
          </a:prstGeom>
          <a:noFill/>
          <a:ln w="19050" cap="flat" cmpd="sng">
            <a:solidFill>
              <a:srgbClr val="8DD7F7"/>
            </a:solidFill>
            <a:prstDash val="solid"/>
            <a:round/>
            <a:headEnd type="none" w="med" len="med"/>
            <a:tailEnd type="none" w="med" len="med"/>
          </a:ln>
        </p:spPr>
      </p:cxnSp>
      <p:sp>
        <p:nvSpPr>
          <p:cNvPr id="298" name="Shape 298"/>
          <p:cNvSpPr txBox="1">
            <a:spLocks noGrp="1"/>
          </p:cNvSpPr>
          <p:nvPr>
            <p:ph type="body" idx="1"/>
          </p:nvPr>
        </p:nvSpPr>
        <p:spPr>
          <a:xfrm>
            <a:off x="596850" y="2589184"/>
            <a:ext cx="7950300" cy="839816"/>
          </a:xfrm>
          <a:prstGeom prst="rect">
            <a:avLst/>
          </a:prstGeom>
          <a:noFill/>
          <a:ln>
            <a:noFill/>
          </a:ln>
        </p:spPr>
        <p:txBody>
          <a:bodyPr wrap="square" lIns="45700" tIns="45700" rIns="45700" bIns="45700" anchor="ctr" anchorCtr="0">
            <a:noAutofit/>
          </a:bodyPr>
          <a:lstStyle/>
          <a:p>
            <a:pPr marL="533400" indent="-457200">
              <a:lnSpc>
                <a:spcPct val="115000"/>
              </a:lnSpc>
              <a:spcBef>
                <a:spcPts val="0"/>
              </a:spcBef>
              <a:buClr>
                <a:srgbClr val="16469D"/>
              </a:buClr>
              <a:buSzPct val="80000"/>
            </a:pPr>
            <a:r>
              <a:rPr lang="en-US" sz="3000" dirty="0">
                <a:solidFill>
                  <a:srgbClr val="000000"/>
                </a:solidFill>
                <a:latin typeface="Avenir"/>
                <a:ea typeface="Avenir"/>
                <a:cs typeface="Avenir"/>
                <a:sym typeface="Avenir"/>
              </a:rPr>
              <a:t>I haven’t been handling food carefully?</a:t>
            </a:r>
            <a:endParaRPr lang="en-US" sz="3000" dirty="0">
              <a:latin typeface="Avenir"/>
              <a:ea typeface="Avenir"/>
              <a:cs typeface="Avenir"/>
              <a:sym typeface="Avenir"/>
            </a:endParaRPr>
          </a:p>
          <a:p>
            <a:pPr marL="533400" indent="-457200">
              <a:spcBef>
                <a:spcPts val="0"/>
              </a:spcBef>
              <a:buClr>
                <a:srgbClr val="16469D"/>
              </a:buClr>
              <a:buSzPct val="80000"/>
            </a:pPr>
            <a:r>
              <a:rPr lang="en-US" sz="3000" dirty="0">
                <a:solidFill>
                  <a:srgbClr val="000000"/>
                </a:solidFill>
                <a:latin typeface="Avenir"/>
                <a:ea typeface="Avenir"/>
                <a:cs typeface="Avenir"/>
                <a:sym typeface="Avenir"/>
              </a:rPr>
              <a:t>I’m careful, but still get foodborne illness?</a:t>
            </a:r>
          </a:p>
        </p:txBody>
      </p:sp>
      <p:sp>
        <p:nvSpPr>
          <p:cNvPr id="300" name="Shape 300"/>
          <p:cNvSpPr txBox="1"/>
          <p:nvPr/>
        </p:nvSpPr>
        <p:spPr>
          <a:xfrm>
            <a:off x="8501975" y="6352150"/>
            <a:ext cx="642300" cy="505800"/>
          </a:xfrm>
          <a:prstGeom prst="rect">
            <a:avLst/>
          </a:prstGeom>
          <a:noFill/>
          <a:ln>
            <a:noFill/>
          </a:ln>
        </p:spPr>
        <p:txBody>
          <a:bodyPr wrap="square" lIns="91425" tIns="91425" rIns="91425" bIns="91425" anchor="ctr" anchorCtr="0">
            <a:noAutofit/>
          </a:bodyPr>
          <a:lstStyle/>
          <a:p>
            <a:pPr lvl="0" algn="ctr" rtl="0">
              <a:spcBef>
                <a:spcPts val="0"/>
              </a:spcBef>
              <a:buNone/>
            </a:pPr>
            <a:r>
              <a:rPr lang="en-US">
                <a:solidFill>
                  <a:srgbClr val="16469D"/>
                </a:solidFill>
                <a:latin typeface="Avenir"/>
                <a:ea typeface="Avenir"/>
                <a:cs typeface="Avenir"/>
                <a:sym typeface="Avenir"/>
              </a:rPr>
              <a:t>28</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9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98">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304"/>
        <p:cNvGrpSpPr/>
        <p:nvPr/>
      </p:nvGrpSpPr>
      <p:grpSpPr>
        <a:xfrm>
          <a:off x="0" y="0"/>
          <a:ext cx="0" cy="0"/>
          <a:chOff x="0" y="0"/>
          <a:chExt cx="0" cy="0"/>
        </a:xfrm>
      </p:grpSpPr>
      <p:sp>
        <p:nvSpPr>
          <p:cNvPr id="305" name="Shape 305"/>
          <p:cNvSpPr txBox="1">
            <a:spLocks noGrp="1"/>
          </p:cNvSpPr>
          <p:nvPr>
            <p:ph type="title"/>
          </p:nvPr>
        </p:nvSpPr>
        <p:spPr>
          <a:xfrm>
            <a:off x="685800" y="609600"/>
            <a:ext cx="7772400" cy="595500"/>
          </a:xfrm>
          <a:prstGeom prst="rect">
            <a:avLst/>
          </a:prstGeom>
          <a:noFill/>
          <a:ln>
            <a:noFill/>
          </a:ln>
        </p:spPr>
        <p:txBody>
          <a:bodyPr wrap="square" lIns="45700" tIns="45700" rIns="45700" bIns="45700" anchor="ctr" anchorCtr="0">
            <a:noAutofit/>
          </a:bodyPr>
          <a:lstStyle/>
          <a:p>
            <a:pPr marL="0" marR="0" lvl="0" indent="0" algn="ctr" rtl="0">
              <a:lnSpc>
                <a:spcPct val="100000"/>
              </a:lnSpc>
              <a:spcBef>
                <a:spcPts val="0"/>
              </a:spcBef>
              <a:spcAft>
                <a:spcPts val="0"/>
              </a:spcAft>
              <a:buClr>
                <a:schemeClr val="accent2"/>
              </a:buClr>
              <a:buSzPct val="25000"/>
              <a:buFont typeface="Trebuchet MS"/>
              <a:buNone/>
            </a:pPr>
            <a:r>
              <a:rPr lang="en-US" sz="4000" b="0" i="0" u="none" strike="noStrike" cap="none" dirty="0">
                <a:solidFill>
                  <a:srgbClr val="16469D"/>
                </a:solidFill>
                <a:latin typeface="Trebuchet MS"/>
                <a:ea typeface="Trebuchet MS"/>
                <a:cs typeface="Trebuchet MS"/>
                <a:sym typeface="Trebuchet MS"/>
              </a:rPr>
              <a:t>For More Information</a:t>
            </a:r>
          </a:p>
        </p:txBody>
      </p:sp>
      <p:cxnSp>
        <p:nvCxnSpPr>
          <p:cNvPr id="307" name="Shape 307" title="Line"/>
          <p:cNvCxnSpPr/>
          <p:nvPr/>
        </p:nvCxnSpPr>
        <p:spPr>
          <a:xfrm>
            <a:off x="535350" y="1205225"/>
            <a:ext cx="8073300" cy="0"/>
          </a:xfrm>
          <a:prstGeom prst="straightConnector1">
            <a:avLst/>
          </a:prstGeom>
          <a:noFill/>
          <a:ln w="19050" cap="flat" cmpd="sng">
            <a:solidFill>
              <a:srgbClr val="8DD7F7"/>
            </a:solidFill>
            <a:prstDash val="solid"/>
            <a:round/>
            <a:headEnd type="none" w="med" len="med"/>
            <a:tailEnd type="none" w="med" len="med"/>
          </a:ln>
        </p:spPr>
      </p:cxnSp>
      <p:sp>
        <p:nvSpPr>
          <p:cNvPr id="306" name="Shape 306"/>
          <p:cNvSpPr txBox="1">
            <a:spLocks noGrp="1"/>
          </p:cNvSpPr>
          <p:nvPr>
            <p:ph type="body" idx="1"/>
          </p:nvPr>
        </p:nvSpPr>
        <p:spPr>
          <a:xfrm>
            <a:off x="962025" y="1981200"/>
            <a:ext cx="7724775" cy="3978274"/>
          </a:xfrm>
          <a:prstGeom prst="rect">
            <a:avLst/>
          </a:prstGeom>
          <a:noFill/>
          <a:ln>
            <a:noFill/>
          </a:ln>
        </p:spPr>
        <p:txBody>
          <a:bodyPr wrap="square" lIns="45700" tIns="45700" rIns="45700" bIns="45700" anchor="t" anchorCtr="0">
            <a:noAutofit/>
          </a:bodyPr>
          <a:lstStyle/>
          <a:p>
            <a:pPr marL="342900" marR="0" lvl="0" indent="-330200" algn="l" rtl="0">
              <a:lnSpc>
                <a:spcPct val="100000"/>
              </a:lnSpc>
              <a:spcBef>
                <a:spcPts val="0"/>
              </a:spcBef>
              <a:spcAft>
                <a:spcPts val="0"/>
              </a:spcAft>
              <a:buClr>
                <a:srgbClr val="16469D"/>
              </a:buClr>
              <a:buSzPct val="100000"/>
              <a:buFont typeface="Avenir"/>
              <a:buChar char="•"/>
            </a:pPr>
            <a:r>
              <a:rPr lang="en-US" sz="3000" b="0" i="0" u="none" strike="noStrike" cap="none" dirty="0">
                <a:solidFill>
                  <a:srgbClr val="000000"/>
                </a:solidFill>
                <a:latin typeface="Avenir"/>
                <a:ea typeface="Avenir"/>
                <a:cs typeface="Avenir"/>
                <a:sym typeface="Avenir"/>
              </a:rPr>
              <a:t>FDA Web Site for Pregnant Women </a:t>
            </a:r>
          </a:p>
          <a:p>
            <a:pPr marL="342900" marR="0" lvl="0" indent="-342900" algn="l" rtl="0">
              <a:lnSpc>
                <a:spcPct val="100000"/>
              </a:lnSpc>
              <a:spcBef>
                <a:spcPts val="700"/>
              </a:spcBef>
              <a:spcAft>
                <a:spcPts val="0"/>
              </a:spcAft>
              <a:buClr>
                <a:srgbClr val="16469D"/>
              </a:buClr>
              <a:buSzPct val="25000"/>
              <a:buFont typeface="Times New Roman"/>
              <a:buNone/>
            </a:pPr>
            <a:r>
              <a:rPr lang="en-US" sz="3000" b="0" i="0" u="none" strike="noStrike" cap="none" dirty="0">
                <a:solidFill>
                  <a:srgbClr val="000000"/>
                </a:solidFill>
                <a:latin typeface="Avenir"/>
                <a:ea typeface="Avenir"/>
                <a:cs typeface="Avenir"/>
                <a:sym typeface="Avenir"/>
              </a:rPr>
              <a:t>	</a:t>
            </a:r>
            <a:r>
              <a:rPr lang="en-US" sz="3000" b="0" i="0" u="sng" strike="noStrike" cap="none" dirty="0">
                <a:solidFill>
                  <a:schemeClr val="hlink"/>
                </a:solidFill>
                <a:latin typeface="Avenir"/>
                <a:ea typeface="Avenir"/>
                <a:cs typeface="Avenir"/>
                <a:sym typeface="Avenir"/>
                <a:hlinkClick r:id="rId3"/>
              </a:rPr>
              <a:t>https://www.fda.gov/pregnancyfoodsafety</a:t>
            </a:r>
            <a:endParaRPr lang="en-US" sz="3000" b="0" i="0" u="sng" strike="noStrike" cap="none" dirty="0">
              <a:solidFill>
                <a:schemeClr val="hlink"/>
              </a:solidFill>
              <a:latin typeface="Avenir"/>
              <a:ea typeface="Avenir"/>
              <a:cs typeface="Avenir"/>
              <a:sym typeface="Avenir"/>
              <a:hlinkClick r:id="rId4"/>
            </a:endParaRPr>
          </a:p>
          <a:p>
            <a:pPr marL="342900" marR="0" lvl="0" indent="-330200" algn="l" rtl="0">
              <a:lnSpc>
                <a:spcPct val="100000"/>
              </a:lnSpc>
              <a:spcBef>
                <a:spcPts val="700"/>
              </a:spcBef>
              <a:spcAft>
                <a:spcPts val="0"/>
              </a:spcAft>
              <a:buClr>
                <a:srgbClr val="16469D"/>
              </a:buClr>
              <a:buSzPct val="100000"/>
              <a:buFont typeface="Avenir"/>
              <a:buChar char="•"/>
            </a:pPr>
            <a:r>
              <a:rPr lang="en-US" sz="3000" b="0" i="0" u="none" strike="noStrike" cap="none" dirty="0">
                <a:solidFill>
                  <a:srgbClr val="000000"/>
                </a:solidFill>
                <a:latin typeface="Avenir"/>
                <a:ea typeface="Avenir"/>
                <a:cs typeface="Avenir"/>
                <a:sym typeface="Avenir"/>
              </a:rPr>
              <a:t>FDA Food Information Line</a:t>
            </a:r>
          </a:p>
          <a:p>
            <a:pPr marL="342900" marR="0" lvl="0" indent="-342900" algn="l" rtl="0">
              <a:lnSpc>
                <a:spcPct val="100000"/>
              </a:lnSpc>
              <a:spcBef>
                <a:spcPts val="700"/>
              </a:spcBef>
              <a:spcAft>
                <a:spcPts val="0"/>
              </a:spcAft>
              <a:buClr>
                <a:srgbClr val="9999E5"/>
              </a:buClr>
              <a:buSzPct val="25000"/>
              <a:buFont typeface="Times New Roman"/>
              <a:buNone/>
            </a:pPr>
            <a:r>
              <a:rPr lang="en-US" sz="3000" b="0" i="0" u="none" strike="noStrike" cap="none" dirty="0">
                <a:solidFill>
                  <a:srgbClr val="000000"/>
                </a:solidFill>
                <a:latin typeface="Avenir"/>
                <a:ea typeface="Avenir"/>
                <a:cs typeface="Avenir"/>
                <a:sym typeface="Avenir"/>
              </a:rPr>
              <a:t>	</a:t>
            </a:r>
            <a:r>
              <a:rPr lang="en-US" sz="3000" b="0" i="0" u="none" strike="noStrike" cap="none" dirty="0">
                <a:solidFill>
                  <a:srgbClr val="A2238E"/>
                </a:solidFill>
                <a:latin typeface="Avenir"/>
                <a:ea typeface="Avenir"/>
                <a:cs typeface="Avenir"/>
                <a:sym typeface="Avenir"/>
              </a:rPr>
              <a:t>1-888-SAFE FOOD</a:t>
            </a:r>
          </a:p>
        </p:txBody>
      </p:sp>
      <p:sp>
        <p:nvSpPr>
          <p:cNvPr id="308" name="Shape 308"/>
          <p:cNvSpPr txBox="1"/>
          <p:nvPr/>
        </p:nvSpPr>
        <p:spPr>
          <a:xfrm>
            <a:off x="8501975" y="6352150"/>
            <a:ext cx="642300" cy="505800"/>
          </a:xfrm>
          <a:prstGeom prst="rect">
            <a:avLst/>
          </a:prstGeom>
          <a:noFill/>
          <a:ln>
            <a:noFill/>
          </a:ln>
        </p:spPr>
        <p:txBody>
          <a:bodyPr wrap="square" lIns="91425" tIns="91425" rIns="91425" bIns="91425" anchor="ctr" anchorCtr="0">
            <a:noAutofit/>
          </a:bodyPr>
          <a:lstStyle/>
          <a:p>
            <a:pPr lvl="0" algn="ctr" rtl="0">
              <a:spcBef>
                <a:spcPts val="0"/>
              </a:spcBef>
              <a:buNone/>
            </a:pPr>
            <a:r>
              <a:rPr lang="en-US">
                <a:solidFill>
                  <a:srgbClr val="16469D"/>
                </a:solidFill>
                <a:latin typeface="Avenir"/>
                <a:ea typeface="Avenir"/>
                <a:cs typeface="Avenir"/>
                <a:sym typeface="Avenir"/>
              </a:rPr>
              <a:t>29</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Shape 88"/>
          <p:cNvSpPr txBox="1">
            <a:spLocks noGrp="1"/>
          </p:cNvSpPr>
          <p:nvPr>
            <p:ph type="title"/>
          </p:nvPr>
        </p:nvSpPr>
        <p:spPr>
          <a:xfrm>
            <a:off x="685800" y="609600"/>
            <a:ext cx="7772400" cy="595500"/>
          </a:xfrm>
          <a:prstGeom prst="rect">
            <a:avLst/>
          </a:prstGeom>
          <a:noFill/>
          <a:ln>
            <a:noFill/>
          </a:ln>
        </p:spPr>
        <p:txBody>
          <a:bodyPr wrap="square" lIns="45700" tIns="45700" rIns="45700" bIns="45700" anchor="ctr" anchorCtr="0">
            <a:noAutofit/>
          </a:bodyPr>
          <a:lstStyle/>
          <a:p>
            <a:pPr marL="0" marR="0" lvl="0" indent="0" algn="ctr" rtl="0">
              <a:lnSpc>
                <a:spcPct val="100000"/>
              </a:lnSpc>
              <a:spcBef>
                <a:spcPts val="0"/>
              </a:spcBef>
              <a:spcAft>
                <a:spcPts val="0"/>
              </a:spcAft>
              <a:buClr>
                <a:schemeClr val="accent2"/>
              </a:buClr>
              <a:buSzPct val="25000"/>
              <a:buFont typeface="Trebuchet MS"/>
              <a:buNone/>
            </a:pPr>
            <a:r>
              <a:rPr lang="en-US" sz="4000" b="0" i="0" u="none" strike="noStrike" cap="none" dirty="0">
                <a:solidFill>
                  <a:srgbClr val="16469D"/>
                </a:solidFill>
                <a:latin typeface="Trebuchet MS"/>
                <a:ea typeface="Trebuchet MS"/>
                <a:cs typeface="Trebuchet MS"/>
                <a:sym typeface="Trebuchet MS"/>
              </a:rPr>
              <a:t>Common Symptoms </a:t>
            </a:r>
          </a:p>
        </p:txBody>
      </p:sp>
      <p:cxnSp>
        <p:nvCxnSpPr>
          <p:cNvPr id="90" name="Shape 90" title="Line"/>
          <p:cNvCxnSpPr/>
          <p:nvPr/>
        </p:nvCxnSpPr>
        <p:spPr>
          <a:xfrm>
            <a:off x="535350" y="1205225"/>
            <a:ext cx="8073300" cy="0"/>
          </a:xfrm>
          <a:prstGeom prst="straightConnector1">
            <a:avLst/>
          </a:prstGeom>
          <a:noFill/>
          <a:ln w="19050" cap="flat" cmpd="sng">
            <a:solidFill>
              <a:srgbClr val="8DD7F7"/>
            </a:solidFill>
            <a:prstDash val="solid"/>
            <a:round/>
            <a:headEnd type="none" w="med" len="med"/>
            <a:tailEnd type="none" w="med" len="med"/>
          </a:ln>
        </p:spPr>
      </p:cxnSp>
      <p:sp>
        <p:nvSpPr>
          <p:cNvPr id="89" name="Shape 89"/>
          <p:cNvSpPr txBox="1">
            <a:spLocks noGrp="1"/>
          </p:cNvSpPr>
          <p:nvPr>
            <p:ph type="body" idx="1"/>
          </p:nvPr>
        </p:nvSpPr>
        <p:spPr>
          <a:xfrm>
            <a:off x="1219200" y="1981200"/>
            <a:ext cx="4278300" cy="3978300"/>
          </a:xfrm>
          <a:prstGeom prst="rect">
            <a:avLst/>
          </a:prstGeom>
          <a:noFill/>
          <a:ln>
            <a:noFill/>
          </a:ln>
        </p:spPr>
        <p:txBody>
          <a:bodyPr wrap="square" lIns="45700" tIns="45700" rIns="45700" bIns="45700" anchor="t" anchorCtr="0">
            <a:noAutofit/>
          </a:bodyPr>
          <a:lstStyle/>
          <a:p>
            <a:pPr marL="342900" marR="0" lvl="0" indent="-330200" algn="l" rtl="0">
              <a:lnSpc>
                <a:spcPct val="100000"/>
              </a:lnSpc>
              <a:spcBef>
                <a:spcPts val="0"/>
              </a:spcBef>
              <a:spcAft>
                <a:spcPts val="0"/>
              </a:spcAft>
              <a:buClr>
                <a:srgbClr val="16469D"/>
              </a:buClr>
              <a:buSzPct val="100000"/>
              <a:buFont typeface="Avenir"/>
              <a:buChar char="•"/>
            </a:pPr>
            <a:r>
              <a:rPr lang="en-US" sz="3000" b="0" i="0" u="none" strike="noStrike" cap="none" dirty="0">
                <a:solidFill>
                  <a:srgbClr val="000000"/>
                </a:solidFill>
                <a:latin typeface="Avenir"/>
                <a:ea typeface="Avenir"/>
                <a:cs typeface="Avenir"/>
                <a:sym typeface="Avenir"/>
              </a:rPr>
              <a:t>Stomach cramps</a:t>
            </a:r>
          </a:p>
          <a:p>
            <a:pPr marL="342900" marR="0" lvl="0" indent="-330200" algn="l" rtl="0">
              <a:lnSpc>
                <a:spcPct val="100000"/>
              </a:lnSpc>
              <a:spcBef>
                <a:spcPts val="700"/>
              </a:spcBef>
              <a:spcAft>
                <a:spcPts val="0"/>
              </a:spcAft>
              <a:buClr>
                <a:srgbClr val="16469D"/>
              </a:buClr>
              <a:buSzPct val="100000"/>
              <a:buFont typeface="Avenir"/>
              <a:buChar char="•"/>
            </a:pPr>
            <a:r>
              <a:rPr lang="en-US" sz="3000" b="0" i="0" u="none" strike="noStrike" cap="none" dirty="0">
                <a:solidFill>
                  <a:srgbClr val="000000"/>
                </a:solidFill>
                <a:latin typeface="Avenir"/>
                <a:ea typeface="Avenir"/>
                <a:cs typeface="Avenir"/>
                <a:sym typeface="Avenir"/>
              </a:rPr>
              <a:t>Vomiting</a:t>
            </a:r>
          </a:p>
          <a:p>
            <a:pPr marL="342900" marR="0" lvl="0" indent="-330200" algn="l" rtl="0">
              <a:lnSpc>
                <a:spcPct val="100000"/>
              </a:lnSpc>
              <a:spcBef>
                <a:spcPts val="700"/>
              </a:spcBef>
              <a:spcAft>
                <a:spcPts val="0"/>
              </a:spcAft>
              <a:buClr>
                <a:srgbClr val="16469D"/>
              </a:buClr>
              <a:buSzPct val="100000"/>
              <a:buFont typeface="Avenir"/>
              <a:buChar char="•"/>
            </a:pPr>
            <a:r>
              <a:rPr lang="en-US" sz="3000" b="0" i="0" u="none" strike="noStrike" cap="none" dirty="0">
                <a:solidFill>
                  <a:srgbClr val="000000"/>
                </a:solidFill>
                <a:latin typeface="Avenir"/>
                <a:ea typeface="Avenir"/>
                <a:cs typeface="Avenir"/>
                <a:sym typeface="Avenir"/>
              </a:rPr>
              <a:t>Diarrhea</a:t>
            </a:r>
          </a:p>
        </p:txBody>
      </p:sp>
      <p:sp>
        <p:nvSpPr>
          <p:cNvPr id="91" name="Shape 91"/>
          <p:cNvSpPr txBox="1"/>
          <p:nvPr/>
        </p:nvSpPr>
        <p:spPr>
          <a:xfrm>
            <a:off x="8501975" y="6352150"/>
            <a:ext cx="642300" cy="505800"/>
          </a:xfrm>
          <a:prstGeom prst="rect">
            <a:avLst/>
          </a:prstGeom>
          <a:noFill/>
          <a:ln>
            <a:noFill/>
          </a:ln>
        </p:spPr>
        <p:txBody>
          <a:bodyPr wrap="square" lIns="91425" tIns="91425" rIns="91425" bIns="91425" anchor="ctr" anchorCtr="0">
            <a:noAutofit/>
          </a:bodyPr>
          <a:lstStyle/>
          <a:p>
            <a:pPr lvl="0" algn="ctr" rtl="0">
              <a:spcBef>
                <a:spcPts val="0"/>
              </a:spcBef>
              <a:buNone/>
            </a:pPr>
            <a:r>
              <a:rPr lang="en-US">
                <a:solidFill>
                  <a:srgbClr val="16469D"/>
                </a:solidFill>
                <a:latin typeface="Avenir"/>
                <a:ea typeface="Avenir"/>
                <a:cs typeface="Avenir"/>
                <a:sym typeface="Avenir"/>
              </a:rPr>
              <a:t>3</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312"/>
        <p:cNvGrpSpPr/>
        <p:nvPr/>
      </p:nvGrpSpPr>
      <p:grpSpPr>
        <a:xfrm>
          <a:off x="0" y="0"/>
          <a:ext cx="0" cy="0"/>
          <a:chOff x="0" y="0"/>
          <a:chExt cx="0" cy="0"/>
        </a:xfrm>
      </p:grpSpPr>
      <p:cxnSp>
        <p:nvCxnSpPr>
          <p:cNvPr id="314" name="Shape 314" title="Line"/>
          <p:cNvCxnSpPr/>
          <p:nvPr/>
        </p:nvCxnSpPr>
        <p:spPr>
          <a:xfrm>
            <a:off x="800100" y="4267200"/>
            <a:ext cx="7543800" cy="0"/>
          </a:xfrm>
          <a:prstGeom prst="straightConnector1">
            <a:avLst/>
          </a:prstGeom>
          <a:noFill/>
          <a:ln w="19050" cap="flat" cmpd="sng">
            <a:solidFill>
              <a:srgbClr val="8DD7F7"/>
            </a:solidFill>
            <a:prstDash val="solid"/>
            <a:round/>
            <a:headEnd type="none" w="med" len="med"/>
            <a:tailEnd type="none" w="med" len="med"/>
          </a:ln>
        </p:spPr>
      </p:cxnSp>
      <p:sp>
        <p:nvSpPr>
          <p:cNvPr id="313" name="Shape 313"/>
          <p:cNvSpPr txBox="1">
            <a:spLocks noGrp="1"/>
          </p:cNvSpPr>
          <p:nvPr>
            <p:ph type="title"/>
          </p:nvPr>
        </p:nvSpPr>
        <p:spPr>
          <a:xfrm>
            <a:off x="800100" y="4330950"/>
            <a:ext cx="7543800" cy="634500"/>
          </a:xfrm>
          <a:prstGeom prst="rect">
            <a:avLst/>
          </a:prstGeom>
          <a:noFill/>
          <a:ln>
            <a:noFill/>
          </a:ln>
        </p:spPr>
        <p:txBody>
          <a:bodyPr wrap="square" lIns="91425" tIns="91425" rIns="91425" bIns="91425" anchor="ctr" anchorCtr="0">
            <a:noAutofit/>
          </a:bodyPr>
          <a:lstStyle/>
          <a:p>
            <a:pPr marL="0" marR="0" lvl="0" indent="0" algn="ctr" rtl="0">
              <a:lnSpc>
                <a:spcPct val="100000"/>
              </a:lnSpc>
              <a:spcBef>
                <a:spcPts val="0"/>
              </a:spcBef>
              <a:spcAft>
                <a:spcPts val="0"/>
              </a:spcAft>
              <a:buClr>
                <a:srgbClr val="16469D"/>
              </a:buClr>
              <a:buSzPct val="25000"/>
              <a:buFont typeface="Trebuchet MS"/>
              <a:buNone/>
            </a:pPr>
            <a:r>
              <a:rPr lang="en-US" sz="4000" b="1" i="0" u="none" strike="noStrike" cap="none" dirty="0">
                <a:solidFill>
                  <a:srgbClr val="16469D"/>
                </a:solidFill>
                <a:latin typeface="Trebuchet MS"/>
                <a:ea typeface="Trebuchet MS"/>
                <a:cs typeface="Trebuchet MS"/>
                <a:sym typeface="Trebuchet MS"/>
              </a:rPr>
              <a:t>Questions &amp; Answers</a:t>
            </a:r>
          </a:p>
        </p:txBody>
      </p:sp>
      <p:cxnSp>
        <p:nvCxnSpPr>
          <p:cNvPr id="315" name="Shape 315" title="Line"/>
          <p:cNvCxnSpPr/>
          <p:nvPr/>
        </p:nvCxnSpPr>
        <p:spPr>
          <a:xfrm>
            <a:off x="800100" y="5029200"/>
            <a:ext cx="7543800" cy="0"/>
          </a:xfrm>
          <a:prstGeom prst="straightConnector1">
            <a:avLst/>
          </a:prstGeom>
          <a:noFill/>
          <a:ln w="19050" cap="flat" cmpd="sng">
            <a:solidFill>
              <a:srgbClr val="8DD7F7"/>
            </a:solidFill>
            <a:prstDash val="solid"/>
            <a:round/>
            <a:headEnd type="none" w="med" len="med"/>
            <a:tailEnd type="none" w="med" len="med"/>
          </a:ln>
        </p:spPr>
      </p:cxnSp>
      <p:sp>
        <p:nvSpPr>
          <p:cNvPr id="316" name="Shape 316"/>
          <p:cNvSpPr txBox="1"/>
          <p:nvPr/>
        </p:nvSpPr>
        <p:spPr>
          <a:xfrm>
            <a:off x="8501975" y="6352150"/>
            <a:ext cx="642300" cy="505800"/>
          </a:xfrm>
          <a:prstGeom prst="rect">
            <a:avLst/>
          </a:prstGeom>
          <a:noFill/>
          <a:ln>
            <a:noFill/>
          </a:ln>
        </p:spPr>
        <p:txBody>
          <a:bodyPr wrap="square" lIns="91425" tIns="91425" rIns="91425" bIns="91425" anchor="ctr" anchorCtr="0">
            <a:noAutofit/>
          </a:bodyPr>
          <a:lstStyle/>
          <a:p>
            <a:pPr lvl="0" algn="ctr" rtl="0">
              <a:spcBef>
                <a:spcPts val="0"/>
              </a:spcBef>
              <a:buNone/>
            </a:pPr>
            <a:r>
              <a:rPr lang="en-US">
                <a:solidFill>
                  <a:srgbClr val="16469D"/>
                </a:solidFill>
                <a:latin typeface="Avenir"/>
                <a:ea typeface="Avenir"/>
                <a:cs typeface="Avenir"/>
                <a:sym typeface="Avenir"/>
              </a:rPr>
              <a:t>30</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Shape 96"/>
          <p:cNvSpPr txBox="1">
            <a:spLocks noGrp="1"/>
          </p:cNvSpPr>
          <p:nvPr>
            <p:ph type="title"/>
          </p:nvPr>
        </p:nvSpPr>
        <p:spPr>
          <a:xfrm>
            <a:off x="685800" y="609600"/>
            <a:ext cx="7772400" cy="609600"/>
          </a:xfrm>
          <a:prstGeom prst="rect">
            <a:avLst/>
          </a:prstGeom>
          <a:noFill/>
          <a:ln>
            <a:noFill/>
          </a:ln>
        </p:spPr>
        <p:txBody>
          <a:bodyPr wrap="square" lIns="45700" tIns="45700" rIns="45700" bIns="45700" anchor="ctr" anchorCtr="0">
            <a:noAutofit/>
          </a:bodyPr>
          <a:lstStyle/>
          <a:p>
            <a:pPr marL="0" marR="0" lvl="0" indent="0" algn="ctr" rtl="0">
              <a:lnSpc>
                <a:spcPct val="100000"/>
              </a:lnSpc>
              <a:spcBef>
                <a:spcPts val="0"/>
              </a:spcBef>
              <a:spcAft>
                <a:spcPts val="0"/>
              </a:spcAft>
              <a:buClr>
                <a:schemeClr val="accent2"/>
              </a:buClr>
              <a:buSzPct val="25000"/>
              <a:buFont typeface="Trebuchet MS"/>
              <a:buNone/>
            </a:pPr>
            <a:r>
              <a:rPr lang="en-US" sz="4000" b="0" i="0" u="none" strike="noStrike" cap="none" dirty="0">
                <a:solidFill>
                  <a:srgbClr val="16469D"/>
                </a:solidFill>
                <a:latin typeface="Trebuchet MS"/>
                <a:ea typeface="Trebuchet MS"/>
                <a:cs typeface="Trebuchet MS"/>
                <a:sym typeface="Trebuchet MS"/>
              </a:rPr>
              <a:t>True or False?</a:t>
            </a:r>
          </a:p>
        </p:txBody>
      </p:sp>
      <p:cxnSp>
        <p:nvCxnSpPr>
          <p:cNvPr id="98" name="Shape 98" title="Line"/>
          <p:cNvCxnSpPr/>
          <p:nvPr/>
        </p:nvCxnSpPr>
        <p:spPr>
          <a:xfrm>
            <a:off x="535350" y="1205225"/>
            <a:ext cx="8073300" cy="0"/>
          </a:xfrm>
          <a:prstGeom prst="straightConnector1">
            <a:avLst/>
          </a:prstGeom>
          <a:noFill/>
          <a:ln w="19050" cap="flat" cmpd="sng">
            <a:solidFill>
              <a:srgbClr val="8DD7F7"/>
            </a:solidFill>
            <a:prstDash val="solid"/>
            <a:round/>
            <a:headEnd type="none" w="med" len="med"/>
            <a:tailEnd type="none" w="med" len="med"/>
          </a:ln>
        </p:spPr>
      </p:cxnSp>
      <p:sp>
        <p:nvSpPr>
          <p:cNvPr id="97" name="Shape 97"/>
          <p:cNvSpPr txBox="1">
            <a:spLocks noGrp="1"/>
          </p:cNvSpPr>
          <p:nvPr>
            <p:ph type="body" idx="1"/>
          </p:nvPr>
        </p:nvSpPr>
        <p:spPr>
          <a:xfrm>
            <a:off x="1219200" y="1981200"/>
            <a:ext cx="7467600" cy="3978274"/>
          </a:xfrm>
          <a:prstGeom prst="rect">
            <a:avLst/>
          </a:prstGeom>
          <a:noFill/>
          <a:ln>
            <a:noFill/>
          </a:ln>
        </p:spPr>
        <p:txBody>
          <a:bodyPr wrap="square" lIns="45700" tIns="45700" rIns="45700" bIns="45700" anchor="t" anchorCtr="0">
            <a:noAutofit/>
          </a:bodyPr>
          <a:lstStyle/>
          <a:p>
            <a:pPr marL="457200" marR="0" lvl="0" indent="-457200" algn="l" rtl="0">
              <a:lnSpc>
                <a:spcPct val="100000"/>
              </a:lnSpc>
              <a:spcBef>
                <a:spcPts val="0"/>
              </a:spcBef>
              <a:spcAft>
                <a:spcPts val="0"/>
              </a:spcAft>
              <a:buClr>
                <a:srgbClr val="9999E5"/>
              </a:buClr>
              <a:buSzPct val="25000"/>
              <a:buFont typeface="Times New Roman"/>
              <a:buNone/>
            </a:pPr>
            <a:r>
              <a:rPr lang="en-US" sz="3000" b="0" i="0" u="none" strike="noStrike" cap="none" dirty="0">
                <a:solidFill>
                  <a:srgbClr val="16469D"/>
                </a:solidFill>
                <a:latin typeface="Avenir"/>
                <a:ea typeface="Avenir"/>
                <a:cs typeface="Avenir"/>
                <a:sym typeface="Avenir"/>
              </a:rPr>
              <a:t>1.</a:t>
            </a:r>
            <a:r>
              <a:rPr lang="en-US" sz="3000" b="0" i="0" u="none" strike="noStrike" cap="none" dirty="0">
                <a:solidFill>
                  <a:srgbClr val="000000"/>
                </a:solidFill>
                <a:latin typeface="Avenir"/>
                <a:ea typeface="Avenir"/>
                <a:cs typeface="Avenir"/>
                <a:sym typeface="Avenir"/>
              </a:rPr>
              <a:t>	Foodborne illness isn’t a serious issue </a:t>
            </a:r>
          </a:p>
          <a:p>
            <a:pPr marL="457200" marR="0" lvl="0" indent="-457200" algn="l" rtl="0">
              <a:lnSpc>
                <a:spcPct val="100000"/>
              </a:lnSpc>
              <a:spcBef>
                <a:spcPts val="700"/>
              </a:spcBef>
              <a:spcAft>
                <a:spcPts val="0"/>
              </a:spcAft>
              <a:buClr>
                <a:srgbClr val="9999E5"/>
              </a:buClr>
              <a:buSzPct val="25000"/>
              <a:buFont typeface="Times New Roman"/>
              <a:buNone/>
            </a:pPr>
            <a:r>
              <a:rPr lang="en-US" sz="3000" b="0" i="0" u="none" strike="noStrike" cap="none" dirty="0">
                <a:solidFill>
                  <a:srgbClr val="16469D"/>
                </a:solidFill>
                <a:latin typeface="Avenir"/>
                <a:ea typeface="Avenir"/>
                <a:cs typeface="Avenir"/>
                <a:sym typeface="Avenir"/>
              </a:rPr>
              <a:t>2.</a:t>
            </a:r>
            <a:r>
              <a:rPr lang="en-US" sz="3000" b="0" i="0" u="none" strike="noStrike" cap="none" dirty="0">
                <a:solidFill>
                  <a:srgbClr val="000000"/>
                </a:solidFill>
                <a:latin typeface="Avenir"/>
                <a:ea typeface="Avenir"/>
                <a:cs typeface="Avenir"/>
                <a:sym typeface="Avenir"/>
              </a:rPr>
              <a:t>	Foodborne illness doesn’t affect me</a:t>
            </a:r>
          </a:p>
          <a:p>
            <a:pPr marL="457200" marR="0" lvl="0" indent="-457200" algn="l" rtl="0">
              <a:lnSpc>
                <a:spcPct val="100000"/>
              </a:lnSpc>
              <a:spcBef>
                <a:spcPts val="700"/>
              </a:spcBef>
              <a:spcAft>
                <a:spcPts val="0"/>
              </a:spcAft>
              <a:buClr>
                <a:srgbClr val="9999E5"/>
              </a:buClr>
              <a:buSzPct val="25000"/>
              <a:buFont typeface="Times New Roman"/>
              <a:buNone/>
            </a:pPr>
            <a:r>
              <a:rPr lang="en-US" sz="3000" b="0" i="0" u="none" strike="noStrike" cap="none" dirty="0">
                <a:solidFill>
                  <a:srgbClr val="16469D"/>
                </a:solidFill>
                <a:latin typeface="Avenir"/>
                <a:ea typeface="Avenir"/>
                <a:cs typeface="Avenir"/>
                <a:sym typeface="Avenir"/>
              </a:rPr>
              <a:t>3.</a:t>
            </a:r>
            <a:r>
              <a:rPr lang="en-US" sz="3000" b="0" i="0" u="none" strike="noStrike" cap="none" dirty="0">
                <a:solidFill>
                  <a:srgbClr val="000000"/>
                </a:solidFill>
                <a:latin typeface="Avenir"/>
                <a:ea typeface="Avenir"/>
                <a:cs typeface="Avenir"/>
                <a:sym typeface="Avenir"/>
              </a:rPr>
              <a:t>	Foodborne illness can’t affect my </a:t>
            </a:r>
            <a:br>
              <a:rPr lang="en-US" sz="3000" b="0" i="0" u="none" strike="noStrike" cap="none" dirty="0">
                <a:solidFill>
                  <a:srgbClr val="000000"/>
                </a:solidFill>
                <a:latin typeface="Avenir"/>
                <a:ea typeface="Avenir"/>
                <a:cs typeface="Avenir"/>
                <a:sym typeface="Avenir"/>
              </a:rPr>
            </a:br>
            <a:r>
              <a:rPr lang="en-US" sz="3000" b="0" i="0" u="none" strike="noStrike" cap="none" dirty="0">
                <a:solidFill>
                  <a:srgbClr val="000000"/>
                </a:solidFill>
                <a:latin typeface="Avenir"/>
                <a:ea typeface="Avenir"/>
                <a:cs typeface="Avenir"/>
                <a:sym typeface="Avenir"/>
              </a:rPr>
              <a:t>unborn baby</a:t>
            </a:r>
          </a:p>
        </p:txBody>
      </p:sp>
      <p:sp>
        <p:nvSpPr>
          <p:cNvPr id="99" name="Shape 99"/>
          <p:cNvSpPr txBox="1"/>
          <p:nvPr/>
        </p:nvSpPr>
        <p:spPr>
          <a:xfrm>
            <a:off x="8501975" y="6352150"/>
            <a:ext cx="642300" cy="505800"/>
          </a:xfrm>
          <a:prstGeom prst="rect">
            <a:avLst/>
          </a:prstGeom>
          <a:noFill/>
          <a:ln>
            <a:noFill/>
          </a:ln>
        </p:spPr>
        <p:txBody>
          <a:bodyPr wrap="square" lIns="91425" tIns="91425" rIns="91425" bIns="91425" anchor="ctr" anchorCtr="0">
            <a:noAutofit/>
          </a:bodyPr>
          <a:lstStyle/>
          <a:p>
            <a:pPr lvl="0" algn="ctr" rtl="0">
              <a:spcBef>
                <a:spcPts val="0"/>
              </a:spcBef>
              <a:buNone/>
            </a:pPr>
            <a:r>
              <a:rPr lang="en-US">
                <a:solidFill>
                  <a:srgbClr val="16469D"/>
                </a:solidFill>
                <a:latin typeface="Avenir"/>
                <a:ea typeface="Avenir"/>
                <a:cs typeface="Avenir"/>
                <a:sym typeface="Avenir"/>
              </a:rPr>
              <a:t>4</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cxnSp>
        <p:nvCxnSpPr>
          <p:cNvPr id="105" name="Shape 105" title="Line"/>
          <p:cNvCxnSpPr/>
          <p:nvPr/>
        </p:nvCxnSpPr>
        <p:spPr>
          <a:xfrm>
            <a:off x="800100" y="4267200"/>
            <a:ext cx="7543800" cy="0"/>
          </a:xfrm>
          <a:prstGeom prst="straightConnector1">
            <a:avLst/>
          </a:prstGeom>
          <a:noFill/>
          <a:ln w="19050" cap="flat" cmpd="sng">
            <a:solidFill>
              <a:srgbClr val="8DD7F7"/>
            </a:solidFill>
            <a:prstDash val="solid"/>
            <a:round/>
            <a:headEnd type="none" w="med" len="med"/>
            <a:tailEnd type="none" w="med" len="med"/>
          </a:ln>
        </p:spPr>
      </p:cxnSp>
      <p:sp>
        <p:nvSpPr>
          <p:cNvPr id="104" name="Shape 104"/>
          <p:cNvSpPr txBox="1">
            <a:spLocks noGrp="1"/>
          </p:cNvSpPr>
          <p:nvPr>
            <p:ph type="title"/>
          </p:nvPr>
        </p:nvSpPr>
        <p:spPr>
          <a:xfrm>
            <a:off x="800100" y="4330950"/>
            <a:ext cx="7543800" cy="634500"/>
          </a:xfrm>
          <a:prstGeom prst="rect">
            <a:avLst/>
          </a:prstGeom>
          <a:noFill/>
          <a:ln>
            <a:noFill/>
          </a:ln>
        </p:spPr>
        <p:txBody>
          <a:bodyPr wrap="square" lIns="91425" tIns="91425" rIns="91425" bIns="91425" anchor="ctr" anchorCtr="0">
            <a:noAutofit/>
          </a:bodyPr>
          <a:lstStyle/>
          <a:p>
            <a:pPr marL="0" marR="0" lvl="0" indent="0" algn="ctr" rtl="0">
              <a:lnSpc>
                <a:spcPct val="100000"/>
              </a:lnSpc>
              <a:spcBef>
                <a:spcPts val="0"/>
              </a:spcBef>
              <a:spcAft>
                <a:spcPts val="0"/>
              </a:spcAft>
              <a:buClr>
                <a:srgbClr val="16469D"/>
              </a:buClr>
              <a:buSzPct val="25000"/>
              <a:buFont typeface="Trebuchet MS"/>
              <a:buNone/>
            </a:pPr>
            <a:r>
              <a:rPr lang="en-US" sz="4000" b="1" i="0" u="none" strike="noStrike" cap="none" dirty="0">
                <a:solidFill>
                  <a:srgbClr val="16469D"/>
                </a:solidFill>
                <a:latin typeface="Trebuchet MS"/>
                <a:ea typeface="Trebuchet MS"/>
                <a:cs typeface="Trebuchet MS"/>
                <a:sym typeface="Trebuchet MS"/>
              </a:rPr>
              <a:t>Foodborne Illness &amp; Pregnancy</a:t>
            </a:r>
          </a:p>
        </p:txBody>
      </p:sp>
      <p:cxnSp>
        <p:nvCxnSpPr>
          <p:cNvPr id="106" name="Shape 106" title="Line"/>
          <p:cNvCxnSpPr/>
          <p:nvPr/>
        </p:nvCxnSpPr>
        <p:spPr>
          <a:xfrm>
            <a:off x="800100" y="5029200"/>
            <a:ext cx="7543800" cy="0"/>
          </a:xfrm>
          <a:prstGeom prst="straightConnector1">
            <a:avLst/>
          </a:prstGeom>
          <a:noFill/>
          <a:ln w="19050" cap="flat" cmpd="sng">
            <a:solidFill>
              <a:srgbClr val="8DD7F7"/>
            </a:solidFill>
            <a:prstDash val="solid"/>
            <a:round/>
            <a:headEnd type="none" w="med" len="med"/>
            <a:tailEnd type="none" w="med" len="med"/>
          </a:ln>
        </p:spPr>
      </p:cxnSp>
      <p:sp>
        <p:nvSpPr>
          <p:cNvPr id="107" name="Shape 107"/>
          <p:cNvSpPr txBox="1"/>
          <p:nvPr/>
        </p:nvSpPr>
        <p:spPr>
          <a:xfrm>
            <a:off x="8501975" y="6352150"/>
            <a:ext cx="642300" cy="505800"/>
          </a:xfrm>
          <a:prstGeom prst="rect">
            <a:avLst/>
          </a:prstGeom>
          <a:noFill/>
          <a:ln>
            <a:noFill/>
          </a:ln>
        </p:spPr>
        <p:txBody>
          <a:bodyPr wrap="square" lIns="91425" tIns="91425" rIns="91425" bIns="91425" anchor="ctr" anchorCtr="0">
            <a:noAutofit/>
          </a:bodyPr>
          <a:lstStyle/>
          <a:p>
            <a:pPr lvl="0" algn="ctr" rtl="0">
              <a:spcBef>
                <a:spcPts val="0"/>
              </a:spcBef>
              <a:buNone/>
            </a:pPr>
            <a:r>
              <a:rPr lang="en-US">
                <a:solidFill>
                  <a:srgbClr val="16469D"/>
                </a:solidFill>
                <a:latin typeface="Avenir"/>
                <a:ea typeface="Avenir"/>
                <a:cs typeface="Avenir"/>
                <a:sym typeface="Avenir"/>
              </a:rPr>
              <a:t>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Shape 112"/>
          <p:cNvSpPr txBox="1">
            <a:spLocks noGrp="1"/>
          </p:cNvSpPr>
          <p:nvPr>
            <p:ph type="title"/>
          </p:nvPr>
        </p:nvSpPr>
        <p:spPr>
          <a:xfrm>
            <a:off x="685800" y="609600"/>
            <a:ext cx="7772400" cy="595500"/>
          </a:xfrm>
          <a:prstGeom prst="rect">
            <a:avLst/>
          </a:prstGeom>
          <a:noFill/>
          <a:ln>
            <a:noFill/>
          </a:ln>
        </p:spPr>
        <p:txBody>
          <a:bodyPr wrap="square" lIns="45700" tIns="45700" rIns="45700" bIns="45700" anchor="ctr" anchorCtr="0">
            <a:noAutofit/>
          </a:bodyPr>
          <a:lstStyle/>
          <a:p>
            <a:pPr marL="0" marR="0" lvl="0" indent="0" algn="ctr" rtl="0">
              <a:lnSpc>
                <a:spcPct val="100000"/>
              </a:lnSpc>
              <a:spcBef>
                <a:spcPts val="0"/>
              </a:spcBef>
              <a:spcAft>
                <a:spcPts val="0"/>
              </a:spcAft>
              <a:buClr>
                <a:schemeClr val="accent2"/>
              </a:buClr>
              <a:buSzPct val="25000"/>
              <a:buFont typeface="Trebuchet MS"/>
              <a:buNone/>
            </a:pPr>
            <a:r>
              <a:rPr lang="en-US" sz="4000" b="0" i="0" u="none" strike="noStrike" cap="none" dirty="0">
                <a:solidFill>
                  <a:srgbClr val="16469D"/>
                </a:solidFill>
                <a:latin typeface="Trebuchet MS"/>
                <a:ea typeface="Trebuchet MS"/>
                <a:cs typeface="Trebuchet MS"/>
                <a:sym typeface="Trebuchet MS"/>
              </a:rPr>
              <a:t>True or False?</a:t>
            </a:r>
          </a:p>
        </p:txBody>
      </p:sp>
      <p:cxnSp>
        <p:nvCxnSpPr>
          <p:cNvPr id="114" name="Shape 114" title="Line"/>
          <p:cNvCxnSpPr/>
          <p:nvPr/>
        </p:nvCxnSpPr>
        <p:spPr>
          <a:xfrm>
            <a:off x="535350" y="1205225"/>
            <a:ext cx="8073300" cy="0"/>
          </a:xfrm>
          <a:prstGeom prst="straightConnector1">
            <a:avLst/>
          </a:prstGeom>
          <a:noFill/>
          <a:ln w="19050" cap="flat" cmpd="sng">
            <a:solidFill>
              <a:srgbClr val="8DD7F7"/>
            </a:solidFill>
            <a:prstDash val="solid"/>
            <a:round/>
            <a:headEnd type="none" w="med" len="med"/>
            <a:tailEnd type="none" w="med" len="med"/>
          </a:ln>
        </p:spPr>
      </p:cxnSp>
      <p:sp>
        <p:nvSpPr>
          <p:cNvPr id="113" name="Shape 113"/>
          <p:cNvSpPr txBox="1">
            <a:spLocks noGrp="1"/>
          </p:cNvSpPr>
          <p:nvPr>
            <p:ph type="body" idx="1"/>
          </p:nvPr>
        </p:nvSpPr>
        <p:spPr>
          <a:xfrm>
            <a:off x="1093800" y="1981200"/>
            <a:ext cx="6956400" cy="3315900"/>
          </a:xfrm>
          <a:prstGeom prst="rect">
            <a:avLst/>
          </a:prstGeom>
          <a:noFill/>
          <a:ln>
            <a:noFill/>
          </a:ln>
        </p:spPr>
        <p:txBody>
          <a:bodyPr wrap="square" lIns="45700" tIns="45700" rIns="45700" bIns="45700" anchor="t" anchorCtr="0">
            <a:noAutofit/>
          </a:bodyPr>
          <a:lstStyle/>
          <a:p>
            <a:pPr marL="457200" marR="0" lvl="0" indent="-457200" algn="l" rtl="0">
              <a:lnSpc>
                <a:spcPct val="100000"/>
              </a:lnSpc>
              <a:spcBef>
                <a:spcPts val="0"/>
              </a:spcBef>
              <a:spcAft>
                <a:spcPts val="0"/>
              </a:spcAft>
              <a:buClr>
                <a:srgbClr val="9999E5"/>
              </a:buClr>
              <a:buSzPct val="25000"/>
              <a:buFont typeface="Times New Roman"/>
              <a:buNone/>
            </a:pPr>
            <a:r>
              <a:rPr lang="en-US" sz="3000" b="0" i="0" u="none" strike="noStrike" cap="none" dirty="0">
                <a:solidFill>
                  <a:srgbClr val="16469D"/>
                </a:solidFill>
                <a:latin typeface="Avenir"/>
                <a:ea typeface="Avenir"/>
                <a:cs typeface="Avenir"/>
                <a:sym typeface="Avenir"/>
              </a:rPr>
              <a:t>1.</a:t>
            </a:r>
            <a:r>
              <a:rPr lang="en-US" sz="3000" b="0" i="0" u="none" strike="noStrike" cap="none" dirty="0">
                <a:solidFill>
                  <a:srgbClr val="000000"/>
                </a:solidFill>
                <a:latin typeface="Avenir"/>
                <a:ea typeface="Avenir"/>
                <a:cs typeface="Avenir"/>
                <a:sym typeface="Avenir"/>
              </a:rPr>
              <a:t>	Foodborne illness isn’t a serious issue</a:t>
            </a:r>
          </a:p>
          <a:p>
            <a:pPr marL="0" marR="0" lvl="0" indent="0" algn="ctr" rtl="0">
              <a:lnSpc>
                <a:spcPct val="300000"/>
              </a:lnSpc>
              <a:spcBef>
                <a:spcPts val="700"/>
              </a:spcBef>
              <a:spcAft>
                <a:spcPts val="0"/>
              </a:spcAft>
              <a:buClr>
                <a:srgbClr val="9999E5"/>
              </a:buClr>
              <a:buSzPct val="25000"/>
              <a:buFont typeface="Times New Roman"/>
              <a:buNone/>
            </a:pPr>
            <a:r>
              <a:rPr lang="en-US" sz="3000" b="1" i="0" u="none" strike="noStrike" cap="none" dirty="0">
                <a:solidFill>
                  <a:srgbClr val="A2238E"/>
                </a:solidFill>
                <a:latin typeface="Avenir"/>
                <a:ea typeface="Avenir"/>
                <a:cs typeface="Avenir"/>
                <a:sym typeface="Avenir"/>
              </a:rPr>
              <a:t>False</a:t>
            </a:r>
          </a:p>
        </p:txBody>
      </p:sp>
      <p:sp>
        <p:nvSpPr>
          <p:cNvPr id="115" name="Shape 115"/>
          <p:cNvSpPr txBox="1"/>
          <p:nvPr/>
        </p:nvSpPr>
        <p:spPr>
          <a:xfrm>
            <a:off x="8501975" y="6352150"/>
            <a:ext cx="642300" cy="505800"/>
          </a:xfrm>
          <a:prstGeom prst="rect">
            <a:avLst/>
          </a:prstGeom>
          <a:noFill/>
          <a:ln>
            <a:noFill/>
          </a:ln>
        </p:spPr>
        <p:txBody>
          <a:bodyPr wrap="square" lIns="91425" tIns="91425" rIns="91425" bIns="91425" anchor="ctr" anchorCtr="0">
            <a:noAutofit/>
          </a:bodyPr>
          <a:lstStyle/>
          <a:p>
            <a:pPr lvl="0" algn="ctr" rtl="0">
              <a:spcBef>
                <a:spcPts val="0"/>
              </a:spcBef>
              <a:buNone/>
            </a:pPr>
            <a:r>
              <a:rPr lang="en-US">
                <a:solidFill>
                  <a:srgbClr val="16469D"/>
                </a:solidFill>
                <a:latin typeface="Avenir"/>
                <a:ea typeface="Avenir"/>
                <a:cs typeface="Avenir"/>
                <a:sym typeface="Avenir"/>
              </a:rPr>
              <a:t>6</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Shape 120"/>
          <p:cNvSpPr txBox="1">
            <a:spLocks noGrp="1"/>
          </p:cNvSpPr>
          <p:nvPr>
            <p:ph type="title"/>
          </p:nvPr>
        </p:nvSpPr>
        <p:spPr>
          <a:xfrm>
            <a:off x="685800" y="609600"/>
            <a:ext cx="7772400" cy="595500"/>
          </a:xfrm>
          <a:prstGeom prst="rect">
            <a:avLst/>
          </a:prstGeom>
          <a:noFill/>
          <a:ln>
            <a:noFill/>
          </a:ln>
        </p:spPr>
        <p:txBody>
          <a:bodyPr wrap="square" lIns="45700" tIns="45700" rIns="45700" bIns="45700" anchor="ctr" anchorCtr="0">
            <a:noAutofit/>
          </a:bodyPr>
          <a:lstStyle/>
          <a:p>
            <a:pPr marL="0" marR="0" lvl="0" indent="0" algn="ctr" rtl="0">
              <a:lnSpc>
                <a:spcPct val="100000"/>
              </a:lnSpc>
              <a:spcBef>
                <a:spcPts val="0"/>
              </a:spcBef>
              <a:spcAft>
                <a:spcPts val="0"/>
              </a:spcAft>
              <a:buClr>
                <a:schemeClr val="accent2"/>
              </a:buClr>
              <a:buSzPct val="25000"/>
              <a:buFont typeface="Trebuchet MS"/>
              <a:buNone/>
            </a:pPr>
            <a:r>
              <a:rPr lang="en-US" sz="4000" b="0" i="0" u="none" strike="noStrike" cap="none" dirty="0">
                <a:solidFill>
                  <a:srgbClr val="16469D"/>
                </a:solidFill>
                <a:latin typeface="Trebuchet MS"/>
                <a:ea typeface="Trebuchet MS"/>
                <a:cs typeface="Trebuchet MS"/>
                <a:sym typeface="Trebuchet MS"/>
              </a:rPr>
              <a:t>Foodborne Illness Statistics</a:t>
            </a:r>
          </a:p>
        </p:txBody>
      </p:sp>
      <p:cxnSp>
        <p:nvCxnSpPr>
          <p:cNvPr id="122" name="Shape 122" title="Line"/>
          <p:cNvCxnSpPr/>
          <p:nvPr/>
        </p:nvCxnSpPr>
        <p:spPr>
          <a:xfrm>
            <a:off x="535350" y="1205225"/>
            <a:ext cx="8073300" cy="0"/>
          </a:xfrm>
          <a:prstGeom prst="straightConnector1">
            <a:avLst/>
          </a:prstGeom>
          <a:noFill/>
          <a:ln w="19050" cap="flat" cmpd="sng">
            <a:solidFill>
              <a:srgbClr val="8DD7F7"/>
            </a:solidFill>
            <a:prstDash val="solid"/>
            <a:round/>
            <a:headEnd type="none" w="med" len="med"/>
            <a:tailEnd type="none" w="med" len="med"/>
          </a:ln>
        </p:spPr>
      </p:cxnSp>
      <p:sp>
        <p:nvSpPr>
          <p:cNvPr id="121" name="Shape 121"/>
          <p:cNvSpPr txBox="1">
            <a:spLocks noGrp="1"/>
          </p:cNvSpPr>
          <p:nvPr>
            <p:ph type="body" idx="1"/>
          </p:nvPr>
        </p:nvSpPr>
        <p:spPr>
          <a:xfrm>
            <a:off x="508950" y="1981200"/>
            <a:ext cx="8126100" cy="3978300"/>
          </a:xfrm>
          <a:prstGeom prst="rect">
            <a:avLst/>
          </a:prstGeom>
          <a:noFill/>
          <a:ln>
            <a:noFill/>
          </a:ln>
        </p:spPr>
        <p:txBody>
          <a:bodyPr wrap="square" lIns="45700" tIns="45700" rIns="45700" bIns="45700" anchor="t" anchorCtr="0">
            <a:noAutofit/>
          </a:bodyPr>
          <a:lstStyle/>
          <a:p>
            <a:pPr marL="342900" marR="0" lvl="0" indent="-342900" algn="l" rtl="0">
              <a:lnSpc>
                <a:spcPct val="100000"/>
              </a:lnSpc>
              <a:spcBef>
                <a:spcPts val="0"/>
              </a:spcBef>
              <a:spcAft>
                <a:spcPts val="0"/>
              </a:spcAft>
              <a:buClr>
                <a:srgbClr val="9999E5"/>
              </a:buClr>
              <a:buSzPct val="25000"/>
              <a:buFont typeface="Times New Roman"/>
              <a:buNone/>
            </a:pPr>
            <a:r>
              <a:rPr lang="en-US" sz="3000" b="0" i="0" u="none" strike="noStrike" cap="none" dirty="0">
                <a:solidFill>
                  <a:srgbClr val="000000"/>
                </a:solidFill>
                <a:latin typeface="Avenir"/>
                <a:ea typeface="Avenir"/>
                <a:cs typeface="Avenir"/>
                <a:sym typeface="Avenir"/>
              </a:rPr>
              <a:t>Each year in the U.S., foodborne illness causes:</a:t>
            </a:r>
          </a:p>
          <a:p>
            <a:pPr marL="342900" marR="0" lvl="0" indent="-330200" algn="l" rtl="0">
              <a:lnSpc>
                <a:spcPct val="100000"/>
              </a:lnSpc>
              <a:spcBef>
                <a:spcPts val="700"/>
              </a:spcBef>
              <a:spcAft>
                <a:spcPts val="0"/>
              </a:spcAft>
              <a:buClr>
                <a:srgbClr val="16469D"/>
              </a:buClr>
              <a:buSzPct val="100000"/>
              <a:buFont typeface="Avenir"/>
              <a:buChar char="•"/>
            </a:pPr>
            <a:r>
              <a:rPr lang="en-US" sz="3000" b="1" i="0" u="none" strike="noStrike" cap="none" dirty="0">
                <a:solidFill>
                  <a:srgbClr val="A2238E"/>
                </a:solidFill>
                <a:latin typeface="Avenir"/>
                <a:ea typeface="Avenir"/>
                <a:cs typeface="Avenir"/>
                <a:sym typeface="Avenir"/>
              </a:rPr>
              <a:t>48</a:t>
            </a:r>
            <a:r>
              <a:rPr lang="en-US" sz="3000" b="1" i="0" u="none" strike="noStrike" cap="none" dirty="0">
                <a:solidFill>
                  <a:srgbClr val="000000"/>
                </a:solidFill>
                <a:latin typeface="Avenir"/>
                <a:ea typeface="Avenir"/>
                <a:cs typeface="Avenir"/>
                <a:sym typeface="Avenir"/>
              </a:rPr>
              <a:t> </a:t>
            </a:r>
            <a:r>
              <a:rPr lang="en-US" sz="3000" b="1" i="0" u="none" strike="noStrike" cap="none" dirty="0">
                <a:solidFill>
                  <a:srgbClr val="A2238E"/>
                </a:solidFill>
                <a:latin typeface="Avenir"/>
                <a:ea typeface="Avenir"/>
                <a:cs typeface="Avenir"/>
                <a:sym typeface="Avenir"/>
              </a:rPr>
              <a:t>million</a:t>
            </a:r>
            <a:r>
              <a:rPr lang="en-US" sz="3000" b="0" i="0" u="none" strike="noStrike" cap="none" dirty="0">
                <a:solidFill>
                  <a:srgbClr val="000000"/>
                </a:solidFill>
                <a:latin typeface="Avenir"/>
                <a:ea typeface="Avenir"/>
                <a:cs typeface="Avenir"/>
                <a:sym typeface="Avenir"/>
              </a:rPr>
              <a:t> gastrointestinal illnesses</a:t>
            </a:r>
          </a:p>
          <a:p>
            <a:pPr marL="342900" marR="0" lvl="0" indent="-330200" algn="l" rtl="0">
              <a:lnSpc>
                <a:spcPct val="100000"/>
              </a:lnSpc>
              <a:spcBef>
                <a:spcPts val="700"/>
              </a:spcBef>
              <a:spcAft>
                <a:spcPts val="0"/>
              </a:spcAft>
              <a:buClr>
                <a:srgbClr val="16469D"/>
              </a:buClr>
              <a:buSzPct val="100000"/>
              <a:buFont typeface="Avenir"/>
              <a:buChar char="•"/>
            </a:pPr>
            <a:r>
              <a:rPr lang="en-US" sz="3000" b="1" i="0" u="none" strike="noStrike" cap="none" dirty="0">
                <a:solidFill>
                  <a:srgbClr val="A2238E"/>
                </a:solidFill>
                <a:latin typeface="Avenir"/>
                <a:ea typeface="Avenir"/>
                <a:cs typeface="Avenir"/>
                <a:sym typeface="Avenir"/>
              </a:rPr>
              <a:t>128,000</a:t>
            </a:r>
            <a:r>
              <a:rPr lang="en-US" sz="3000" b="0" i="0" u="none" strike="noStrike" cap="none" dirty="0">
                <a:solidFill>
                  <a:srgbClr val="000000"/>
                </a:solidFill>
                <a:latin typeface="Avenir"/>
                <a:ea typeface="Avenir"/>
                <a:cs typeface="Avenir"/>
                <a:sym typeface="Avenir"/>
              </a:rPr>
              <a:t> hospitalizations</a:t>
            </a:r>
          </a:p>
          <a:p>
            <a:pPr marL="342900" marR="0" lvl="0" indent="-330200" algn="l" rtl="0">
              <a:lnSpc>
                <a:spcPct val="100000"/>
              </a:lnSpc>
              <a:spcBef>
                <a:spcPts val="700"/>
              </a:spcBef>
              <a:spcAft>
                <a:spcPts val="0"/>
              </a:spcAft>
              <a:buClr>
                <a:srgbClr val="16469D"/>
              </a:buClr>
              <a:buSzPct val="100000"/>
              <a:buFont typeface="Avenir"/>
              <a:buChar char="•"/>
            </a:pPr>
            <a:r>
              <a:rPr lang="en-US" sz="3000" b="1" i="0" u="none" strike="noStrike" cap="none" dirty="0">
                <a:solidFill>
                  <a:srgbClr val="A2238E"/>
                </a:solidFill>
                <a:latin typeface="Avenir"/>
                <a:ea typeface="Avenir"/>
                <a:cs typeface="Avenir"/>
                <a:sym typeface="Avenir"/>
              </a:rPr>
              <a:t>3,000</a:t>
            </a:r>
            <a:r>
              <a:rPr lang="en-US" sz="3000" b="0" i="0" u="none" strike="noStrike" cap="none" dirty="0">
                <a:solidFill>
                  <a:srgbClr val="000000"/>
                </a:solidFill>
                <a:latin typeface="Avenir"/>
                <a:ea typeface="Avenir"/>
                <a:cs typeface="Avenir"/>
                <a:sym typeface="Avenir"/>
              </a:rPr>
              <a:t> deaths</a:t>
            </a:r>
          </a:p>
        </p:txBody>
      </p:sp>
      <p:sp>
        <p:nvSpPr>
          <p:cNvPr id="123" name="Shape 123"/>
          <p:cNvSpPr txBox="1"/>
          <p:nvPr/>
        </p:nvSpPr>
        <p:spPr>
          <a:xfrm>
            <a:off x="8501975" y="6352150"/>
            <a:ext cx="642300" cy="505800"/>
          </a:xfrm>
          <a:prstGeom prst="rect">
            <a:avLst/>
          </a:prstGeom>
          <a:noFill/>
          <a:ln>
            <a:noFill/>
          </a:ln>
        </p:spPr>
        <p:txBody>
          <a:bodyPr wrap="square" lIns="91425" tIns="91425" rIns="91425" bIns="91425" anchor="ctr" anchorCtr="0">
            <a:noAutofit/>
          </a:bodyPr>
          <a:lstStyle/>
          <a:p>
            <a:pPr lvl="0" algn="ctr" rtl="0">
              <a:spcBef>
                <a:spcPts val="0"/>
              </a:spcBef>
              <a:buNone/>
            </a:pPr>
            <a:r>
              <a:rPr lang="en-US">
                <a:solidFill>
                  <a:srgbClr val="16469D"/>
                </a:solidFill>
                <a:latin typeface="Avenir"/>
                <a:ea typeface="Avenir"/>
                <a:cs typeface="Avenir"/>
                <a:sym typeface="Avenir"/>
              </a:rPr>
              <a:t>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7"/>
        <p:cNvGrpSpPr/>
        <p:nvPr/>
      </p:nvGrpSpPr>
      <p:grpSpPr>
        <a:xfrm>
          <a:off x="0" y="0"/>
          <a:ext cx="0" cy="0"/>
          <a:chOff x="0" y="0"/>
          <a:chExt cx="0" cy="0"/>
        </a:xfrm>
      </p:grpSpPr>
      <p:sp>
        <p:nvSpPr>
          <p:cNvPr id="128" name="Shape 128"/>
          <p:cNvSpPr txBox="1">
            <a:spLocks noGrp="1"/>
          </p:cNvSpPr>
          <p:nvPr>
            <p:ph type="title"/>
          </p:nvPr>
        </p:nvSpPr>
        <p:spPr>
          <a:xfrm>
            <a:off x="685800" y="609600"/>
            <a:ext cx="7772400" cy="595500"/>
          </a:xfrm>
          <a:prstGeom prst="rect">
            <a:avLst/>
          </a:prstGeom>
          <a:noFill/>
          <a:ln>
            <a:noFill/>
          </a:ln>
        </p:spPr>
        <p:txBody>
          <a:bodyPr wrap="square" lIns="45700" tIns="45700" rIns="45700" bIns="45700" anchor="ctr" anchorCtr="0">
            <a:noAutofit/>
          </a:bodyPr>
          <a:lstStyle/>
          <a:p>
            <a:pPr marL="0" marR="0" lvl="0" indent="0" algn="ctr" rtl="0">
              <a:lnSpc>
                <a:spcPct val="100000"/>
              </a:lnSpc>
              <a:spcBef>
                <a:spcPts val="0"/>
              </a:spcBef>
              <a:spcAft>
                <a:spcPts val="0"/>
              </a:spcAft>
              <a:buClr>
                <a:schemeClr val="accent2"/>
              </a:buClr>
              <a:buSzPct val="25000"/>
              <a:buFont typeface="Trebuchet MS"/>
              <a:buNone/>
            </a:pPr>
            <a:r>
              <a:rPr lang="en-US" sz="4000" b="0" i="0" u="none" strike="noStrike" cap="none" dirty="0">
                <a:latin typeface="Trebuchet MS"/>
                <a:ea typeface="Trebuchet MS"/>
                <a:cs typeface="Trebuchet MS"/>
                <a:sym typeface="Trebuchet MS"/>
              </a:rPr>
              <a:t>Tr</a:t>
            </a:r>
            <a:r>
              <a:rPr lang="en-US" sz="4000" b="0" i="0" u="none" strike="noStrike" cap="none" dirty="0">
                <a:solidFill>
                  <a:srgbClr val="16469D"/>
                </a:solidFill>
                <a:latin typeface="Trebuchet MS"/>
                <a:ea typeface="Trebuchet MS"/>
                <a:cs typeface="Trebuchet MS"/>
                <a:sym typeface="Trebuchet MS"/>
              </a:rPr>
              <a:t>ue or False? </a:t>
            </a:r>
          </a:p>
        </p:txBody>
      </p:sp>
      <p:cxnSp>
        <p:nvCxnSpPr>
          <p:cNvPr id="130" name="Shape 130" title="Line"/>
          <p:cNvCxnSpPr/>
          <p:nvPr/>
        </p:nvCxnSpPr>
        <p:spPr>
          <a:xfrm>
            <a:off x="535350" y="1205225"/>
            <a:ext cx="8073300" cy="0"/>
          </a:xfrm>
          <a:prstGeom prst="straightConnector1">
            <a:avLst/>
          </a:prstGeom>
          <a:noFill/>
          <a:ln w="19050" cap="flat" cmpd="sng">
            <a:solidFill>
              <a:srgbClr val="8DD7F7"/>
            </a:solidFill>
            <a:prstDash val="solid"/>
            <a:round/>
            <a:headEnd type="none" w="med" len="med"/>
            <a:tailEnd type="none" w="med" len="med"/>
          </a:ln>
        </p:spPr>
      </p:cxnSp>
      <p:sp>
        <p:nvSpPr>
          <p:cNvPr id="129" name="Shape 129"/>
          <p:cNvSpPr txBox="1">
            <a:spLocks noGrp="1"/>
          </p:cNvSpPr>
          <p:nvPr>
            <p:ph type="body" idx="1"/>
          </p:nvPr>
        </p:nvSpPr>
        <p:spPr>
          <a:xfrm>
            <a:off x="838200" y="1953250"/>
            <a:ext cx="7467600" cy="3321000"/>
          </a:xfrm>
          <a:prstGeom prst="rect">
            <a:avLst/>
          </a:prstGeom>
          <a:noFill/>
          <a:ln>
            <a:noFill/>
          </a:ln>
        </p:spPr>
        <p:txBody>
          <a:bodyPr wrap="square" lIns="45700" tIns="45700" rIns="45700" bIns="45700" anchor="t" anchorCtr="0">
            <a:noAutofit/>
          </a:bodyPr>
          <a:lstStyle/>
          <a:p>
            <a:pPr marL="0" marR="0" lvl="0" indent="0" algn="ctr" rtl="0">
              <a:lnSpc>
                <a:spcPct val="100000"/>
              </a:lnSpc>
              <a:spcBef>
                <a:spcPts val="0"/>
              </a:spcBef>
              <a:spcAft>
                <a:spcPts val="0"/>
              </a:spcAft>
              <a:buClr>
                <a:srgbClr val="9999E5"/>
              </a:buClr>
              <a:buSzPct val="25000"/>
              <a:buFont typeface="Times New Roman"/>
              <a:buNone/>
            </a:pPr>
            <a:r>
              <a:rPr lang="en-US" sz="3200" b="0" i="0" u="none" strike="noStrike" cap="none" dirty="0">
                <a:solidFill>
                  <a:srgbClr val="16469D"/>
                </a:solidFill>
                <a:latin typeface="Avenir"/>
                <a:ea typeface="Avenir"/>
                <a:cs typeface="Avenir"/>
                <a:sym typeface="Avenir"/>
              </a:rPr>
              <a:t>2.</a:t>
            </a:r>
            <a:r>
              <a:rPr lang="en-US" sz="3200" b="0" i="0" u="none" strike="noStrike" cap="none" dirty="0">
                <a:solidFill>
                  <a:srgbClr val="000000"/>
                </a:solidFill>
                <a:latin typeface="Avenir"/>
                <a:ea typeface="Avenir"/>
                <a:cs typeface="Avenir"/>
                <a:sym typeface="Avenir"/>
              </a:rPr>
              <a:t>	</a:t>
            </a:r>
            <a:r>
              <a:rPr lang="en-US" sz="3000" b="0" i="0" u="none" strike="noStrike" cap="none" dirty="0">
                <a:solidFill>
                  <a:srgbClr val="000000"/>
                </a:solidFill>
                <a:latin typeface="Avenir"/>
                <a:ea typeface="Avenir"/>
                <a:cs typeface="Avenir"/>
                <a:sym typeface="Avenir"/>
              </a:rPr>
              <a:t>Foodborne illness doesn’t affect me</a:t>
            </a:r>
            <a:br>
              <a:rPr lang="en-US" sz="3000" b="0" i="0" u="none" strike="noStrike" cap="none" dirty="0">
                <a:solidFill>
                  <a:srgbClr val="000000"/>
                </a:solidFill>
                <a:latin typeface="Avenir"/>
                <a:ea typeface="Avenir"/>
                <a:cs typeface="Avenir"/>
                <a:sym typeface="Avenir"/>
              </a:rPr>
            </a:br>
            <a:r>
              <a:rPr lang="en-US" sz="3000" b="1" i="0" u="none" strike="noStrike" cap="none" dirty="0">
                <a:solidFill>
                  <a:srgbClr val="A2238E"/>
                </a:solidFill>
                <a:latin typeface="Avenir"/>
                <a:ea typeface="Avenir"/>
                <a:cs typeface="Avenir"/>
                <a:sym typeface="Avenir"/>
              </a:rPr>
              <a:t>False</a:t>
            </a:r>
          </a:p>
        </p:txBody>
      </p:sp>
      <p:sp>
        <p:nvSpPr>
          <p:cNvPr id="131" name="Shape 131"/>
          <p:cNvSpPr txBox="1"/>
          <p:nvPr/>
        </p:nvSpPr>
        <p:spPr>
          <a:xfrm>
            <a:off x="8501975" y="6352150"/>
            <a:ext cx="642300" cy="505800"/>
          </a:xfrm>
          <a:prstGeom prst="rect">
            <a:avLst/>
          </a:prstGeom>
          <a:noFill/>
          <a:ln>
            <a:noFill/>
          </a:ln>
        </p:spPr>
        <p:txBody>
          <a:bodyPr wrap="square" lIns="91425" tIns="91425" rIns="91425" bIns="91425" anchor="ctr" anchorCtr="0">
            <a:noAutofit/>
          </a:bodyPr>
          <a:lstStyle/>
          <a:p>
            <a:pPr lvl="0" algn="ctr" rtl="0">
              <a:spcBef>
                <a:spcPts val="0"/>
              </a:spcBef>
              <a:buNone/>
            </a:pPr>
            <a:r>
              <a:rPr lang="en-US">
                <a:solidFill>
                  <a:srgbClr val="16469D"/>
                </a:solidFill>
                <a:latin typeface="Avenir"/>
                <a:ea typeface="Avenir"/>
                <a:cs typeface="Avenir"/>
                <a:sym typeface="Avenir"/>
              </a:rPr>
              <a:t>8</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Shape 136"/>
          <p:cNvSpPr txBox="1">
            <a:spLocks noGrp="1"/>
          </p:cNvSpPr>
          <p:nvPr>
            <p:ph type="title"/>
          </p:nvPr>
        </p:nvSpPr>
        <p:spPr>
          <a:xfrm>
            <a:off x="685800" y="609600"/>
            <a:ext cx="7772400" cy="595500"/>
          </a:xfrm>
          <a:prstGeom prst="rect">
            <a:avLst/>
          </a:prstGeom>
          <a:noFill/>
          <a:ln>
            <a:noFill/>
          </a:ln>
        </p:spPr>
        <p:txBody>
          <a:bodyPr wrap="square" lIns="45700" tIns="45700" rIns="45700" bIns="45700" anchor="ctr" anchorCtr="0">
            <a:noAutofit/>
          </a:bodyPr>
          <a:lstStyle/>
          <a:p>
            <a:pPr marL="0" marR="0" lvl="0" indent="0" algn="ctr" rtl="0">
              <a:lnSpc>
                <a:spcPct val="100000"/>
              </a:lnSpc>
              <a:spcBef>
                <a:spcPts val="0"/>
              </a:spcBef>
              <a:spcAft>
                <a:spcPts val="0"/>
              </a:spcAft>
              <a:buClr>
                <a:schemeClr val="accent2"/>
              </a:buClr>
              <a:buSzPct val="25000"/>
              <a:buFont typeface="Trebuchet MS"/>
              <a:buNone/>
            </a:pPr>
            <a:r>
              <a:rPr lang="en-US" sz="4000" b="0" i="0" u="none" strike="noStrike" cap="none" dirty="0">
                <a:solidFill>
                  <a:srgbClr val="16469D"/>
                </a:solidFill>
                <a:latin typeface="Trebuchet MS"/>
                <a:ea typeface="Trebuchet MS"/>
                <a:cs typeface="Trebuchet MS"/>
                <a:sym typeface="Trebuchet MS"/>
              </a:rPr>
              <a:t>Pregnant Women Are at Risk</a:t>
            </a:r>
          </a:p>
        </p:txBody>
      </p:sp>
      <p:cxnSp>
        <p:nvCxnSpPr>
          <p:cNvPr id="138" name="Shape 138" title="Line"/>
          <p:cNvCxnSpPr/>
          <p:nvPr/>
        </p:nvCxnSpPr>
        <p:spPr>
          <a:xfrm>
            <a:off x="535350" y="1205225"/>
            <a:ext cx="8073300" cy="0"/>
          </a:xfrm>
          <a:prstGeom prst="straightConnector1">
            <a:avLst/>
          </a:prstGeom>
          <a:noFill/>
          <a:ln w="19050" cap="flat" cmpd="sng">
            <a:solidFill>
              <a:srgbClr val="8DD7F7"/>
            </a:solidFill>
            <a:prstDash val="solid"/>
            <a:round/>
            <a:headEnd type="none" w="med" len="med"/>
            <a:tailEnd type="none" w="med" len="med"/>
          </a:ln>
        </p:spPr>
      </p:cxnSp>
      <p:sp>
        <p:nvSpPr>
          <p:cNvPr id="137" name="Shape 137"/>
          <p:cNvSpPr txBox="1">
            <a:spLocks noGrp="1"/>
          </p:cNvSpPr>
          <p:nvPr>
            <p:ph type="body" idx="1"/>
          </p:nvPr>
        </p:nvSpPr>
        <p:spPr>
          <a:xfrm>
            <a:off x="2166300" y="1981200"/>
            <a:ext cx="4811400" cy="3056700"/>
          </a:xfrm>
          <a:prstGeom prst="rect">
            <a:avLst/>
          </a:prstGeom>
          <a:noFill/>
          <a:ln>
            <a:noFill/>
          </a:ln>
        </p:spPr>
        <p:txBody>
          <a:bodyPr wrap="square" lIns="45700" tIns="45700" rIns="45700" bIns="45700" anchor="t" anchorCtr="0">
            <a:noAutofit/>
          </a:bodyPr>
          <a:lstStyle/>
          <a:p>
            <a:pPr marL="342900" marR="0" lvl="0" indent="-330200" algn="l" rtl="0">
              <a:lnSpc>
                <a:spcPct val="100000"/>
              </a:lnSpc>
              <a:spcBef>
                <a:spcPts val="0"/>
              </a:spcBef>
              <a:spcAft>
                <a:spcPts val="0"/>
              </a:spcAft>
              <a:buClr>
                <a:srgbClr val="16469D"/>
              </a:buClr>
              <a:buSzPct val="100000"/>
              <a:buFont typeface="Avenir"/>
              <a:buChar char="•"/>
            </a:pPr>
            <a:r>
              <a:rPr lang="en-US" sz="3000" b="0" i="0" u="none" strike="noStrike" cap="none" dirty="0">
                <a:solidFill>
                  <a:srgbClr val="000000"/>
                </a:solidFill>
                <a:latin typeface="Avenir"/>
                <a:ea typeface="Avenir"/>
                <a:cs typeface="Avenir"/>
                <a:sym typeface="Avenir"/>
              </a:rPr>
              <a:t>Altered immune system</a:t>
            </a:r>
          </a:p>
          <a:p>
            <a:pPr marL="342900" marR="0" lvl="0" indent="-330200" algn="l" rtl="0">
              <a:lnSpc>
                <a:spcPct val="100000"/>
              </a:lnSpc>
              <a:spcBef>
                <a:spcPts val="700"/>
              </a:spcBef>
              <a:spcAft>
                <a:spcPts val="0"/>
              </a:spcAft>
              <a:buClr>
                <a:srgbClr val="16469D"/>
              </a:buClr>
              <a:buSzPct val="100000"/>
              <a:buFont typeface="Avenir"/>
              <a:buChar char="•"/>
            </a:pPr>
            <a:r>
              <a:rPr lang="en-US" sz="3000" b="0" i="0" u="none" strike="noStrike" cap="none" dirty="0">
                <a:solidFill>
                  <a:srgbClr val="000000"/>
                </a:solidFill>
                <a:latin typeface="Avenir"/>
                <a:ea typeface="Avenir"/>
                <a:cs typeface="Avenir"/>
                <a:sym typeface="Avenir"/>
              </a:rPr>
              <a:t>Serious health problems </a:t>
            </a:r>
          </a:p>
          <a:p>
            <a:pPr marL="342900" marR="0" lvl="0" indent="-330200" algn="l" rtl="0">
              <a:lnSpc>
                <a:spcPct val="100000"/>
              </a:lnSpc>
              <a:spcBef>
                <a:spcPts val="700"/>
              </a:spcBef>
              <a:spcAft>
                <a:spcPts val="0"/>
              </a:spcAft>
              <a:buClr>
                <a:srgbClr val="16469D"/>
              </a:buClr>
              <a:buSzPct val="100000"/>
              <a:buFont typeface="Avenir"/>
              <a:buChar char="•"/>
            </a:pPr>
            <a:r>
              <a:rPr lang="en-US" sz="3000" b="0" i="0" u="none" strike="noStrike" cap="none" dirty="0">
                <a:solidFill>
                  <a:srgbClr val="000000"/>
                </a:solidFill>
                <a:latin typeface="Avenir"/>
                <a:ea typeface="Avenir"/>
                <a:cs typeface="Avenir"/>
                <a:sym typeface="Avenir"/>
              </a:rPr>
              <a:t>Premature delivery</a:t>
            </a:r>
          </a:p>
          <a:p>
            <a:pPr marL="342900" marR="0" lvl="0" indent="-330200" algn="l" rtl="0">
              <a:lnSpc>
                <a:spcPct val="100000"/>
              </a:lnSpc>
              <a:spcBef>
                <a:spcPts val="700"/>
              </a:spcBef>
              <a:spcAft>
                <a:spcPts val="0"/>
              </a:spcAft>
              <a:buClr>
                <a:srgbClr val="16469D"/>
              </a:buClr>
              <a:buSzPct val="100000"/>
              <a:buFont typeface="Avenir"/>
              <a:buChar char="•"/>
            </a:pPr>
            <a:r>
              <a:rPr lang="en-US" sz="3000" b="0" i="0" u="none" strike="noStrike" cap="none" dirty="0">
                <a:solidFill>
                  <a:srgbClr val="000000"/>
                </a:solidFill>
                <a:latin typeface="Avenir"/>
                <a:ea typeface="Avenir"/>
                <a:cs typeface="Avenir"/>
                <a:sym typeface="Avenir"/>
              </a:rPr>
              <a:t>Miscarriage</a:t>
            </a:r>
          </a:p>
          <a:p>
            <a:pPr marL="342900" marR="0" lvl="0" indent="-330200" algn="l" rtl="0">
              <a:lnSpc>
                <a:spcPct val="100000"/>
              </a:lnSpc>
              <a:spcBef>
                <a:spcPts val="700"/>
              </a:spcBef>
              <a:spcAft>
                <a:spcPts val="0"/>
              </a:spcAft>
              <a:buClr>
                <a:srgbClr val="16469D"/>
              </a:buClr>
              <a:buSzPct val="100000"/>
              <a:buFont typeface="Avenir"/>
              <a:buChar char="•"/>
            </a:pPr>
            <a:r>
              <a:rPr lang="en-US" sz="3000" b="0" i="0" u="none" strike="noStrike" cap="none" dirty="0">
                <a:solidFill>
                  <a:srgbClr val="000000"/>
                </a:solidFill>
                <a:latin typeface="Avenir"/>
                <a:ea typeface="Avenir"/>
                <a:cs typeface="Avenir"/>
                <a:sym typeface="Avenir"/>
              </a:rPr>
              <a:t>Death</a:t>
            </a:r>
          </a:p>
        </p:txBody>
      </p:sp>
      <p:sp>
        <p:nvSpPr>
          <p:cNvPr id="139" name="Shape 139"/>
          <p:cNvSpPr txBox="1"/>
          <p:nvPr/>
        </p:nvSpPr>
        <p:spPr>
          <a:xfrm>
            <a:off x="8501975" y="6352150"/>
            <a:ext cx="642300" cy="505800"/>
          </a:xfrm>
          <a:prstGeom prst="rect">
            <a:avLst/>
          </a:prstGeom>
          <a:noFill/>
          <a:ln>
            <a:noFill/>
          </a:ln>
        </p:spPr>
        <p:txBody>
          <a:bodyPr wrap="square" lIns="91425" tIns="91425" rIns="91425" bIns="91425" anchor="ctr" anchorCtr="0">
            <a:noAutofit/>
          </a:bodyPr>
          <a:lstStyle/>
          <a:p>
            <a:pPr lvl="0" algn="ctr" rtl="0">
              <a:spcBef>
                <a:spcPts val="0"/>
              </a:spcBef>
              <a:buNone/>
            </a:pPr>
            <a:r>
              <a:rPr lang="en-US">
                <a:solidFill>
                  <a:srgbClr val="16469D"/>
                </a:solidFill>
                <a:latin typeface="Avenir"/>
                <a:ea typeface="Avenir"/>
                <a:cs typeface="Avenir"/>
                <a:sym typeface="Avenir"/>
              </a:rPr>
              <a:t>9</a:t>
            </a:r>
          </a:p>
        </p:txBody>
      </p:sp>
    </p:spTree>
  </p:cSld>
  <p:clrMapOvr>
    <a:masterClrMapping/>
  </p:clrMapOvr>
</p:sld>
</file>

<file path=ppt/theme/theme1.xml><?xml version="1.0" encoding="utf-8"?>
<a:theme xmlns:a="http://schemas.openxmlformats.org/drawingml/2006/main" name="Blank">
  <a:themeElements>
    <a:clrScheme name="Blank">
      <a:dk1>
        <a:srgbClr val="000000"/>
      </a:dk1>
      <a:lt1>
        <a:srgbClr val="000066"/>
      </a:lt1>
      <a:dk2>
        <a:srgbClr val="A7A7A7"/>
      </a:dk2>
      <a:lt2>
        <a:srgbClr val="535353"/>
      </a:lt2>
      <a:accent1>
        <a:srgbClr val="FFFF66"/>
      </a:accent1>
      <a:accent2>
        <a:srgbClr val="3333CC"/>
      </a:accent2>
      <a:accent3>
        <a:srgbClr val="B8AAB8"/>
      </a:accent3>
      <a:accent4>
        <a:srgbClr val="707070"/>
      </a:accent4>
      <a:accent5>
        <a:srgbClr val="FFFFB8"/>
      </a:accent5>
      <a:accent6>
        <a:srgbClr val="2D2DB9"/>
      </a:accent6>
      <a:hlink>
        <a:srgbClr val="0000FF"/>
      </a:hlink>
      <a:folHlink>
        <a:srgbClr val="FF00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Blank">
  <a:themeElements>
    <a:clrScheme name="Blank">
      <a:dk1>
        <a:srgbClr val="000000"/>
      </a:dk1>
      <a:lt1>
        <a:srgbClr val="FFFFFF"/>
      </a:lt1>
      <a:dk2>
        <a:srgbClr val="A7A7A7"/>
      </a:dk2>
      <a:lt2>
        <a:srgbClr val="535353"/>
      </a:lt2>
      <a:accent1>
        <a:srgbClr val="FFFF66"/>
      </a:accent1>
      <a:accent2>
        <a:srgbClr val="3333CC"/>
      </a:accent2>
      <a:accent3>
        <a:srgbClr val="B8AAB8"/>
      </a:accent3>
      <a:accent4>
        <a:srgbClr val="707070"/>
      </a:accent4>
      <a:accent5>
        <a:srgbClr val="FFFFB8"/>
      </a:accent5>
      <a:accent6>
        <a:srgbClr val="2D2DB9"/>
      </a:accent6>
      <a:hlink>
        <a:srgbClr val="0000FF"/>
      </a:hlink>
      <a:folHlink>
        <a:srgbClr val="FF00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305</TotalTime>
  <Words>2886</Words>
  <Application>Microsoft Office PowerPoint</Application>
  <PresentationFormat>On-screen Show (4:3)</PresentationFormat>
  <Paragraphs>293</Paragraphs>
  <Slides>30</Slides>
  <Notes>30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30</vt:i4>
      </vt:variant>
    </vt:vector>
  </HeadingPairs>
  <TitlesOfParts>
    <vt:vector size="37" baseType="lpstr">
      <vt:lpstr>Arial</vt:lpstr>
      <vt:lpstr>Avenir</vt:lpstr>
      <vt:lpstr>Garamond</vt:lpstr>
      <vt:lpstr>Times</vt:lpstr>
      <vt:lpstr>Times New Roman</vt:lpstr>
      <vt:lpstr>Trebuchet MS</vt:lpstr>
      <vt:lpstr>Blank</vt:lpstr>
      <vt:lpstr>Food Safety for Moms-to-Be</vt:lpstr>
      <vt:lpstr>Foodborne Illness </vt:lpstr>
      <vt:lpstr>Common Symptoms </vt:lpstr>
      <vt:lpstr>True or False?</vt:lpstr>
      <vt:lpstr>Foodborne Illness &amp; Pregnancy</vt:lpstr>
      <vt:lpstr>True or False?</vt:lpstr>
      <vt:lpstr>Foodborne Illness Statistics</vt:lpstr>
      <vt:lpstr>True or False? </vt:lpstr>
      <vt:lpstr>Pregnant Women Are at Risk</vt:lpstr>
      <vt:lpstr>True or False? </vt:lpstr>
      <vt:lpstr>Unborn Babies Are at Risk</vt:lpstr>
      <vt:lpstr>Prevention — 4 Simple Steps </vt:lpstr>
      <vt:lpstr>Prevention — Step 1 </vt:lpstr>
      <vt:lpstr>Prevention — Step 2 </vt:lpstr>
      <vt:lpstr>Prevention — Step 3 </vt:lpstr>
      <vt:lpstr>Prevention — Step 4 </vt:lpstr>
      <vt:lpstr>2 Foodborne Risks </vt:lpstr>
      <vt:lpstr>Foodborne Risk #1</vt:lpstr>
      <vt:lpstr>Listeriosis &amp; Pregnant Women </vt:lpstr>
      <vt:lpstr>How to Prevent Listeriosis </vt:lpstr>
      <vt:lpstr>Foodborne Risk #2</vt:lpstr>
      <vt:lpstr>Impact of Toxoplasma </vt:lpstr>
      <vt:lpstr>How to Prevent Toxoplasmosis </vt:lpstr>
      <vt:lpstr>How to Prevent Toxoplasmosis (cont’d) </vt:lpstr>
      <vt:lpstr>Folic Acid</vt:lpstr>
      <vt:lpstr>Eating Fish</vt:lpstr>
      <vt:lpstr>Grains</vt:lpstr>
      <vt:lpstr>Situations: What to Do If...</vt:lpstr>
      <vt:lpstr>For More Information</vt:lpstr>
      <vt:lpstr>Questions &amp; Answers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Presented by  [insert presenting organization]</dc:title>
  <cp:lastModifiedBy>Valerie</cp:lastModifiedBy>
  <cp:revision>21</cp:revision>
  <dcterms:modified xsi:type="dcterms:W3CDTF">2017-12-20T22:39:57Z</dcterms:modified>
</cp:coreProperties>
</file>