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21"/>
  <workbookPr/>
  <mc:AlternateContent xmlns:mc="http://schemas.openxmlformats.org/markup-compatibility/2006">
    <mc:Choice Requires="x15">
      <x15ac:absPath xmlns:x15ac="http://schemas.microsoft.com/office/spreadsheetml/2010/11/ac" url="https://fda.sharepoint.com/sites/CDRH-OCE-Comms-External/ExternalComms/Early Alerts and Recalls/RES98429-Erbe-Cryoprobe/"/>
    </mc:Choice>
  </mc:AlternateContent>
  <xr:revisionPtr revIDLastSave="0" documentId="8_{A638D8A8-CA76-4ECF-AD6D-C8EEE3873DB4}" xr6:coauthVersionLast="47" xr6:coauthVersionMax="47" xr10:uidLastSave="{00000000-0000-0000-0000-000000000000}"/>
  <bookViews>
    <workbookView xWindow="-120" yWindow="-120" windowWidth="29040" windowHeight="15720" xr2:uid="{F41A6377-8F09-48AD-A197-7077F3479183}"/>
  </bookViews>
  <sheets>
    <sheet name="Sheet1" sheetId="1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105" uniqueCount="571">
  <si>
    <t>Part Number</t>
  </si>
  <si>
    <t>Part Description</t>
  </si>
  <si>
    <t>UDI-DI</t>
  </si>
  <si>
    <t>Lot</t>
  </si>
  <si>
    <t>20402-401</t>
  </si>
  <si>
    <t>Flexible Cryoprobe (OD 1.1mm, L1.15mm) w/ oversheath (OD2.6mm, L817mm)</t>
  </si>
  <si>
    <t>04050147021785 </t>
  </si>
  <si>
    <t>W2459855</t>
  </si>
  <si>
    <t>W2459856</t>
  </si>
  <si>
    <t>W2459857</t>
  </si>
  <si>
    <t>W2462279</t>
  </si>
  <si>
    <t>W2462280</t>
  </si>
  <si>
    <t>W2462281</t>
  </si>
  <si>
    <t>W2462282</t>
  </si>
  <si>
    <t>W2462285</t>
  </si>
  <si>
    <t>W2463589</t>
  </si>
  <si>
    <t>W2463590</t>
  </si>
  <si>
    <t>W2463591</t>
  </si>
  <si>
    <t>W2463592</t>
  </si>
  <si>
    <t>W2463595</t>
  </si>
  <si>
    <t>W2465609</t>
  </si>
  <si>
    <t>W2465755</t>
  </si>
  <si>
    <t>W2468858</t>
  </si>
  <si>
    <t>W2469058</t>
  </si>
  <si>
    <t>W2469059</t>
  </si>
  <si>
    <t>W2469061</t>
  </si>
  <si>
    <t>W2469062</t>
  </si>
  <si>
    <t>W2469080</t>
  </si>
  <si>
    <t>W4465348</t>
  </si>
  <si>
    <t>W4468495</t>
  </si>
  <si>
    <t>WO461310</t>
  </si>
  <si>
    <t>WO461311</t>
  </si>
  <si>
    <t>WO461312</t>
  </si>
  <si>
    <t>WO461314</t>
  </si>
  <si>
    <t>WO461315</t>
  </si>
  <si>
    <t>WO461829</t>
  </si>
  <si>
    <t>WO461831</t>
  </si>
  <si>
    <t>WO461832</t>
  </si>
  <si>
    <t>WO461833</t>
  </si>
  <si>
    <t>WO461834</t>
  </si>
  <si>
    <t>WO461835</t>
  </si>
  <si>
    <t>WO461842</t>
  </si>
  <si>
    <t>WO461843</t>
  </si>
  <si>
    <t>WO461844</t>
  </si>
  <si>
    <t>WO461847</t>
  </si>
  <si>
    <t>WO461848</t>
  </si>
  <si>
    <t>WO462117</t>
  </si>
  <si>
    <t>WO462118</t>
  </si>
  <si>
    <t>WO462119</t>
  </si>
  <si>
    <t>WO462120</t>
  </si>
  <si>
    <t>WO462121</t>
  </si>
  <si>
    <t>WO462122</t>
  </si>
  <si>
    <t>WO462123</t>
  </si>
  <si>
    <t>WO462124</t>
  </si>
  <si>
    <t>WO462125</t>
  </si>
  <si>
    <t>WO462128</t>
  </si>
  <si>
    <t>WO462129</t>
  </si>
  <si>
    <t>WO462130</t>
  </si>
  <si>
    <t>WO462373</t>
  </si>
  <si>
    <t>WO462374</t>
  </si>
  <si>
    <t>WO462375</t>
  </si>
  <si>
    <t>WO462376</t>
  </si>
  <si>
    <t>WO462377</t>
  </si>
  <si>
    <t>WO462378</t>
  </si>
  <si>
    <t>WO462379</t>
  </si>
  <si>
    <t>WO462380</t>
  </si>
  <si>
    <t>WO462387</t>
  </si>
  <si>
    <t>WO462388</t>
  </si>
  <si>
    <t>WO462389</t>
  </si>
  <si>
    <t>WO462397</t>
  </si>
  <si>
    <t>WO462825</t>
  </si>
  <si>
    <t>WO462826</t>
  </si>
  <si>
    <t>WO462827</t>
  </si>
  <si>
    <t>WO462828</t>
  </si>
  <si>
    <t>WO462829</t>
  </si>
  <si>
    <t>WO462830</t>
  </si>
  <si>
    <t>WO462831</t>
  </si>
  <si>
    <t>WO462838</t>
  </si>
  <si>
    <t>WO462839</t>
  </si>
  <si>
    <t>WO462840</t>
  </si>
  <si>
    <t>WO462841</t>
  </si>
  <si>
    <t>WO462842</t>
  </si>
  <si>
    <t>WO462843</t>
  </si>
  <si>
    <t>WO462844</t>
  </si>
  <si>
    <t>WO462845</t>
  </si>
  <si>
    <t>WO462846</t>
  </si>
  <si>
    <t>WO462847</t>
  </si>
  <si>
    <t>WO462848</t>
  </si>
  <si>
    <t>WO462849</t>
  </si>
  <si>
    <t>WO463308</t>
  </si>
  <si>
    <t>WO463309</t>
  </si>
  <si>
    <t>WO463310</t>
  </si>
  <si>
    <t>WO463311</t>
  </si>
  <si>
    <t>WO463312</t>
  </si>
  <si>
    <t>WO463313</t>
  </si>
  <si>
    <t>WO463314</t>
  </si>
  <si>
    <t>WO463316</t>
  </si>
  <si>
    <t>WO463317</t>
  </si>
  <si>
    <t>WO463390</t>
  </si>
  <si>
    <t>WO463391</t>
  </si>
  <si>
    <t>WO463392</t>
  </si>
  <si>
    <t>WO463393</t>
  </si>
  <si>
    <t>WO463394</t>
  </si>
  <si>
    <t>WO463395</t>
  </si>
  <si>
    <t>WO463396</t>
  </si>
  <si>
    <t>WO463397</t>
  </si>
  <si>
    <t>WO463398</t>
  </si>
  <si>
    <t>WO463399</t>
  </si>
  <si>
    <t>WO463400</t>
  </si>
  <si>
    <t>WO463401</t>
  </si>
  <si>
    <t>WO463402</t>
  </si>
  <si>
    <t>WO463403</t>
  </si>
  <si>
    <t>WO463404</t>
  </si>
  <si>
    <t>WO463405</t>
  </si>
  <si>
    <t>WO463406</t>
  </si>
  <si>
    <t>WO463407</t>
  </si>
  <si>
    <t>WO463408</t>
  </si>
  <si>
    <t>WO463409</t>
  </si>
  <si>
    <t>WO464270</t>
  </si>
  <si>
    <t>WO464271</t>
  </si>
  <si>
    <t>WO464272</t>
  </si>
  <si>
    <t>WO464273</t>
  </si>
  <si>
    <t>WO464274</t>
  </si>
  <si>
    <t>WO464275</t>
  </si>
  <si>
    <t>WO464276</t>
  </si>
  <si>
    <t>WO464277</t>
  </si>
  <si>
    <t>WO464278</t>
  </si>
  <si>
    <t>WO464279</t>
  </si>
  <si>
    <t>WO464699</t>
  </si>
  <si>
    <t>WO464700</t>
  </si>
  <si>
    <t>WO464701</t>
  </si>
  <si>
    <t>WO464702</t>
  </si>
  <si>
    <t>WO464703</t>
  </si>
  <si>
    <t>WO464994</t>
  </si>
  <si>
    <t>WO464995</t>
  </si>
  <si>
    <t>WO464996</t>
  </si>
  <si>
    <t>WO464997</t>
  </si>
  <si>
    <t>WO465021</t>
  </si>
  <si>
    <t>WO465022</t>
  </si>
  <si>
    <t>WO465023</t>
  </si>
  <si>
    <t>WO465024</t>
  </si>
  <si>
    <t>WO465025</t>
  </si>
  <si>
    <t>WO465026</t>
  </si>
  <si>
    <t>WO465027</t>
  </si>
  <si>
    <t>WO465050</t>
  </si>
  <si>
    <t>WO465051</t>
  </si>
  <si>
    <t>WO465052</t>
  </si>
  <si>
    <t>WO465053</t>
  </si>
  <si>
    <t>WO465054</t>
  </si>
  <si>
    <t>WO465055</t>
  </si>
  <si>
    <t>WO465056</t>
  </si>
  <si>
    <t>WO465057</t>
  </si>
  <si>
    <t>WO465066</t>
  </si>
  <si>
    <t>WO465067</t>
  </si>
  <si>
    <t>WO465068</t>
  </si>
  <si>
    <t>WO465069</t>
  </si>
  <si>
    <t>WO465243</t>
  </si>
  <si>
    <t>WO465244</t>
  </si>
  <si>
    <t>WO465245</t>
  </si>
  <si>
    <t>WO465246</t>
  </si>
  <si>
    <t>WO465247</t>
  </si>
  <si>
    <t>WO465248</t>
  </si>
  <si>
    <t>WO465249</t>
  </si>
  <si>
    <t>WO465255</t>
  </si>
  <si>
    <t>WO465256</t>
  </si>
  <si>
    <t>WO465257</t>
  </si>
  <si>
    <t>WO465258</t>
  </si>
  <si>
    <t>WO465259</t>
  </si>
  <si>
    <t>WO465260</t>
  </si>
  <si>
    <t>WO465261</t>
  </si>
  <si>
    <t>WO465262</t>
  </si>
  <si>
    <t>WO465266</t>
  </si>
  <si>
    <t>WO465267</t>
  </si>
  <si>
    <t>WO465268</t>
  </si>
  <si>
    <t>WO465269</t>
  </si>
  <si>
    <t>WO467858</t>
  </si>
  <si>
    <t>WO467859</t>
  </si>
  <si>
    <t>WO467860</t>
  </si>
  <si>
    <t>WO467861</t>
  </si>
  <si>
    <t>WO467862</t>
  </si>
  <si>
    <t>WO467863</t>
  </si>
  <si>
    <t>WO467884</t>
  </si>
  <si>
    <t>WO467885</t>
  </si>
  <si>
    <t>WO467886</t>
  </si>
  <si>
    <t>WO468210</t>
  </si>
  <si>
    <t>WO468211</t>
  </si>
  <si>
    <t>WO468212</t>
  </si>
  <si>
    <t>WO468213</t>
  </si>
  <si>
    <t>WO468214</t>
  </si>
  <si>
    <t>WO468215</t>
  </si>
  <si>
    <t>WO468216</t>
  </si>
  <si>
    <t>WO468217</t>
  </si>
  <si>
    <t>WO468218</t>
  </si>
  <si>
    <t>WO468219</t>
  </si>
  <si>
    <t>WO468220</t>
  </si>
  <si>
    <t>WO468221</t>
  </si>
  <si>
    <t>WO468230</t>
  </si>
  <si>
    <t>WO468231</t>
  </si>
  <si>
    <t>WO468232</t>
  </si>
  <si>
    <t>WO468609</t>
  </si>
  <si>
    <t>WO468610</t>
  </si>
  <si>
    <t>WO468611</t>
  </si>
  <si>
    <t>WO468612</t>
  </si>
  <si>
    <t>WO468613</t>
  </si>
  <si>
    <t>WO468614</t>
  </si>
  <si>
    <t>WO468618</t>
  </si>
  <si>
    <t>WO468619</t>
  </si>
  <si>
    <t>WO468620</t>
  </si>
  <si>
    <t>WO468621</t>
  </si>
  <si>
    <t>WO468622</t>
  </si>
  <si>
    <t>WO468623</t>
  </si>
  <si>
    <t>WO468624</t>
  </si>
  <si>
    <t>WO468625</t>
  </si>
  <si>
    <t>WO468626</t>
  </si>
  <si>
    <t>WO468627</t>
  </si>
  <si>
    <t>WO468628</t>
  </si>
  <si>
    <t>WO468629</t>
  </si>
  <si>
    <t>WO468630</t>
  </si>
  <si>
    <t>WO468631</t>
  </si>
  <si>
    <t>WO468632</t>
  </si>
  <si>
    <t>WO468634</t>
  </si>
  <si>
    <t>WO468635</t>
  </si>
  <si>
    <t>WO468636</t>
  </si>
  <si>
    <t>WO468637</t>
  </si>
  <si>
    <t>WO468638</t>
  </si>
  <si>
    <t>WO468639</t>
  </si>
  <si>
    <t>WO468640</t>
  </si>
  <si>
    <t>WO468641</t>
  </si>
  <si>
    <t>WO468654</t>
  </si>
  <si>
    <t>WO468655</t>
  </si>
  <si>
    <t>WO468656</t>
  </si>
  <si>
    <t>WO468657</t>
  </si>
  <si>
    <t>WO468658</t>
  </si>
  <si>
    <t>WO468659</t>
  </si>
  <si>
    <t>WO468660</t>
  </si>
  <si>
    <t>WO468661</t>
  </si>
  <si>
    <t>WO468662</t>
  </si>
  <si>
    <t>WO468663</t>
  </si>
  <si>
    <t>WO468664</t>
  </si>
  <si>
    <t>WO468665</t>
  </si>
  <si>
    <t>WO468666</t>
  </si>
  <si>
    <t>WO468669</t>
  </si>
  <si>
    <t>WO468670</t>
  </si>
  <si>
    <t>WO469350</t>
  </si>
  <si>
    <t>WO469351</t>
  </si>
  <si>
    <t>WO469352</t>
  </si>
  <si>
    <t>WO469353</t>
  </si>
  <si>
    <t>WO469354</t>
  </si>
  <si>
    <t>WO469357</t>
  </si>
  <si>
    <t>WO469358</t>
  </si>
  <si>
    <t>WO469359</t>
  </si>
  <si>
    <t>WO471335</t>
  </si>
  <si>
    <t>WO471336</t>
  </si>
  <si>
    <t>WO471337</t>
  </si>
  <si>
    <t>WO471338</t>
  </si>
  <si>
    <t>WO471339</t>
  </si>
  <si>
    <t>WO471340</t>
  </si>
  <si>
    <t>WO471341</t>
  </si>
  <si>
    <t>WO471342</t>
  </si>
  <si>
    <t>WO471344</t>
  </si>
  <si>
    <t>WO471345</t>
  </si>
  <si>
    <t>WO471346</t>
  </si>
  <si>
    <t>WO471347</t>
  </si>
  <si>
    <t>WO471348</t>
  </si>
  <si>
    <t>WO471349</t>
  </si>
  <si>
    <t>WO472537</t>
  </si>
  <si>
    <t>WO472538</t>
  </si>
  <si>
    <t>WO472539</t>
  </si>
  <si>
    <t>WO472540</t>
  </si>
  <si>
    <t>WO472594</t>
  </si>
  <si>
    <t>WO472595</t>
  </si>
  <si>
    <t>WO472596</t>
  </si>
  <si>
    <t>WO472597</t>
  </si>
  <si>
    <t>WO472598</t>
  </si>
  <si>
    <t>WO472599</t>
  </si>
  <si>
    <t>WO472600</t>
  </si>
  <si>
    <t>WO472601</t>
  </si>
  <si>
    <t>WO472602</t>
  </si>
  <si>
    <t>WO472603</t>
  </si>
  <si>
    <t>WO472617</t>
  </si>
  <si>
    <t>WO472618</t>
  </si>
  <si>
    <t>WO472619</t>
  </si>
  <si>
    <t>WO472620</t>
  </si>
  <si>
    <t>WO472621</t>
  </si>
  <si>
    <t>WO472622</t>
  </si>
  <si>
    <t>WO472623</t>
  </si>
  <si>
    <t>WO472624</t>
  </si>
  <si>
    <t>WO472625</t>
  </si>
  <si>
    <t>WO472626</t>
  </si>
  <si>
    <t>WO472627</t>
  </si>
  <si>
    <t>WO472628</t>
  </si>
  <si>
    <t>WO472629</t>
  </si>
  <si>
    <t>WO472630</t>
  </si>
  <si>
    <t>WO472631</t>
  </si>
  <si>
    <t>WO472632</t>
  </si>
  <si>
    <t>WO472633</t>
  </si>
  <si>
    <t>WO472634</t>
  </si>
  <si>
    <t>WO472635</t>
  </si>
  <si>
    <t>WO472636</t>
  </si>
  <si>
    <t>WO472642</t>
  </si>
  <si>
    <t>WO472643</t>
  </si>
  <si>
    <t>WO472644</t>
  </si>
  <si>
    <t>WO472647</t>
  </si>
  <si>
    <t>WO472648</t>
  </si>
  <si>
    <t>WO472649</t>
  </si>
  <si>
    <t>WO473613</t>
  </si>
  <si>
    <t>WO473614</t>
  </si>
  <si>
    <t>WO473615</t>
  </si>
  <si>
    <t>WO473616</t>
  </si>
  <si>
    <t>WO473617</t>
  </si>
  <si>
    <t>WO473618</t>
  </si>
  <si>
    <t>WO473619</t>
  </si>
  <si>
    <t>WO473646</t>
  </si>
  <si>
    <t>WO473647</t>
  </si>
  <si>
    <t>WO473648</t>
  </si>
  <si>
    <t>WO473649</t>
  </si>
  <si>
    <t>WO473650</t>
  </si>
  <si>
    <t>WO473651</t>
  </si>
  <si>
    <t>WO474289</t>
  </si>
  <si>
    <t>WO474290</t>
  </si>
  <si>
    <t>WO474291</t>
  </si>
  <si>
    <t>WO474292</t>
  </si>
  <si>
    <t>WO474580</t>
  </si>
  <si>
    <t>WO474581</t>
  </si>
  <si>
    <t>WO474582</t>
  </si>
  <si>
    <t>WO474583</t>
  </si>
  <si>
    <t>WO474584</t>
  </si>
  <si>
    <t>WO474585</t>
  </si>
  <si>
    <t>WO474586</t>
  </si>
  <si>
    <t>WO474587</t>
  </si>
  <si>
    <t>WO474588</t>
  </si>
  <si>
    <t>WO475359</t>
  </si>
  <si>
    <t>WO475360</t>
  </si>
  <si>
    <t>WO475361</t>
  </si>
  <si>
    <t>WO475362</t>
  </si>
  <si>
    <t>WO475363</t>
  </si>
  <si>
    <t>WO475364</t>
  </si>
  <si>
    <t>WO475368</t>
  </si>
  <si>
    <t>WO475369</t>
  </si>
  <si>
    <t>WO475370</t>
  </si>
  <si>
    <t>WO475371</t>
  </si>
  <si>
    <t>WO475372</t>
  </si>
  <si>
    <t>WO475373</t>
  </si>
  <si>
    <t>WO475374</t>
  </si>
  <si>
    <t>WO475375</t>
  </si>
  <si>
    <t>WO475376</t>
  </si>
  <si>
    <t>WO475377</t>
  </si>
  <si>
    <t>WO475378</t>
  </si>
  <si>
    <t>WO475382</t>
  </si>
  <si>
    <t>WO475383</t>
  </si>
  <si>
    <t>WO475384</t>
  </si>
  <si>
    <t>WO475385</t>
  </si>
  <si>
    <t>WO475386</t>
  </si>
  <si>
    <t>WO476017</t>
  </si>
  <si>
    <t>WO476018</t>
  </si>
  <si>
    <t>WO476019</t>
  </si>
  <si>
    <t>WO476020</t>
  </si>
  <si>
    <t>WO476021</t>
  </si>
  <si>
    <t>WO476226</t>
  </si>
  <si>
    <t>WO476227</t>
  </si>
  <si>
    <t>WO476228</t>
  </si>
  <si>
    <t>WO476229</t>
  </si>
  <si>
    <t>WO476230</t>
  </si>
  <si>
    <t>WO476231</t>
  </si>
  <si>
    <t>WO476232</t>
  </si>
  <si>
    <t>WO476233</t>
  </si>
  <si>
    <t>WO476234</t>
  </si>
  <si>
    <t>WO476235</t>
  </si>
  <si>
    <t>WO476273</t>
  </si>
  <si>
    <t>WO476274</t>
  </si>
  <si>
    <t>WO476275</t>
  </si>
  <si>
    <t>WO476690</t>
  </si>
  <si>
    <t>WO476691</t>
  </si>
  <si>
    <t>WO476692</t>
  </si>
  <si>
    <t>WO476693</t>
  </si>
  <si>
    <t>WO476694</t>
  </si>
  <si>
    <t>WO476695</t>
  </si>
  <si>
    <t>WO476696</t>
  </si>
  <si>
    <t>WO476697</t>
  </si>
  <si>
    <t>WO476698</t>
  </si>
  <si>
    <t>WO477070</t>
  </si>
  <si>
    <t>WO477071</t>
  </si>
  <si>
    <t>WO477072</t>
  </si>
  <si>
    <t>WO477073</t>
  </si>
  <si>
    <t>WO477497</t>
  </si>
  <si>
    <t>WO477498</t>
  </si>
  <si>
    <t>WO477499</t>
  </si>
  <si>
    <t>WO477500</t>
  </si>
  <si>
    <t>WO477501</t>
  </si>
  <si>
    <t>WO477502</t>
  </si>
  <si>
    <t>WO477503</t>
  </si>
  <si>
    <t>WO477504</t>
  </si>
  <si>
    <t>WO477505</t>
  </si>
  <si>
    <t>WO477506</t>
  </si>
  <si>
    <t>WO477507</t>
  </si>
  <si>
    <t>WO477508</t>
  </si>
  <si>
    <t>WO477686</t>
  </si>
  <si>
    <t>WO477687</t>
  </si>
  <si>
    <t>WO477688</t>
  </si>
  <si>
    <t>WO477689</t>
  </si>
  <si>
    <t>WO477979</t>
  </si>
  <si>
    <t>WO477980</t>
  </si>
  <si>
    <t>WO477981</t>
  </si>
  <si>
    <t>WO477982</t>
  </si>
  <si>
    <t>WO477983</t>
  </si>
  <si>
    <t>WO477984</t>
  </si>
  <si>
    <t>WO477985</t>
  </si>
  <si>
    <t>WO477986</t>
  </si>
  <si>
    <t>WO477987</t>
  </si>
  <si>
    <t>WO477988</t>
  </si>
  <si>
    <t>WO477989</t>
  </si>
  <si>
    <t>WO477990</t>
  </si>
  <si>
    <t>WO478178</t>
  </si>
  <si>
    <t>WO478179</t>
  </si>
  <si>
    <t>WO478180</t>
  </si>
  <si>
    <t>WO478181</t>
  </si>
  <si>
    <t>WO478182</t>
  </si>
  <si>
    <t>WO478183</t>
  </si>
  <si>
    <t>WO478184</t>
  </si>
  <si>
    <t>WO478185</t>
  </si>
  <si>
    <t>WO478186</t>
  </si>
  <si>
    <t>WO478187</t>
  </si>
  <si>
    <t>WO478188</t>
  </si>
  <si>
    <t>WO478952</t>
  </si>
  <si>
    <t>WO478953</t>
  </si>
  <si>
    <t>WO478954</t>
  </si>
  <si>
    <t>WO478955</t>
  </si>
  <si>
    <t>WO478957</t>
  </si>
  <si>
    <t>20402-410</t>
  </si>
  <si>
    <t>Flexible Cryoprobe (OD 1.7mm, L1.15mm)</t>
  </si>
  <si>
    <t>W2459858</t>
  </si>
  <si>
    <t>W2459958</t>
  </si>
  <si>
    <t>W2462283</t>
  </si>
  <si>
    <t>W2463593</t>
  </si>
  <si>
    <t>W2465596</t>
  </si>
  <si>
    <t>W2465623</t>
  </si>
  <si>
    <t>W2465693</t>
  </si>
  <si>
    <t>W2465768</t>
  </si>
  <si>
    <t>W2468859</t>
  </si>
  <si>
    <t>W2470050</t>
  </si>
  <si>
    <t>W2470051</t>
  </si>
  <si>
    <t>W2470052</t>
  </si>
  <si>
    <t>W4465597</t>
  </si>
  <si>
    <t>WO459860</t>
  </si>
  <si>
    <t>WO462187</t>
  </si>
  <si>
    <t>WO462322</t>
  </si>
  <si>
    <t>WO462390</t>
  </si>
  <si>
    <t>WO462391</t>
  </si>
  <si>
    <t>WO462392</t>
  </si>
  <si>
    <t>WO462393</t>
  </si>
  <si>
    <t>WO462396</t>
  </si>
  <si>
    <t>WO462677</t>
  </si>
  <si>
    <t>WO462678</t>
  </si>
  <si>
    <t>WO463323</t>
  </si>
  <si>
    <t>WO463324</t>
  </si>
  <si>
    <t>WO463325</t>
  </si>
  <si>
    <t>WO463326</t>
  </si>
  <si>
    <t>WO463386</t>
  </si>
  <si>
    <t>WO463387</t>
  </si>
  <si>
    <t>WO464280</t>
  </si>
  <si>
    <t>WO464281</t>
  </si>
  <si>
    <t>WO464282</t>
  </si>
  <si>
    <t>WO464283</t>
  </si>
  <si>
    <t>WO464284</t>
  </si>
  <si>
    <t>WO465059</t>
  </si>
  <si>
    <t>WO465060</t>
  </si>
  <si>
    <t>WO465061</t>
  </si>
  <si>
    <t>WO465062</t>
  </si>
  <si>
    <t>WO467876</t>
  </si>
  <si>
    <t>WO467877</t>
  </si>
  <si>
    <t>WO467878</t>
  </si>
  <si>
    <t>WO467879</t>
  </si>
  <si>
    <t>WO468225</t>
  </si>
  <si>
    <t>WO468226</t>
  </si>
  <si>
    <t>WO468227</t>
  </si>
  <si>
    <t>WO468642</t>
  </si>
  <si>
    <t>WO468643</t>
  </si>
  <si>
    <t>WO468644</t>
  </si>
  <si>
    <t>WO468645</t>
  </si>
  <si>
    <t>WO468647</t>
  </si>
  <si>
    <t>WO468671</t>
  </si>
  <si>
    <t>WO468672</t>
  </si>
  <si>
    <t>WO468673</t>
  </si>
  <si>
    <t>WO468674</t>
  </si>
  <si>
    <t>WO469361</t>
  </si>
  <si>
    <t>WO469362</t>
  </si>
  <si>
    <t>WO469363</t>
  </si>
  <si>
    <t>WO472495</t>
  </si>
  <si>
    <t>WO472496</t>
  </si>
  <si>
    <t>WO472497</t>
  </si>
  <si>
    <t>WO472612</t>
  </si>
  <si>
    <t>WO472613</t>
  </si>
  <si>
    <t>WO472614</t>
  </si>
  <si>
    <t>WO473666</t>
  </si>
  <si>
    <t>WO473667</t>
  </si>
  <si>
    <t>WO473668</t>
  </si>
  <si>
    <t>WO473669</t>
  </si>
  <si>
    <t>WO473670</t>
  </si>
  <si>
    <t>WO473791</t>
  </si>
  <si>
    <t>WO476977</t>
  </si>
  <si>
    <t>WO476978</t>
  </si>
  <si>
    <t>WO476979</t>
  </si>
  <si>
    <t>WO476980</t>
  </si>
  <si>
    <t>WO477011</t>
  </si>
  <si>
    <t>WO477012</t>
  </si>
  <si>
    <t>WO477031</t>
  </si>
  <si>
    <t>WO477511</t>
  </si>
  <si>
    <t>WO477512</t>
  </si>
  <si>
    <t>WO477661</t>
  </si>
  <si>
    <t>WO477662</t>
  </si>
  <si>
    <t>WO477663</t>
  </si>
  <si>
    <t>WO477664</t>
  </si>
  <si>
    <t>WO478276</t>
  </si>
  <si>
    <t>WO478277</t>
  </si>
  <si>
    <t>WO478278</t>
  </si>
  <si>
    <t>WO478279</t>
  </si>
  <si>
    <t>WO478313</t>
  </si>
  <si>
    <t>WO478845</t>
  </si>
  <si>
    <t>WO478846</t>
  </si>
  <si>
    <t>WO479954</t>
  </si>
  <si>
    <t>WO479955</t>
  </si>
  <si>
    <t>WO479956</t>
  </si>
  <si>
    <t>WO480079</t>
  </si>
  <si>
    <t>20402-411</t>
  </si>
  <si>
    <t>Flexible Cryoprobe (OD 2.4mm, L1.15mm)</t>
  </si>
  <si>
    <t>W2459861</t>
  </si>
  <si>
    <t>W2459862</t>
  </si>
  <si>
    <t>W2459863</t>
  </si>
  <si>
    <t>W2462284</t>
  </si>
  <si>
    <t>W2463594</t>
  </si>
  <si>
    <t>W2465601</t>
  </si>
  <si>
    <t>W2465689</t>
  </si>
  <si>
    <t>W2465749</t>
  </si>
  <si>
    <t>W2465769</t>
  </si>
  <si>
    <t>W4465351</t>
  </si>
  <si>
    <t>WO461840</t>
  </si>
  <si>
    <t>WO461846</t>
  </si>
  <si>
    <t>WO462097</t>
  </si>
  <si>
    <t>WO463327</t>
  </si>
  <si>
    <t>WO463328</t>
  </si>
  <si>
    <t>WO463388</t>
  </si>
  <si>
    <t>WO464285</t>
  </si>
  <si>
    <t>WO464286</t>
  </si>
  <si>
    <t>WO465063</t>
  </si>
  <si>
    <t>WO465064</t>
  </si>
  <si>
    <t>WO467873</t>
  </si>
  <si>
    <t>WO467874</t>
  </si>
  <si>
    <t>WO467875</t>
  </si>
  <si>
    <t>WO468648</t>
  </si>
  <si>
    <t>WO468649</t>
  </si>
  <si>
    <t>WO469364</t>
  </si>
  <si>
    <t>WO472498</t>
  </si>
  <si>
    <t>WO472499</t>
  </si>
  <si>
    <t>WO472615</t>
  </si>
  <si>
    <t>WO472616</t>
  </si>
  <si>
    <t>WO473794</t>
  </si>
  <si>
    <t>WO473795</t>
  </si>
  <si>
    <t>WO474908</t>
  </si>
  <si>
    <t>WO474909</t>
  </si>
  <si>
    <t>WO474910</t>
  </si>
  <si>
    <t>WO475357</t>
  </si>
  <si>
    <t>WO475358</t>
  </si>
  <si>
    <t>WO477030</t>
  </si>
  <si>
    <t>WO477513</t>
  </si>
  <si>
    <t>WO477514</t>
  </si>
  <si>
    <t>WO478643</t>
  </si>
  <si>
    <t>WO478646</t>
  </si>
  <si>
    <t>WO478647</t>
  </si>
  <si>
    <t>WO478648</t>
  </si>
  <si>
    <t>WO478843</t>
  </si>
  <si>
    <t>WO478844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>
    <font>
      <sz val="11"/>
      <color theme="1"/>
      <name val="Aptos Narrow"/>
      <family val="2"/>
      <scheme val="minor"/>
    </font>
    <font>
      <b/>
      <sz val="11"/>
      <name val="Aptos"/>
      <family val="2"/>
    </font>
    <font>
      <sz val="11"/>
      <name val="Aptos"/>
      <family val="2"/>
    </font>
    <font>
      <sz val="8"/>
      <name val="Aptos Narrow"/>
      <family val="2"/>
      <scheme val="minor"/>
    </font>
    <font>
      <sz val="11"/>
      <color theme="1"/>
      <name val="Aptos"/>
      <family val="2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5">
    <xf numFmtId="0" fontId="0" fillId="0" borderId="0" xfId="0"/>
    <xf numFmtId="0" fontId="1" fillId="0" borderId="0" xfId="0" applyFont="1"/>
    <xf numFmtId="0" fontId="2" fillId="0" borderId="0" xfId="0" applyFont="1"/>
    <xf numFmtId="1" fontId="2" fillId="0" borderId="0" xfId="0" applyNumberFormat="1" applyFont="1"/>
    <xf numFmtId="0" fontId="4" fillId="0" borderId="0" xfId="0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F3AB03-B182-47CC-A4DA-39C7426BA2C0}">
  <dimension ref="A1:J16899"/>
  <sheetViews>
    <sheetView tabSelected="1" workbookViewId="0">
      <selection activeCell="H17" sqref="H17"/>
    </sheetView>
  </sheetViews>
  <sheetFormatPr defaultColWidth="8.85546875" defaultRowHeight="15"/>
  <cols>
    <col min="1" max="1" width="13.28515625" style="2" bestFit="1" customWidth="1"/>
    <col min="2" max="2" width="73.42578125" style="2" bestFit="1" customWidth="1"/>
    <col min="3" max="3" width="17.28515625" style="2" bestFit="1" customWidth="1"/>
    <col min="4" max="4" width="11" style="2" bestFit="1" customWidth="1"/>
    <col min="5" max="16384" width="8.85546875" style="2"/>
  </cols>
  <sheetData>
    <row r="1" spans="1:10" s="1" customFormat="1">
      <c r="A1" s="1" t="s">
        <v>0</v>
      </c>
      <c r="B1" s="1" t="s">
        <v>1</v>
      </c>
      <c r="C1" s="1" t="s">
        <v>2</v>
      </c>
      <c r="D1" s="1" t="s">
        <v>3</v>
      </c>
    </row>
    <row r="2" spans="1:10">
      <c r="A2" s="2" t="s">
        <v>4</v>
      </c>
      <c r="B2" s="2" t="s">
        <v>5</v>
      </c>
      <c r="C2" s="2" t="s">
        <v>6</v>
      </c>
      <c r="D2" s="2" t="s">
        <v>7</v>
      </c>
    </row>
    <row r="3" spans="1:10">
      <c r="A3" s="2" t="s">
        <v>4</v>
      </c>
      <c r="B3" s="2" t="s">
        <v>5</v>
      </c>
      <c r="C3" s="2" t="s">
        <v>6</v>
      </c>
      <c r="D3" s="2" t="s">
        <v>8</v>
      </c>
      <c r="J3"/>
    </row>
    <row r="4" spans="1:10">
      <c r="A4" s="2" t="s">
        <v>4</v>
      </c>
      <c r="B4" s="2" t="s">
        <v>5</v>
      </c>
      <c r="C4" s="2" t="s">
        <v>6</v>
      </c>
      <c r="D4" s="2" t="s">
        <v>9</v>
      </c>
    </row>
    <row r="5" spans="1:10">
      <c r="A5" s="2" t="s">
        <v>4</v>
      </c>
      <c r="B5" s="2" t="s">
        <v>5</v>
      </c>
      <c r="C5" s="2" t="s">
        <v>6</v>
      </c>
      <c r="D5" s="2" t="s">
        <v>10</v>
      </c>
    </row>
    <row r="6" spans="1:10">
      <c r="A6" s="2" t="s">
        <v>4</v>
      </c>
      <c r="B6" s="2" t="s">
        <v>5</v>
      </c>
      <c r="C6" s="2" t="s">
        <v>6</v>
      </c>
      <c r="D6" s="2" t="s">
        <v>11</v>
      </c>
    </row>
    <row r="7" spans="1:10">
      <c r="A7" s="2" t="s">
        <v>4</v>
      </c>
      <c r="B7" s="2" t="s">
        <v>5</v>
      </c>
      <c r="C7" s="2" t="s">
        <v>6</v>
      </c>
      <c r="D7" s="2" t="s">
        <v>12</v>
      </c>
    </row>
    <row r="8" spans="1:10">
      <c r="A8" s="2" t="s">
        <v>4</v>
      </c>
      <c r="B8" s="2" t="s">
        <v>5</v>
      </c>
      <c r="C8" s="2" t="s">
        <v>6</v>
      </c>
      <c r="D8" s="2" t="s">
        <v>13</v>
      </c>
    </row>
    <row r="9" spans="1:10">
      <c r="A9" s="2" t="s">
        <v>4</v>
      </c>
      <c r="B9" s="2" t="s">
        <v>5</v>
      </c>
      <c r="C9" s="2" t="s">
        <v>6</v>
      </c>
      <c r="D9" s="2" t="s">
        <v>14</v>
      </c>
    </row>
    <row r="10" spans="1:10">
      <c r="A10" s="2" t="s">
        <v>4</v>
      </c>
      <c r="B10" s="2" t="s">
        <v>5</v>
      </c>
      <c r="C10" s="2" t="s">
        <v>6</v>
      </c>
      <c r="D10" s="2" t="s">
        <v>15</v>
      </c>
    </row>
    <row r="11" spans="1:10">
      <c r="A11" s="2" t="s">
        <v>4</v>
      </c>
      <c r="B11" s="2" t="s">
        <v>5</v>
      </c>
      <c r="C11" s="2" t="s">
        <v>6</v>
      </c>
      <c r="D11" s="2" t="s">
        <v>16</v>
      </c>
    </row>
    <row r="12" spans="1:10">
      <c r="A12" s="2" t="s">
        <v>4</v>
      </c>
      <c r="B12" s="2" t="s">
        <v>5</v>
      </c>
      <c r="C12" s="2" t="s">
        <v>6</v>
      </c>
      <c r="D12" s="2" t="s">
        <v>17</v>
      </c>
    </row>
    <row r="13" spans="1:10">
      <c r="A13" s="2" t="s">
        <v>4</v>
      </c>
      <c r="B13" s="2" t="s">
        <v>5</v>
      </c>
      <c r="C13" s="2" t="s">
        <v>6</v>
      </c>
      <c r="D13" s="2" t="s">
        <v>18</v>
      </c>
    </row>
    <row r="14" spans="1:10">
      <c r="A14" s="2" t="s">
        <v>4</v>
      </c>
      <c r="B14" s="2" t="s">
        <v>5</v>
      </c>
      <c r="C14" s="2" t="s">
        <v>6</v>
      </c>
      <c r="D14" s="2" t="s">
        <v>19</v>
      </c>
    </row>
    <row r="15" spans="1:10">
      <c r="A15" s="2" t="s">
        <v>4</v>
      </c>
      <c r="B15" s="2" t="s">
        <v>5</v>
      </c>
      <c r="C15" s="2" t="s">
        <v>6</v>
      </c>
      <c r="D15" s="2" t="s">
        <v>20</v>
      </c>
    </row>
    <row r="16" spans="1:10">
      <c r="A16" s="2" t="s">
        <v>4</v>
      </c>
      <c r="B16" s="2" t="s">
        <v>5</v>
      </c>
      <c r="C16" s="2" t="s">
        <v>6</v>
      </c>
      <c r="D16" s="2" t="s">
        <v>21</v>
      </c>
    </row>
    <row r="17" spans="1:4">
      <c r="A17" s="2" t="s">
        <v>4</v>
      </c>
      <c r="B17" s="2" t="s">
        <v>5</v>
      </c>
      <c r="C17" s="2" t="s">
        <v>6</v>
      </c>
      <c r="D17" s="2" t="s">
        <v>22</v>
      </c>
    </row>
    <row r="18" spans="1:4">
      <c r="A18" s="2" t="s">
        <v>4</v>
      </c>
      <c r="B18" s="2" t="s">
        <v>5</v>
      </c>
      <c r="C18" s="2" t="s">
        <v>6</v>
      </c>
      <c r="D18" s="2" t="s">
        <v>23</v>
      </c>
    </row>
    <row r="19" spans="1:4">
      <c r="A19" s="2" t="s">
        <v>4</v>
      </c>
      <c r="B19" s="2" t="s">
        <v>5</v>
      </c>
      <c r="C19" s="2" t="s">
        <v>6</v>
      </c>
      <c r="D19" s="2" t="s">
        <v>24</v>
      </c>
    </row>
    <row r="20" spans="1:4">
      <c r="A20" s="2" t="s">
        <v>4</v>
      </c>
      <c r="B20" s="2" t="s">
        <v>5</v>
      </c>
      <c r="C20" s="2" t="s">
        <v>6</v>
      </c>
      <c r="D20" s="2" t="s">
        <v>25</v>
      </c>
    </row>
    <row r="21" spans="1:4">
      <c r="A21" s="2" t="s">
        <v>4</v>
      </c>
      <c r="B21" s="2" t="s">
        <v>5</v>
      </c>
      <c r="C21" s="2" t="s">
        <v>6</v>
      </c>
      <c r="D21" s="2" t="s">
        <v>26</v>
      </c>
    </row>
    <row r="22" spans="1:4">
      <c r="A22" s="2" t="s">
        <v>4</v>
      </c>
      <c r="B22" s="2" t="s">
        <v>5</v>
      </c>
      <c r="C22" s="2" t="s">
        <v>6</v>
      </c>
      <c r="D22" s="2" t="s">
        <v>27</v>
      </c>
    </row>
    <row r="23" spans="1:4">
      <c r="A23" s="2" t="s">
        <v>4</v>
      </c>
      <c r="B23" s="2" t="s">
        <v>5</v>
      </c>
      <c r="C23" s="2" t="s">
        <v>6</v>
      </c>
      <c r="D23" s="2" t="s">
        <v>28</v>
      </c>
    </row>
    <row r="24" spans="1:4">
      <c r="A24" s="2" t="s">
        <v>4</v>
      </c>
      <c r="B24" s="2" t="s">
        <v>5</v>
      </c>
      <c r="C24" s="2" t="s">
        <v>6</v>
      </c>
      <c r="D24" s="2" t="s">
        <v>29</v>
      </c>
    </row>
    <row r="25" spans="1:4">
      <c r="A25" s="2" t="s">
        <v>4</v>
      </c>
      <c r="B25" s="2" t="s">
        <v>5</v>
      </c>
      <c r="C25" s="2" t="s">
        <v>6</v>
      </c>
      <c r="D25" s="2" t="s">
        <v>30</v>
      </c>
    </row>
    <row r="26" spans="1:4">
      <c r="A26" s="2" t="s">
        <v>4</v>
      </c>
      <c r="B26" s="2" t="s">
        <v>5</v>
      </c>
      <c r="C26" s="2" t="s">
        <v>6</v>
      </c>
      <c r="D26" s="2" t="s">
        <v>31</v>
      </c>
    </row>
    <row r="27" spans="1:4">
      <c r="A27" s="2" t="s">
        <v>4</v>
      </c>
      <c r="B27" s="2" t="s">
        <v>5</v>
      </c>
      <c r="C27" s="2" t="s">
        <v>6</v>
      </c>
      <c r="D27" s="2" t="s">
        <v>32</v>
      </c>
    </row>
    <row r="28" spans="1:4">
      <c r="A28" s="2" t="s">
        <v>4</v>
      </c>
      <c r="B28" s="2" t="s">
        <v>5</v>
      </c>
      <c r="C28" s="2" t="s">
        <v>6</v>
      </c>
      <c r="D28" s="2" t="s">
        <v>33</v>
      </c>
    </row>
    <row r="29" spans="1:4">
      <c r="A29" s="2" t="s">
        <v>4</v>
      </c>
      <c r="B29" s="2" t="s">
        <v>5</v>
      </c>
      <c r="C29" s="2" t="s">
        <v>6</v>
      </c>
      <c r="D29" s="2" t="s">
        <v>34</v>
      </c>
    </row>
    <row r="30" spans="1:4">
      <c r="A30" s="2" t="s">
        <v>4</v>
      </c>
      <c r="B30" s="2" t="s">
        <v>5</v>
      </c>
      <c r="C30" s="2" t="s">
        <v>6</v>
      </c>
      <c r="D30" s="2" t="s">
        <v>35</v>
      </c>
    </row>
    <row r="31" spans="1:4">
      <c r="A31" s="2" t="s">
        <v>4</v>
      </c>
      <c r="B31" s="2" t="s">
        <v>5</v>
      </c>
      <c r="C31" s="2" t="s">
        <v>6</v>
      </c>
      <c r="D31" s="2" t="s">
        <v>36</v>
      </c>
    </row>
    <row r="32" spans="1:4">
      <c r="A32" s="2" t="s">
        <v>4</v>
      </c>
      <c r="B32" s="2" t="s">
        <v>5</v>
      </c>
      <c r="C32" s="2" t="s">
        <v>6</v>
      </c>
      <c r="D32" s="2" t="s">
        <v>37</v>
      </c>
    </row>
    <row r="33" spans="1:4">
      <c r="A33" s="2" t="s">
        <v>4</v>
      </c>
      <c r="B33" s="2" t="s">
        <v>5</v>
      </c>
      <c r="C33" s="2" t="s">
        <v>6</v>
      </c>
      <c r="D33" s="2" t="s">
        <v>38</v>
      </c>
    </row>
    <row r="34" spans="1:4">
      <c r="A34" s="2" t="s">
        <v>4</v>
      </c>
      <c r="B34" s="2" t="s">
        <v>5</v>
      </c>
      <c r="C34" s="2" t="s">
        <v>6</v>
      </c>
      <c r="D34" s="2" t="s">
        <v>39</v>
      </c>
    </row>
    <row r="35" spans="1:4">
      <c r="A35" s="2" t="s">
        <v>4</v>
      </c>
      <c r="B35" s="2" t="s">
        <v>5</v>
      </c>
      <c r="C35" s="2" t="s">
        <v>6</v>
      </c>
      <c r="D35" s="2" t="s">
        <v>40</v>
      </c>
    </row>
    <row r="36" spans="1:4">
      <c r="A36" s="2" t="s">
        <v>4</v>
      </c>
      <c r="B36" s="2" t="s">
        <v>5</v>
      </c>
      <c r="C36" s="2" t="s">
        <v>6</v>
      </c>
      <c r="D36" s="2" t="s">
        <v>41</v>
      </c>
    </row>
    <row r="37" spans="1:4">
      <c r="A37" s="2" t="s">
        <v>4</v>
      </c>
      <c r="B37" s="2" t="s">
        <v>5</v>
      </c>
      <c r="C37" s="2" t="s">
        <v>6</v>
      </c>
      <c r="D37" s="2" t="s">
        <v>42</v>
      </c>
    </row>
    <row r="38" spans="1:4">
      <c r="A38" s="2" t="s">
        <v>4</v>
      </c>
      <c r="B38" s="2" t="s">
        <v>5</v>
      </c>
      <c r="C38" s="2" t="s">
        <v>6</v>
      </c>
      <c r="D38" s="2" t="s">
        <v>43</v>
      </c>
    </row>
    <row r="39" spans="1:4">
      <c r="A39" s="2" t="s">
        <v>4</v>
      </c>
      <c r="B39" s="2" t="s">
        <v>5</v>
      </c>
      <c r="C39" s="2" t="s">
        <v>6</v>
      </c>
      <c r="D39" s="2" t="s">
        <v>44</v>
      </c>
    </row>
    <row r="40" spans="1:4">
      <c r="A40" s="2" t="s">
        <v>4</v>
      </c>
      <c r="B40" s="2" t="s">
        <v>5</v>
      </c>
      <c r="C40" s="2" t="s">
        <v>6</v>
      </c>
      <c r="D40" s="2" t="s">
        <v>45</v>
      </c>
    </row>
    <row r="41" spans="1:4">
      <c r="A41" s="2" t="s">
        <v>4</v>
      </c>
      <c r="B41" s="2" t="s">
        <v>5</v>
      </c>
      <c r="C41" s="2" t="s">
        <v>6</v>
      </c>
      <c r="D41" s="2" t="s">
        <v>46</v>
      </c>
    </row>
    <row r="42" spans="1:4">
      <c r="A42" s="2" t="s">
        <v>4</v>
      </c>
      <c r="B42" s="2" t="s">
        <v>5</v>
      </c>
      <c r="C42" s="2" t="s">
        <v>6</v>
      </c>
      <c r="D42" s="2" t="s">
        <v>47</v>
      </c>
    </row>
    <row r="43" spans="1:4">
      <c r="A43" s="2" t="s">
        <v>4</v>
      </c>
      <c r="B43" s="2" t="s">
        <v>5</v>
      </c>
      <c r="C43" s="2" t="s">
        <v>6</v>
      </c>
      <c r="D43" s="2" t="s">
        <v>48</v>
      </c>
    </row>
    <row r="44" spans="1:4">
      <c r="A44" s="2" t="s">
        <v>4</v>
      </c>
      <c r="B44" s="2" t="s">
        <v>5</v>
      </c>
      <c r="C44" s="2" t="s">
        <v>6</v>
      </c>
      <c r="D44" s="2" t="s">
        <v>49</v>
      </c>
    </row>
    <row r="45" spans="1:4">
      <c r="A45" s="2" t="s">
        <v>4</v>
      </c>
      <c r="B45" s="2" t="s">
        <v>5</v>
      </c>
      <c r="C45" s="2" t="s">
        <v>6</v>
      </c>
      <c r="D45" s="2" t="s">
        <v>50</v>
      </c>
    </row>
    <row r="46" spans="1:4">
      <c r="A46" s="2" t="s">
        <v>4</v>
      </c>
      <c r="B46" s="2" t="s">
        <v>5</v>
      </c>
      <c r="C46" s="2" t="s">
        <v>6</v>
      </c>
      <c r="D46" s="2" t="s">
        <v>51</v>
      </c>
    </row>
    <row r="47" spans="1:4">
      <c r="A47" s="2" t="s">
        <v>4</v>
      </c>
      <c r="B47" s="2" t="s">
        <v>5</v>
      </c>
      <c r="C47" s="2" t="s">
        <v>6</v>
      </c>
      <c r="D47" s="2" t="s">
        <v>52</v>
      </c>
    </row>
    <row r="48" spans="1:4">
      <c r="A48" s="2" t="s">
        <v>4</v>
      </c>
      <c r="B48" s="2" t="s">
        <v>5</v>
      </c>
      <c r="C48" s="2" t="s">
        <v>6</v>
      </c>
      <c r="D48" s="2" t="s">
        <v>53</v>
      </c>
    </row>
    <row r="49" spans="1:4">
      <c r="A49" s="2" t="s">
        <v>4</v>
      </c>
      <c r="B49" s="2" t="s">
        <v>5</v>
      </c>
      <c r="C49" s="2" t="s">
        <v>6</v>
      </c>
      <c r="D49" s="2" t="s">
        <v>54</v>
      </c>
    </row>
    <row r="50" spans="1:4">
      <c r="A50" s="2" t="s">
        <v>4</v>
      </c>
      <c r="B50" s="2" t="s">
        <v>5</v>
      </c>
      <c r="C50" s="2" t="s">
        <v>6</v>
      </c>
      <c r="D50" s="2" t="s">
        <v>55</v>
      </c>
    </row>
    <row r="51" spans="1:4">
      <c r="A51" s="2" t="s">
        <v>4</v>
      </c>
      <c r="B51" s="2" t="s">
        <v>5</v>
      </c>
      <c r="C51" s="2" t="s">
        <v>6</v>
      </c>
      <c r="D51" s="2" t="s">
        <v>56</v>
      </c>
    </row>
    <row r="52" spans="1:4">
      <c r="A52" s="2" t="s">
        <v>4</v>
      </c>
      <c r="B52" s="2" t="s">
        <v>5</v>
      </c>
      <c r="C52" s="2" t="s">
        <v>6</v>
      </c>
      <c r="D52" s="2" t="s">
        <v>57</v>
      </c>
    </row>
    <row r="53" spans="1:4">
      <c r="A53" s="2" t="s">
        <v>4</v>
      </c>
      <c r="B53" s="2" t="s">
        <v>5</v>
      </c>
      <c r="C53" s="2" t="s">
        <v>6</v>
      </c>
      <c r="D53" s="2" t="s">
        <v>58</v>
      </c>
    </row>
    <row r="54" spans="1:4">
      <c r="A54" s="2" t="s">
        <v>4</v>
      </c>
      <c r="B54" s="2" t="s">
        <v>5</v>
      </c>
      <c r="C54" s="2" t="s">
        <v>6</v>
      </c>
      <c r="D54" s="2" t="s">
        <v>59</v>
      </c>
    </row>
    <row r="55" spans="1:4">
      <c r="A55" s="2" t="s">
        <v>4</v>
      </c>
      <c r="B55" s="2" t="s">
        <v>5</v>
      </c>
      <c r="C55" s="2" t="s">
        <v>6</v>
      </c>
      <c r="D55" s="2" t="s">
        <v>60</v>
      </c>
    </row>
    <row r="56" spans="1:4">
      <c r="A56" s="2" t="s">
        <v>4</v>
      </c>
      <c r="B56" s="2" t="s">
        <v>5</v>
      </c>
      <c r="C56" s="2" t="s">
        <v>6</v>
      </c>
      <c r="D56" s="2" t="s">
        <v>61</v>
      </c>
    </row>
    <row r="57" spans="1:4">
      <c r="A57" s="2" t="s">
        <v>4</v>
      </c>
      <c r="B57" s="2" t="s">
        <v>5</v>
      </c>
      <c r="C57" s="2" t="s">
        <v>6</v>
      </c>
      <c r="D57" s="2" t="s">
        <v>62</v>
      </c>
    </row>
    <row r="58" spans="1:4">
      <c r="A58" s="2" t="s">
        <v>4</v>
      </c>
      <c r="B58" s="2" t="s">
        <v>5</v>
      </c>
      <c r="C58" s="2" t="s">
        <v>6</v>
      </c>
      <c r="D58" s="2" t="s">
        <v>63</v>
      </c>
    </row>
    <row r="59" spans="1:4">
      <c r="A59" s="2" t="s">
        <v>4</v>
      </c>
      <c r="B59" s="2" t="s">
        <v>5</v>
      </c>
      <c r="C59" s="2" t="s">
        <v>6</v>
      </c>
      <c r="D59" s="2" t="s">
        <v>64</v>
      </c>
    </row>
    <row r="60" spans="1:4">
      <c r="A60" s="2" t="s">
        <v>4</v>
      </c>
      <c r="B60" s="2" t="s">
        <v>5</v>
      </c>
      <c r="C60" s="2" t="s">
        <v>6</v>
      </c>
      <c r="D60" s="2" t="s">
        <v>65</v>
      </c>
    </row>
    <row r="61" spans="1:4">
      <c r="A61" s="2" t="s">
        <v>4</v>
      </c>
      <c r="B61" s="2" t="s">
        <v>5</v>
      </c>
      <c r="C61" s="2" t="s">
        <v>6</v>
      </c>
      <c r="D61" s="2" t="s">
        <v>66</v>
      </c>
    </row>
    <row r="62" spans="1:4">
      <c r="A62" s="2" t="s">
        <v>4</v>
      </c>
      <c r="B62" s="2" t="s">
        <v>5</v>
      </c>
      <c r="C62" s="2" t="s">
        <v>6</v>
      </c>
      <c r="D62" s="2" t="s">
        <v>67</v>
      </c>
    </row>
    <row r="63" spans="1:4">
      <c r="A63" s="2" t="s">
        <v>4</v>
      </c>
      <c r="B63" s="2" t="s">
        <v>5</v>
      </c>
      <c r="C63" s="2" t="s">
        <v>6</v>
      </c>
      <c r="D63" s="2" t="s">
        <v>68</v>
      </c>
    </row>
    <row r="64" spans="1:4">
      <c r="A64" s="2" t="s">
        <v>4</v>
      </c>
      <c r="B64" s="2" t="s">
        <v>5</v>
      </c>
      <c r="C64" s="2" t="s">
        <v>6</v>
      </c>
      <c r="D64" s="2" t="s">
        <v>69</v>
      </c>
    </row>
    <row r="65" spans="1:4">
      <c r="A65" s="2" t="s">
        <v>4</v>
      </c>
      <c r="B65" s="2" t="s">
        <v>5</v>
      </c>
      <c r="C65" s="2" t="s">
        <v>6</v>
      </c>
      <c r="D65" s="2" t="s">
        <v>70</v>
      </c>
    </row>
    <row r="66" spans="1:4">
      <c r="A66" s="2" t="s">
        <v>4</v>
      </c>
      <c r="B66" s="2" t="s">
        <v>5</v>
      </c>
      <c r="C66" s="2" t="s">
        <v>6</v>
      </c>
      <c r="D66" s="2" t="s">
        <v>71</v>
      </c>
    </row>
    <row r="67" spans="1:4">
      <c r="A67" s="2" t="s">
        <v>4</v>
      </c>
      <c r="B67" s="2" t="s">
        <v>5</v>
      </c>
      <c r="C67" s="2" t="s">
        <v>6</v>
      </c>
      <c r="D67" s="2" t="s">
        <v>72</v>
      </c>
    </row>
    <row r="68" spans="1:4">
      <c r="A68" s="2" t="s">
        <v>4</v>
      </c>
      <c r="B68" s="2" t="s">
        <v>5</v>
      </c>
      <c r="C68" s="2" t="s">
        <v>6</v>
      </c>
      <c r="D68" s="2" t="s">
        <v>73</v>
      </c>
    </row>
    <row r="69" spans="1:4">
      <c r="A69" s="2" t="s">
        <v>4</v>
      </c>
      <c r="B69" s="2" t="s">
        <v>5</v>
      </c>
      <c r="C69" s="2" t="s">
        <v>6</v>
      </c>
      <c r="D69" s="2" t="s">
        <v>74</v>
      </c>
    </row>
    <row r="70" spans="1:4">
      <c r="A70" s="2" t="s">
        <v>4</v>
      </c>
      <c r="B70" s="2" t="s">
        <v>5</v>
      </c>
      <c r="C70" s="2" t="s">
        <v>6</v>
      </c>
      <c r="D70" s="2" t="s">
        <v>75</v>
      </c>
    </row>
    <row r="71" spans="1:4">
      <c r="A71" s="2" t="s">
        <v>4</v>
      </c>
      <c r="B71" s="2" t="s">
        <v>5</v>
      </c>
      <c r="C71" s="2" t="s">
        <v>6</v>
      </c>
      <c r="D71" s="2" t="s">
        <v>76</v>
      </c>
    </row>
    <row r="72" spans="1:4">
      <c r="A72" s="2" t="s">
        <v>4</v>
      </c>
      <c r="B72" s="2" t="s">
        <v>5</v>
      </c>
      <c r="C72" s="2" t="s">
        <v>6</v>
      </c>
      <c r="D72" s="2" t="s">
        <v>77</v>
      </c>
    </row>
    <row r="73" spans="1:4">
      <c r="A73" s="2" t="s">
        <v>4</v>
      </c>
      <c r="B73" s="2" t="s">
        <v>5</v>
      </c>
      <c r="C73" s="2" t="s">
        <v>6</v>
      </c>
      <c r="D73" s="2" t="s">
        <v>78</v>
      </c>
    </row>
    <row r="74" spans="1:4">
      <c r="A74" s="2" t="s">
        <v>4</v>
      </c>
      <c r="B74" s="2" t="s">
        <v>5</v>
      </c>
      <c r="C74" s="2" t="s">
        <v>6</v>
      </c>
      <c r="D74" s="2" t="s">
        <v>79</v>
      </c>
    </row>
    <row r="75" spans="1:4">
      <c r="A75" s="2" t="s">
        <v>4</v>
      </c>
      <c r="B75" s="2" t="s">
        <v>5</v>
      </c>
      <c r="C75" s="2" t="s">
        <v>6</v>
      </c>
      <c r="D75" s="2" t="s">
        <v>80</v>
      </c>
    </row>
    <row r="76" spans="1:4">
      <c r="A76" s="2" t="s">
        <v>4</v>
      </c>
      <c r="B76" s="2" t="s">
        <v>5</v>
      </c>
      <c r="C76" s="2" t="s">
        <v>6</v>
      </c>
      <c r="D76" s="2" t="s">
        <v>81</v>
      </c>
    </row>
    <row r="77" spans="1:4">
      <c r="A77" s="2" t="s">
        <v>4</v>
      </c>
      <c r="B77" s="2" t="s">
        <v>5</v>
      </c>
      <c r="C77" s="2" t="s">
        <v>6</v>
      </c>
      <c r="D77" s="2" t="s">
        <v>82</v>
      </c>
    </row>
    <row r="78" spans="1:4">
      <c r="A78" s="2" t="s">
        <v>4</v>
      </c>
      <c r="B78" s="2" t="s">
        <v>5</v>
      </c>
      <c r="C78" s="2" t="s">
        <v>6</v>
      </c>
      <c r="D78" s="2" t="s">
        <v>83</v>
      </c>
    </row>
    <row r="79" spans="1:4">
      <c r="A79" s="2" t="s">
        <v>4</v>
      </c>
      <c r="B79" s="2" t="s">
        <v>5</v>
      </c>
      <c r="C79" s="2" t="s">
        <v>6</v>
      </c>
      <c r="D79" s="2" t="s">
        <v>84</v>
      </c>
    </row>
    <row r="80" spans="1:4">
      <c r="A80" s="2" t="s">
        <v>4</v>
      </c>
      <c r="B80" s="2" t="s">
        <v>5</v>
      </c>
      <c r="C80" s="2" t="s">
        <v>6</v>
      </c>
      <c r="D80" s="2" t="s">
        <v>85</v>
      </c>
    </row>
    <row r="81" spans="1:4">
      <c r="A81" s="2" t="s">
        <v>4</v>
      </c>
      <c r="B81" s="2" t="s">
        <v>5</v>
      </c>
      <c r="C81" s="2" t="s">
        <v>6</v>
      </c>
      <c r="D81" s="2" t="s">
        <v>86</v>
      </c>
    </row>
    <row r="82" spans="1:4">
      <c r="A82" s="2" t="s">
        <v>4</v>
      </c>
      <c r="B82" s="2" t="s">
        <v>5</v>
      </c>
      <c r="C82" s="2" t="s">
        <v>6</v>
      </c>
      <c r="D82" s="2" t="s">
        <v>87</v>
      </c>
    </row>
    <row r="83" spans="1:4">
      <c r="A83" s="2" t="s">
        <v>4</v>
      </c>
      <c r="B83" s="2" t="s">
        <v>5</v>
      </c>
      <c r="C83" s="2" t="s">
        <v>6</v>
      </c>
      <c r="D83" s="2" t="s">
        <v>88</v>
      </c>
    </row>
    <row r="84" spans="1:4">
      <c r="A84" s="2" t="s">
        <v>4</v>
      </c>
      <c r="B84" s="2" t="s">
        <v>5</v>
      </c>
      <c r="C84" s="2" t="s">
        <v>6</v>
      </c>
      <c r="D84" s="2" t="s">
        <v>89</v>
      </c>
    </row>
    <row r="85" spans="1:4">
      <c r="A85" s="2" t="s">
        <v>4</v>
      </c>
      <c r="B85" s="2" t="s">
        <v>5</v>
      </c>
      <c r="C85" s="2" t="s">
        <v>6</v>
      </c>
      <c r="D85" s="2" t="s">
        <v>90</v>
      </c>
    </row>
    <row r="86" spans="1:4">
      <c r="A86" s="2" t="s">
        <v>4</v>
      </c>
      <c r="B86" s="2" t="s">
        <v>5</v>
      </c>
      <c r="C86" s="2" t="s">
        <v>6</v>
      </c>
      <c r="D86" s="2" t="s">
        <v>91</v>
      </c>
    </row>
    <row r="87" spans="1:4">
      <c r="A87" s="2" t="s">
        <v>4</v>
      </c>
      <c r="B87" s="2" t="s">
        <v>5</v>
      </c>
      <c r="C87" s="2" t="s">
        <v>6</v>
      </c>
      <c r="D87" s="2" t="s">
        <v>92</v>
      </c>
    </row>
    <row r="88" spans="1:4">
      <c r="A88" s="2" t="s">
        <v>4</v>
      </c>
      <c r="B88" s="2" t="s">
        <v>5</v>
      </c>
      <c r="C88" s="2" t="s">
        <v>6</v>
      </c>
      <c r="D88" s="2" t="s">
        <v>93</v>
      </c>
    </row>
    <row r="89" spans="1:4">
      <c r="A89" s="2" t="s">
        <v>4</v>
      </c>
      <c r="B89" s="2" t="s">
        <v>5</v>
      </c>
      <c r="C89" s="2" t="s">
        <v>6</v>
      </c>
      <c r="D89" s="2" t="s">
        <v>94</v>
      </c>
    </row>
    <row r="90" spans="1:4">
      <c r="A90" s="2" t="s">
        <v>4</v>
      </c>
      <c r="B90" s="2" t="s">
        <v>5</v>
      </c>
      <c r="C90" s="2" t="s">
        <v>6</v>
      </c>
      <c r="D90" s="2" t="s">
        <v>95</v>
      </c>
    </row>
    <row r="91" spans="1:4">
      <c r="A91" s="2" t="s">
        <v>4</v>
      </c>
      <c r="B91" s="2" t="s">
        <v>5</v>
      </c>
      <c r="C91" s="2" t="s">
        <v>6</v>
      </c>
      <c r="D91" s="2" t="s">
        <v>96</v>
      </c>
    </row>
    <row r="92" spans="1:4">
      <c r="A92" s="2" t="s">
        <v>4</v>
      </c>
      <c r="B92" s="2" t="s">
        <v>5</v>
      </c>
      <c r="C92" s="2" t="s">
        <v>6</v>
      </c>
      <c r="D92" s="2" t="s">
        <v>97</v>
      </c>
    </row>
    <row r="93" spans="1:4">
      <c r="A93" s="2" t="s">
        <v>4</v>
      </c>
      <c r="B93" s="2" t="s">
        <v>5</v>
      </c>
      <c r="C93" s="2" t="s">
        <v>6</v>
      </c>
      <c r="D93" s="2" t="s">
        <v>98</v>
      </c>
    </row>
    <row r="94" spans="1:4">
      <c r="A94" s="2" t="s">
        <v>4</v>
      </c>
      <c r="B94" s="2" t="s">
        <v>5</v>
      </c>
      <c r="C94" s="2" t="s">
        <v>6</v>
      </c>
      <c r="D94" s="2" t="s">
        <v>99</v>
      </c>
    </row>
    <row r="95" spans="1:4">
      <c r="A95" s="2" t="s">
        <v>4</v>
      </c>
      <c r="B95" s="2" t="s">
        <v>5</v>
      </c>
      <c r="C95" s="2" t="s">
        <v>6</v>
      </c>
      <c r="D95" s="2" t="s">
        <v>100</v>
      </c>
    </row>
    <row r="96" spans="1:4">
      <c r="A96" s="2" t="s">
        <v>4</v>
      </c>
      <c r="B96" s="2" t="s">
        <v>5</v>
      </c>
      <c r="C96" s="2" t="s">
        <v>6</v>
      </c>
      <c r="D96" s="2" t="s">
        <v>101</v>
      </c>
    </row>
    <row r="97" spans="1:4">
      <c r="A97" s="2" t="s">
        <v>4</v>
      </c>
      <c r="B97" s="2" t="s">
        <v>5</v>
      </c>
      <c r="C97" s="2" t="s">
        <v>6</v>
      </c>
      <c r="D97" s="2" t="s">
        <v>102</v>
      </c>
    </row>
    <row r="98" spans="1:4">
      <c r="A98" s="2" t="s">
        <v>4</v>
      </c>
      <c r="B98" s="2" t="s">
        <v>5</v>
      </c>
      <c r="C98" s="2" t="s">
        <v>6</v>
      </c>
      <c r="D98" s="2" t="s">
        <v>103</v>
      </c>
    </row>
    <row r="99" spans="1:4">
      <c r="A99" s="2" t="s">
        <v>4</v>
      </c>
      <c r="B99" s="2" t="s">
        <v>5</v>
      </c>
      <c r="C99" s="2" t="s">
        <v>6</v>
      </c>
      <c r="D99" s="2" t="s">
        <v>104</v>
      </c>
    </row>
    <row r="100" spans="1:4">
      <c r="A100" s="2" t="s">
        <v>4</v>
      </c>
      <c r="B100" s="2" t="s">
        <v>5</v>
      </c>
      <c r="C100" s="2" t="s">
        <v>6</v>
      </c>
      <c r="D100" s="2" t="s">
        <v>105</v>
      </c>
    </row>
    <row r="101" spans="1:4">
      <c r="A101" s="2" t="s">
        <v>4</v>
      </c>
      <c r="B101" s="2" t="s">
        <v>5</v>
      </c>
      <c r="C101" s="2" t="s">
        <v>6</v>
      </c>
      <c r="D101" s="2" t="s">
        <v>106</v>
      </c>
    </row>
    <row r="102" spans="1:4">
      <c r="A102" s="2" t="s">
        <v>4</v>
      </c>
      <c r="B102" s="2" t="s">
        <v>5</v>
      </c>
      <c r="C102" s="2" t="s">
        <v>6</v>
      </c>
      <c r="D102" s="2" t="s">
        <v>107</v>
      </c>
    </row>
    <row r="103" spans="1:4">
      <c r="A103" s="2" t="s">
        <v>4</v>
      </c>
      <c r="B103" s="2" t="s">
        <v>5</v>
      </c>
      <c r="C103" s="2" t="s">
        <v>6</v>
      </c>
      <c r="D103" s="2" t="s">
        <v>108</v>
      </c>
    </row>
    <row r="104" spans="1:4">
      <c r="A104" s="2" t="s">
        <v>4</v>
      </c>
      <c r="B104" s="2" t="s">
        <v>5</v>
      </c>
      <c r="C104" s="2" t="s">
        <v>6</v>
      </c>
      <c r="D104" s="2" t="s">
        <v>109</v>
      </c>
    </row>
    <row r="105" spans="1:4">
      <c r="A105" s="2" t="s">
        <v>4</v>
      </c>
      <c r="B105" s="2" t="s">
        <v>5</v>
      </c>
      <c r="C105" s="2" t="s">
        <v>6</v>
      </c>
      <c r="D105" s="2" t="s">
        <v>110</v>
      </c>
    </row>
    <row r="106" spans="1:4">
      <c r="A106" s="2" t="s">
        <v>4</v>
      </c>
      <c r="B106" s="2" t="s">
        <v>5</v>
      </c>
      <c r="C106" s="2" t="s">
        <v>6</v>
      </c>
      <c r="D106" s="2" t="s">
        <v>111</v>
      </c>
    </row>
    <row r="107" spans="1:4">
      <c r="A107" s="2" t="s">
        <v>4</v>
      </c>
      <c r="B107" s="2" t="s">
        <v>5</v>
      </c>
      <c r="C107" s="2" t="s">
        <v>6</v>
      </c>
      <c r="D107" s="2" t="s">
        <v>112</v>
      </c>
    </row>
    <row r="108" spans="1:4">
      <c r="A108" s="2" t="s">
        <v>4</v>
      </c>
      <c r="B108" s="2" t="s">
        <v>5</v>
      </c>
      <c r="C108" s="2" t="s">
        <v>6</v>
      </c>
      <c r="D108" s="2" t="s">
        <v>113</v>
      </c>
    </row>
    <row r="109" spans="1:4">
      <c r="A109" s="2" t="s">
        <v>4</v>
      </c>
      <c r="B109" s="2" t="s">
        <v>5</v>
      </c>
      <c r="C109" s="2" t="s">
        <v>6</v>
      </c>
      <c r="D109" s="2" t="s">
        <v>114</v>
      </c>
    </row>
    <row r="110" spans="1:4">
      <c r="A110" s="2" t="s">
        <v>4</v>
      </c>
      <c r="B110" s="2" t="s">
        <v>5</v>
      </c>
      <c r="C110" s="2" t="s">
        <v>6</v>
      </c>
      <c r="D110" s="2" t="s">
        <v>115</v>
      </c>
    </row>
    <row r="111" spans="1:4">
      <c r="A111" s="2" t="s">
        <v>4</v>
      </c>
      <c r="B111" s="2" t="s">
        <v>5</v>
      </c>
      <c r="C111" s="2" t="s">
        <v>6</v>
      </c>
      <c r="D111" s="2" t="s">
        <v>116</v>
      </c>
    </row>
    <row r="112" spans="1:4">
      <c r="A112" s="2" t="s">
        <v>4</v>
      </c>
      <c r="B112" s="2" t="s">
        <v>5</v>
      </c>
      <c r="C112" s="2" t="s">
        <v>6</v>
      </c>
      <c r="D112" s="2" t="s">
        <v>117</v>
      </c>
    </row>
    <row r="113" spans="1:4">
      <c r="A113" s="2" t="s">
        <v>4</v>
      </c>
      <c r="B113" s="2" t="s">
        <v>5</v>
      </c>
      <c r="C113" s="2" t="s">
        <v>6</v>
      </c>
      <c r="D113" s="2" t="s">
        <v>118</v>
      </c>
    </row>
    <row r="114" spans="1:4">
      <c r="A114" s="2" t="s">
        <v>4</v>
      </c>
      <c r="B114" s="2" t="s">
        <v>5</v>
      </c>
      <c r="C114" s="2" t="s">
        <v>6</v>
      </c>
      <c r="D114" s="2" t="s">
        <v>119</v>
      </c>
    </row>
    <row r="115" spans="1:4">
      <c r="A115" s="2" t="s">
        <v>4</v>
      </c>
      <c r="B115" s="2" t="s">
        <v>5</v>
      </c>
      <c r="C115" s="2" t="s">
        <v>6</v>
      </c>
      <c r="D115" s="2" t="s">
        <v>120</v>
      </c>
    </row>
    <row r="116" spans="1:4">
      <c r="A116" s="2" t="s">
        <v>4</v>
      </c>
      <c r="B116" s="2" t="s">
        <v>5</v>
      </c>
      <c r="C116" s="2" t="s">
        <v>6</v>
      </c>
      <c r="D116" s="2" t="s">
        <v>121</v>
      </c>
    </row>
    <row r="117" spans="1:4">
      <c r="A117" s="2" t="s">
        <v>4</v>
      </c>
      <c r="B117" s="2" t="s">
        <v>5</v>
      </c>
      <c r="C117" s="2" t="s">
        <v>6</v>
      </c>
      <c r="D117" s="2" t="s">
        <v>122</v>
      </c>
    </row>
    <row r="118" spans="1:4">
      <c r="A118" s="2" t="s">
        <v>4</v>
      </c>
      <c r="B118" s="2" t="s">
        <v>5</v>
      </c>
      <c r="C118" s="2" t="s">
        <v>6</v>
      </c>
      <c r="D118" s="2" t="s">
        <v>123</v>
      </c>
    </row>
    <row r="119" spans="1:4">
      <c r="A119" s="2" t="s">
        <v>4</v>
      </c>
      <c r="B119" s="2" t="s">
        <v>5</v>
      </c>
      <c r="C119" s="2" t="s">
        <v>6</v>
      </c>
      <c r="D119" s="2" t="s">
        <v>124</v>
      </c>
    </row>
    <row r="120" spans="1:4">
      <c r="A120" s="2" t="s">
        <v>4</v>
      </c>
      <c r="B120" s="2" t="s">
        <v>5</v>
      </c>
      <c r="C120" s="2" t="s">
        <v>6</v>
      </c>
      <c r="D120" s="2" t="s">
        <v>125</v>
      </c>
    </row>
    <row r="121" spans="1:4">
      <c r="A121" s="2" t="s">
        <v>4</v>
      </c>
      <c r="B121" s="2" t="s">
        <v>5</v>
      </c>
      <c r="C121" s="2" t="s">
        <v>6</v>
      </c>
      <c r="D121" s="2" t="s">
        <v>126</v>
      </c>
    </row>
    <row r="122" spans="1:4">
      <c r="A122" s="2" t="s">
        <v>4</v>
      </c>
      <c r="B122" s="2" t="s">
        <v>5</v>
      </c>
      <c r="C122" s="2" t="s">
        <v>6</v>
      </c>
      <c r="D122" s="2" t="s">
        <v>127</v>
      </c>
    </row>
    <row r="123" spans="1:4">
      <c r="A123" s="2" t="s">
        <v>4</v>
      </c>
      <c r="B123" s="2" t="s">
        <v>5</v>
      </c>
      <c r="C123" s="2" t="s">
        <v>6</v>
      </c>
      <c r="D123" s="2" t="s">
        <v>128</v>
      </c>
    </row>
    <row r="124" spans="1:4">
      <c r="A124" s="2" t="s">
        <v>4</v>
      </c>
      <c r="B124" s="2" t="s">
        <v>5</v>
      </c>
      <c r="C124" s="2" t="s">
        <v>6</v>
      </c>
      <c r="D124" s="2" t="s">
        <v>129</v>
      </c>
    </row>
    <row r="125" spans="1:4">
      <c r="A125" s="2" t="s">
        <v>4</v>
      </c>
      <c r="B125" s="2" t="s">
        <v>5</v>
      </c>
      <c r="C125" s="2" t="s">
        <v>6</v>
      </c>
      <c r="D125" s="2" t="s">
        <v>130</v>
      </c>
    </row>
    <row r="126" spans="1:4">
      <c r="A126" s="2" t="s">
        <v>4</v>
      </c>
      <c r="B126" s="2" t="s">
        <v>5</v>
      </c>
      <c r="C126" s="2" t="s">
        <v>6</v>
      </c>
      <c r="D126" s="2" t="s">
        <v>131</v>
      </c>
    </row>
    <row r="127" spans="1:4">
      <c r="A127" s="2" t="s">
        <v>4</v>
      </c>
      <c r="B127" s="2" t="s">
        <v>5</v>
      </c>
      <c r="C127" s="2" t="s">
        <v>6</v>
      </c>
      <c r="D127" s="2" t="s">
        <v>132</v>
      </c>
    </row>
    <row r="128" spans="1:4">
      <c r="A128" s="2" t="s">
        <v>4</v>
      </c>
      <c r="B128" s="2" t="s">
        <v>5</v>
      </c>
      <c r="C128" s="2" t="s">
        <v>6</v>
      </c>
      <c r="D128" s="2" t="s">
        <v>133</v>
      </c>
    </row>
    <row r="129" spans="1:4">
      <c r="A129" s="2" t="s">
        <v>4</v>
      </c>
      <c r="B129" s="2" t="s">
        <v>5</v>
      </c>
      <c r="C129" s="2" t="s">
        <v>6</v>
      </c>
      <c r="D129" s="2" t="s">
        <v>134</v>
      </c>
    </row>
    <row r="130" spans="1:4">
      <c r="A130" s="2" t="s">
        <v>4</v>
      </c>
      <c r="B130" s="2" t="s">
        <v>5</v>
      </c>
      <c r="C130" s="2" t="s">
        <v>6</v>
      </c>
      <c r="D130" s="2" t="s">
        <v>135</v>
      </c>
    </row>
    <row r="131" spans="1:4">
      <c r="A131" s="2" t="s">
        <v>4</v>
      </c>
      <c r="B131" s="2" t="s">
        <v>5</v>
      </c>
      <c r="C131" s="2" t="s">
        <v>6</v>
      </c>
      <c r="D131" s="2" t="s">
        <v>136</v>
      </c>
    </row>
    <row r="132" spans="1:4">
      <c r="A132" s="2" t="s">
        <v>4</v>
      </c>
      <c r="B132" s="2" t="s">
        <v>5</v>
      </c>
      <c r="C132" s="2" t="s">
        <v>6</v>
      </c>
      <c r="D132" s="2" t="s">
        <v>137</v>
      </c>
    </row>
    <row r="133" spans="1:4">
      <c r="A133" s="2" t="s">
        <v>4</v>
      </c>
      <c r="B133" s="2" t="s">
        <v>5</v>
      </c>
      <c r="C133" s="2" t="s">
        <v>6</v>
      </c>
      <c r="D133" s="2" t="s">
        <v>138</v>
      </c>
    </row>
    <row r="134" spans="1:4">
      <c r="A134" s="2" t="s">
        <v>4</v>
      </c>
      <c r="B134" s="2" t="s">
        <v>5</v>
      </c>
      <c r="C134" s="2" t="s">
        <v>6</v>
      </c>
      <c r="D134" s="2" t="s">
        <v>139</v>
      </c>
    </row>
    <row r="135" spans="1:4">
      <c r="A135" s="2" t="s">
        <v>4</v>
      </c>
      <c r="B135" s="2" t="s">
        <v>5</v>
      </c>
      <c r="C135" s="2" t="s">
        <v>6</v>
      </c>
      <c r="D135" s="2" t="s">
        <v>140</v>
      </c>
    </row>
    <row r="136" spans="1:4">
      <c r="A136" s="2" t="s">
        <v>4</v>
      </c>
      <c r="B136" s="2" t="s">
        <v>5</v>
      </c>
      <c r="C136" s="2" t="s">
        <v>6</v>
      </c>
      <c r="D136" s="2" t="s">
        <v>141</v>
      </c>
    </row>
    <row r="137" spans="1:4">
      <c r="A137" s="2" t="s">
        <v>4</v>
      </c>
      <c r="B137" s="2" t="s">
        <v>5</v>
      </c>
      <c r="C137" s="2" t="s">
        <v>6</v>
      </c>
      <c r="D137" s="2" t="s">
        <v>142</v>
      </c>
    </row>
    <row r="138" spans="1:4">
      <c r="A138" s="2" t="s">
        <v>4</v>
      </c>
      <c r="B138" s="2" t="s">
        <v>5</v>
      </c>
      <c r="C138" s="2" t="s">
        <v>6</v>
      </c>
      <c r="D138" s="2" t="s">
        <v>143</v>
      </c>
    </row>
    <row r="139" spans="1:4">
      <c r="A139" s="2" t="s">
        <v>4</v>
      </c>
      <c r="B139" s="2" t="s">
        <v>5</v>
      </c>
      <c r="C139" s="2" t="s">
        <v>6</v>
      </c>
      <c r="D139" s="2" t="s">
        <v>144</v>
      </c>
    </row>
    <row r="140" spans="1:4">
      <c r="A140" s="2" t="s">
        <v>4</v>
      </c>
      <c r="B140" s="2" t="s">
        <v>5</v>
      </c>
      <c r="C140" s="2" t="s">
        <v>6</v>
      </c>
      <c r="D140" s="2" t="s">
        <v>145</v>
      </c>
    </row>
    <row r="141" spans="1:4">
      <c r="A141" s="2" t="s">
        <v>4</v>
      </c>
      <c r="B141" s="2" t="s">
        <v>5</v>
      </c>
      <c r="C141" s="2" t="s">
        <v>6</v>
      </c>
      <c r="D141" s="2" t="s">
        <v>146</v>
      </c>
    </row>
    <row r="142" spans="1:4">
      <c r="A142" s="2" t="s">
        <v>4</v>
      </c>
      <c r="B142" s="2" t="s">
        <v>5</v>
      </c>
      <c r="C142" s="2" t="s">
        <v>6</v>
      </c>
      <c r="D142" s="2" t="s">
        <v>147</v>
      </c>
    </row>
    <row r="143" spans="1:4">
      <c r="A143" s="2" t="s">
        <v>4</v>
      </c>
      <c r="B143" s="2" t="s">
        <v>5</v>
      </c>
      <c r="C143" s="2" t="s">
        <v>6</v>
      </c>
      <c r="D143" s="2" t="s">
        <v>148</v>
      </c>
    </row>
    <row r="144" spans="1:4">
      <c r="A144" s="2" t="s">
        <v>4</v>
      </c>
      <c r="B144" s="2" t="s">
        <v>5</v>
      </c>
      <c r="C144" s="2" t="s">
        <v>6</v>
      </c>
      <c r="D144" s="2" t="s">
        <v>149</v>
      </c>
    </row>
    <row r="145" spans="1:4">
      <c r="A145" s="2" t="s">
        <v>4</v>
      </c>
      <c r="B145" s="2" t="s">
        <v>5</v>
      </c>
      <c r="C145" s="2" t="s">
        <v>6</v>
      </c>
      <c r="D145" s="2" t="s">
        <v>150</v>
      </c>
    </row>
    <row r="146" spans="1:4">
      <c r="A146" s="2" t="s">
        <v>4</v>
      </c>
      <c r="B146" s="2" t="s">
        <v>5</v>
      </c>
      <c r="C146" s="2" t="s">
        <v>6</v>
      </c>
      <c r="D146" s="2" t="s">
        <v>151</v>
      </c>
    </row>
    <row r="147" spans="1:4">
      <c r="A147" s="2" t="s">
        <v>4</v>
      </c>
      <c r="B147" s="2" t="s">
        <v>5</v>
      </c>
      <c r="C147" s="2" t="s">
        <v>6</v>
      </c>
      <c r="D147" s="2" t="s">
        <v>152</v>
      </c>
    </row>
    <row r="148" spans="1:4">
      <c r="A148" s="2" t="s">
        <v>4</v>
      </c>
      <c r="B148" s="2" t="s">
        <v>5</v>
      </c>
      <c r="C148" s="2" t="s">
        <v>6</v>
      </c>
      <c r="D148" s="2" t="s">
        <v>153</v>
      </c>
    </row>
    <row r="149" spans="1:4">
      <c r="A149" s="2" t="s">
        <v>4</v>
      </c>
      <c r="B149" s="2" t="s">
        <v>5</v>
      </c>
      <c r="C149" s="2" t="s">
        <v>6</v>
      </c>
      <c r="D149" s="2" t="s">
        <v>154</v>
      </c>
    </row>
    <row r="150" spans="1:4">
      <c r="A150" s="2" t="s">
        <v>4</v>
      </c>
      <c r="B150" s="2" t="s">
        <v>5</v>
      </c>
      <c r="C150" s="2" t="s">
        <v>6</v>
      </c>
      <c r="D150" s="2" t="s">
        <v>155</v>
      </c>
    </row>
    <row r="151" spans="1:4">
      <c r="A151" s="2" t="s">
        <v>4</v>
      </c>
      <c r="B151" s="2" t="s">
        <v>5</v>
      </c>
      <c r="C151" s="2" t="s">
        <v>6</v>
      </c>
      <c r="D151" s="2" t="s">
        <v>156</v>
      </c>
    </row>
    <row r="152" spans="1:4">
      <c r="A152" s="2" t="s">
        <v>4</v>
      </c>
      <c r="B152" s="2" t="s">
        <v>5</v>
      </c>
      <c r="C152" s="2" t="s">
        <v>6</v>
      </c>
      <c r="D152" s="2" t="s">
        <v>157</v>
      </c>
    </row>
    <row r="153" spans="1:4">
      <c r="A153" s="2" t="s">
        <v>4</v>
      </c>
      <c r="B153" s="2" t="s">
        <v>5</v>
      </c>
      <c r="C153" s="2" t="s">
        <v>6</v>
      </c>
      <c r="D153" s="2" t="s">
        <v>158</v>
      </c>
    </row>
    <row r="154" spans="1:4">
      <c r="A154" s="2" t="s">
        <v>4</v>
      </c>
      <c r="B154" s="2" t="s">
        <v>5</v>
      </c>
      <c r="C154" s="2" t="s">
        <v>6</v>
      </c>
      <c r="D154" s="2" t="s">
        <v>159</v>
      </c>
    </row>
    <row r="155" spans="1:4">
      <c r="A155" s="2" t="s">
        <v>4</v>
      </c>
      <c r="B155" s="2" t="s">
        <v>5</v>
      </c>
      <c r="C155" s="2" t="s">
        <v>6</v>
      </c>
      <c r="D155" s="2" t="s">
        <v>160</v>
      </c>
    </row>
    <row r="156" spans="1:4">
      <c r="A156" s="2" t="s">
        <v>4</v>
      </c>
      <c r="B156" s="2" t="s">
        <v>5</v>
      </c>
      <c r="C156" s="2" t="s">
        <v>6</v>
      </c>
      <c r="D156" s="2" t="s">
        <v>161</v>
      </c>
    </row>
    <row r="157" spans="1:4">
      <c r="A157" s="2" t="s">
        <v>4</v>
      </c>
      <c r="B157" s="2" t="s">
        <v>5</v>
      </c>
      <c r="C157" s="2" t="s">
        <v>6</v>
      </c>
      <c r="D157" s="2" t="s">
        <v>162</v>
      </c>
    </row>
    <row r="158" spans="1:4">
      <c r="A158" s="2" t="s">
        <v>4</v>
      </c>
      <c r="B158" s="2" t="s">
        <v>5</v>
      </c>
      <c r="C158" s="2" t="s">
        <v>6</v>
      </c>
      <c r="D158" s="2" t="s">
        <v>163</v>
      </c>
    </row>
    <row r="159" spans="1:4">
      <c r="A159" s="2" t="s">
        <v>4</v>
      </c>
      <c r="B159" s="2" t="s">
        <v>5</v>
      </c>
      <c r="C159" s="2" t="s">
        <v>6</v>
      </c>
      <c r="D159" s="2" t="s">
        <v>164</v>
      </c>
    </row>
    <row r="160" spans="1:4">
      <c r="A160" s="2" t="s">
        <v>4</v>
      </c>
      <c r="B160" s="2" t="s">
        <v>5</v>
      </c>
      <c r="C160" s="2" t="s">
        <v>6</v>
      </c>
      <c r="D160" s="2" t="s">
        <v>165</v>
      </c>
    </row>
    <row r="161" spans="1:4">
      <c r="A161" s="2" t="s">
        <v>4</v>
      </c>
      <c r="B161" s="2" t="s">
        <v>5</v>
      </c>
      <c r="C161" s="2" t="s">
        <v>6</v>
      </c>
      <c r="D161" s="2" t="s">
        <v>166</v>
      </c>
    </row>
    <row r="162" spans="1:4">
      <c r="A162" s="2" t="s">
        <v>4</v>
      </c>
      <c r="B162" s="2" t="s">
        <v>5</v>
      </c>
      <c r="C162" s="2" t="s">
        <v>6</v>
      </c>
      <c r="D162" s="2" t="s">
        <v>167</v>
      </c>
    </row>
    <row r="163" spans="1:4">
      <c r="A163" s="2" t="s">
        <v>4</v>
      </c>
      <c r="B163" s="2" t="s">
        <v>5</v>
      </c>
      <c r="C163" s="2" t="s">
        <v>6</v>
      </c>
      <c r="D163" s="2" t="s">
        <v>168</v>
      </c>
    </row>
    <row r="164" spans="1:4">
      <c r="A164" s="2" t="s">
        <v>4</v>
      </c>
      <c r="B164" s="2" t="s">
        <v>5</v>
      </c>
      <c r="C164" s="2" t="s">
        <v>6</v>
      </c>
      <c r="D164" s="2" t="s">
        <v>169</v>
      </c>
    </row>
    <row r="165" spans="1:4">
      <c r="A165" s="2" t="s">
        <v>4</v>
      </c>
      <c r="B165" s="2" t="s">
        <v>5</v>
      </c>
      <c r="C165" s="2" t="s">
        <v>6</v>
      </c>
      <c r="D165" s="2" t="s">
        <v>170</v>
      </c>
    </row>
    <row r="166" spans="1:4">
      <c r="A166" s="2" t="s">
        <v>4</v>
      </c>
      <c r="B166" s="2" t="s">
        <v>5</v>
      </c>
      <c r="C166" s="2" t="s">
        <v>6</v>
      </c>
      <c r="D166" s="2" t="s">
        <v>171</v>
      </c>
    </row>
    <row r="167" spans="1:4">
      <c r="A167" s="2" t="s">
        <v>4</v>
      </c>
      <c r="B167" s="2" t="s">
        <v>5</v>
      </c>
      <c r="C167" s="2" t="s">
        <v>6</v>
      </c>
      <c r="D167" s="2" t="s">
        <v>172</v>
      </c>
    </row>
    <row r="168" spans="1:4">
      <c r="A168" s="2" t="s">
        <v>4</v>
      </c>
      <c r="B168" s="2" t="s">
        <v>5</v>
      </c>
      <c r="C168" s="2" t="s">
        <v>6</v>
      </c>
      <c r="D168" s="2" t="s">
        <v>173</v>
      </c>
    </row>
    <row r="169" spans="1:4">
      <c r="A169" s="2" t="s">
        <v>4</v>
      </c>
      <c r="B169" s="2" t="s">
        <v>5</v>
      </c>
      <c r="C169" s="2" t="s">
        <v>6</v>
      </c>
      <c r="D169" s="2" t="s">
        <v>174</v>
      </c>
    </row>
    <row r="170" spans="1:4">
      <c r="A170" s="2" t="s">
        <v>4</v>
      </c>
      <c r="B170" s="2" t="s">
        <v>5</v>
      </c>
      <c r="C170" s="2" t="s">
        <v>6</v>
      </c>
      <c r="D170" s="2" t="s">
        <v>175</v>
      </c>
    </row>
    <row r="171" spans="1:4">
      <c r="A171" s="2" t="s">
        <v>4</v>
      </c>
      <c r="B171" s="2" t="s">
        <v>5</v>
      </c>
      <c r="C171" s="2" t="s">
        <v>6</v>
      </c>
      <c r="D171" s="2" t="s">
        <v>176</v>
      </c>
    </row>
    <row r="172" spans="1:4">
      <c r="A172" s="2" t="s">
        <v>4</v>
      </c>
      <c r="B172" s="2" t="s">
        <v>5</v>
      </c>
      <c r="C172" s="2" t="s">
        <v>6</v>
      </c>
      <c r="D172" s="2" t="s">
        <v>177</v>
      </c>
    </row>
    <row r="173" spans="1:4">
      <c r="A173" s="2" t="s">
        <v>4</v>
      </c>
      <c r="B173" s="2" t="s">
        <v>5</v>
      </c>
      <c r="C173" s="2" t="s">
        <v>6</v>
      </c>
      <c r="D173" s="2" t="s">
        <v>178</v>
      </c>
    </row>
    <row r="174" spans="1:4">
      <c r="A174" s="2" t="s">
        <v>4</v>
      </c>
      <c r="B174" s="2" t="s">
        <v>5</v>
      </c>
      <c r="C174" s="2" t="s">
        <v>6</v>
      </c>
      <c r="D174" s="2" t="s">
        <v>179</v>
      </c>
    </row>
    <row r="175" spans="1:4">
      <c r="A175" s="2" t="s">
        <v>4</v>
      </c>
      <c r="B175" s="2" t="s">
        <v>5</v>
      </c>
      <c r="C175" s="2" t="s">
        <v>6</v>
      </c>
      <c r="D175" s="2" t="s">
        <v>180</v>
      </c>
    </row>
    <row r="176" spans="1:4">
      <c r="A176" s="2" t="s">
        <v>4</v>
      </c>
      <c r="B176" s="2" t="s">
        <v>5</v>
      </c>
      <c r="C176" s="2" t="s">
        <v>6</v>
      </c>
      <c r="D176" s="2" t="s">
        <v>181</v>
      </c>
    </row>
    <row r="177" spans="1:4">
      <c r="A177" s="2" t="s">
        <v>4</v>
      </c>
      <c r="B177" s="2" t="s">
        <v>5</v>
      </c>
      <c r="C177" s="2" t="s">
        <v>6</v>
      </c>
      <c r="D177" s="2" t="s">
        <v>182</v>
      </c>
    </row>
    <row r="178" spans="1:4">
      <c r="A178" s="2" t="s">
        <v>4</v>
      </c>
      <c r="B178" s="2" t="s">
        <v>5</v>
      </c>
      <c r="C178" s="2" t="s">
        <v>6</v>
      </c>
      <c r="D178" s="2" t="s">
        <v>183</v>
      </c>
    </row>
    <row r="179" spans="1:4">
      <c r="A179" s="2" t="s">
        <v>4</v>
      </c>
      <c r="B179" s="2" t="s">
        <v>5</v>
      </c>
      <c r="C179" s="2" t="s">
        <v>6</v>
      </c>
      <c r="D179" s="2" t="s">
        <v>184</v>
      </c>
    </row>
    <row r="180" spans="1:4">
      <c r="A180" s="2" t="s">
        <v>4</v>
      </c>
      <c r="B180" s="2" t="s">
        <v>5</v>
      </c>
      <c r="C180" s="2" t="s">
        <v>6</v>
      </c>
      <c r="D180" s="2" t="s">
        <v>185</v>
      </c>
    </row>
    <row r="181" spans="1:4">
      <c r="A181" s="2" t="s">
        <v>4</v>
      </c>
      <c r="B181" s="2" t="s">
        <v>5</v>
      </c>
      <c r="C181" s="2" t="s">
        <v>6</v>
      </c>
      <c r="D181" s="2" t="s">
        <v>186</v>
      </c>
    </row>
    <row r="182" spans="1:4">
      <c r="A182" s="2" t="s">
        <v>4</v>
      </c>
      <c r="B182" s="2" t="s">
        <v>5</v>
      </c>
      <c r="C182" s="2" t="s">
        <v>6</v>
      </c>
      <c r="D182" s="2" t="s">
        <v>187</v>
      </c>
    </row>
    <row r="183" spans="1:4">
      <c r="A183" s="2" t="s">
        <v>4</v>
      </c>
      <c r="B183" s="2" t="s">
        <v>5</v>
      </c>
      <c r="C183" s="2" t="s">
        <v>6</v>
      </c>
      <c r="D183" s="2" t="s">
        <v>188</v>
      </c>
    </row>
    <row r="184" spans="1:4">
      <c r="A184" s="2" t="s">
        <v>4</v>
      </c>
      <c r="B184" s="2" t="s">
        <v>5</v>
      </c>
      <c r="C184" s="2" t="s">
        <v>6</v>
      </c>
      <c r="D184" s="2" t="s">
        <v>189</v>
      </c>
    </row>
    <row r="185" spans="1:4">
      <c r="A185" s="2" t="s">
        <v>4</v>
      </c>
      <c r="B185" s="2" t="s">
        <v>5</v>
      </c>
      <c r="C185" s="2" t="s">
        <v>6</v>
      </c>
      <c r="D185" s="2" t="s">
        <v>190</v>
      </c>
    </row>
    <row r="186" spans="1:4">
      <c r="A186" s="2" t="s">
        <v>4</v>
      </c>
      <c r="B186" s="2" t="s">
        <v>5</v>
      </c>
      <c r="C186" s="2" t="s">
        <v>6</v>
      </c>
      <c r="D186" s="2" t="s">
        <v>191</v>
      </c>
    </row>
    <row r="187" spans="1:4">
      <c r="A187" s="2" t="s">
        <v>4</v>
      </c>
      <c r="B187" s="2" t="s">
        <v>5</v>
      </c>
      <c r="C187" s="2" t="s">
        <v>6</v>
      </c>
      <c r="D187" s="2" t="s">
        <v>192</v>
      </c>
    </row>
    <row r="188" spans="1:4">
      <c r="A188" s="2" t="s">
        <v>4</v>
      </c>
      <c r="B188" s="2" t="s">
        <v>5</v>
      </c>
      <c r="C188" s="2" t="s">
        <v>6</v>
      </c>
      <c r="D188" s="2" t="s">
        <v>193</v>
      </c>
    </row>
    <row r="189" spans="1:4">
      <c r="A189" s="2" t="s">
        <v>4</v>
      </c>
      <c r="B189" s="2" t="s">
        <v>5</v>
      </c>
      <c r="C189" s="2" t="s">
        <v>6</v>
      </c>
      <c r="D189" s="2" t="s">
        <v>194</v>
      </c>
    </row>
    <row r="190" spans="1:4">
      <c r="A190" s="2" t="s">
        <v>4</v>
      </c>
      <c r="B190" s="2" t="s">
        <v>5</v>
      </c>
      <c r="C190" s="2" t="s">
        <v>6</v>
      </c>
      <c r="D190" s="2" t="s">
        <v>195</v>
      </c>
    </row>
    <row r="191" spans="1:4">
      <c r="A191" s="2" t="s">
        <v>4</v>
      </c>
      <c r="B191" s="2" t="s">
        <v>5</v>
      </c>
      <c r="C191" s="2" t="s">
        <v>6</v>
      </c>
      <c r="D191" s="2" t="s">
        <v>196</v>
      </c>
    </row>
    <row r="192" spans="1:4">
      <c r="A192" s="2" t="s">
        <v>4</v>
      </c>
      <c r="B192" s="2" t="s">
        <v>5</v>
      </c>
      <c r="C192" s="2" t="s">
        <v>6</v>
      </c>
      <c r="D192" s="2" t="s">
        <v>197</v>
      </c>
    </row>
    <row r="193" spans="1:4">
      <c r="A193" s="2" t="s">
        <v>4</v>
      </c>
      <c r="B193" s="2" t="s">
        <v>5</v>
      </c>
      <c r="C193" s="2" t="s">
        <v>6</v>
      </c>
      <c r="D193" s="2" t="s">
        <v>198</v>
      </c>
    </row>
    <row r="194" spans="1:4">
      <c r="A194" s="2" t="s">
        <v>4</v>
      </c>
      <c r="B194" s="2" t="s">
        <v>5</v>
      </c>
      <c r="C194" s="2" t="s">
        <v>6</v>
      </c>
      <c r="D194" s="2" t="s">
        <v>199</v>
      </c>
    </row>
    <row r="195" spans="1:4">
      <c r="A195" s="2" t="s">
        <v>4</v>
      </c>
      <c r="B195" s="2" t="s">
        <v>5</v>
      </c>
      <c r="C195" s="2" t="s">
        <v>6</v>
      </c>
      <c r="D195" s="2" t="s">
        <v>200</v>
      </c>
    </row>
    <row r="196" spans="1:4">
      <c r="A196" s="2" t="s">
        <v>4</v>
      </c>
      <c r="B196" s="2" t="s">
        <v>5</v>
      </c>
      <c r="C196" s="2" t="s">
        <v>6</v>
      </c>
      <c r="D196" s="2" t="s">
        <v>201</v>
      </c>
    </row>
    <row r="197" spans="1:4">
      <c r="A197" s="2" t="s">
        <v>4</v>
      </c>
      <c r="B197" s="2" t="s">
        <v>5</v>
      </c>
      <c r="C197" s="2" t="s">
        <v>6</v>
      </c>
      <c r="D197" s="2" t="s">
        <v>202</v>
      </c>
    </row>
    <row r="198" spans="1:4">
      <c r="A198" s="2" t="s">
        <v>4</v>
      </c>
      <c r="B198" s="2" t="s">
        <v>5</v>
      </c>
      <c r="C198" s="2" t="s">
        <v>6</v>
      </c>
      <c r="D198" s="2" t="s">
        <v>203</v>
      </c>
    </row>
    <row r="199" spans="1:4">
      <c r="A199" s="2" t="s">
        <v>4</v>
      </c>
      <c r="B199" s="2" t="s">
        <v>5</v>
      </c>
      <c r="C199" s="2" t="s">
        <v>6</v>
      </c>
      <c r="D199" s="2" t="s">
        <v>204</v>
      </c>
    </row>
    <row r="200" spans="1:4">
      <c r="A200" s="2" t="s">
        <v>4</v>
      </c>
      <c r="B200" s="2" t="s">
        <v>5</v>
      </c>
      <c r="C200" s="2" t="s">
        <v>6</v>
      </c>
      <c r="D200" s="2" t="s">
        <v>205</v>
      </c>
    </row>
    <row r="201" spans="1:4">
      <c r="A201" s="2" t="s">
        <v>4</v>
      </c>
      <c r="B201" s="2" t="s">
        <v>5</v>
      </c>
      <c r="C201" s="2" t="s">
        <v>6</v>
      </c>
      <c r="D201" s="2" t="s">
        <v>206</v>
      </c>
    </row>
    <row r="202" spans="1:4">
      <c r="A202" s="2" t="s">
        <v>4</v>
      </c>
      <c r="B202" s="2" t="s">
        <v>5</v>
      </c>
      <c r="C202" s="2" t="s">
        <v>6</v>
      </c>
      <c r="D202" s="2" t="s">
        <v>207</v>
      </c>
    </row>
    <row r="203" spans="1:4">
      <c r="A203" s="2" t="s">
        <v>4</v>
      </c>
      <c r="B203" s="2" t="s">
        <v>5</v>
      </c>
      <c r="C203" s="2" t="s">
        <v>6</v>
      </c>
      <c r="D203" s="2" t="s">
        <v>208</v>
      </c>
    </row>
    <row r="204" spans="1:4">
      <c r="A204" s="2" t="s">
        <v>4</v>
      </c>
      <c r="B204" s="2" t="s">
        <v>5</v>
      </c>
      <c r="C204" s="2" t="s">
        <v>6</v>
      </c>
      <c r="D204" s="2" t="s">
        <v>209</v>
      </c>
    </row>
    <row r="205" spans="1:4">
      <c r="A205" s="2" t="s">
        <v>4</v>
      </c>
      <c r="B205" s="2" t="s">
        <v>5</v>
      </c>
      <c r="C205" s="2" t="s">
        <v>6</v>
      </c>
      <c r="D205" s="2" t="s">
        <v>210</v>
      </c>
    </row>
    <row r="206" spans="1:4">
      <c r="A206" s="2" t="s">
        <v>4</v>
      </c>
      <c r="B206" s="2" t="s">
        <v>5</v>
      </c>
      <c r="C206" s="2" t="s">
        <v>6</v>
      </c>
      <c r="D206" s="2" t="s">
        <v>211</v>
      </c>
    </row>
    <row r="207" spans="1:4">
      <c r="A207" s="2" t="s">
        <v>4</v>
      </c>
      <c r="B207" s="2" t="s">
        <v>5</v>
      </c>
      <c r="C207" s="2" t="s">
        <v>6</v>
      </c>
      <c r="D207" s="2" t="s">
        <v>212</v>
      </c>
    </row>
    <row r="208" spans="1:4">
      <c r="A208" s="2" t="s">
        <v>4</v>
      </c>
      <c r="B208" s="2" t="s">
        <v>5</v>
      </c>
      <c r="C208" s="2" t="s">
        <v>6</v>
      </c>
      <c r="D208" s="2" t="s">
        <v>213</v>
      </c>
    </row>
    <row r="209" spans="1:4">
      <c r="A209" s="2" t="s">
        <v>4</v>
      </c>
      <c r="B209" s="2" t="s">
        <v>5</v>
      </c>
      <c r="C209" s="2" t="s">
        <v>6</v>
      </c>
      <c r="D209" s="2" t="s">
        <v>214</v>
      </c>
    </row>
    <row r="210" spans="1:4">
      <c r="A210" s="2" t="s">
        <v>4</v>
      </c>
      <c r="B210" s="2" t="s">
        <v>5</v>
      </c>
      <c r="C210" s="2" t="s">
        <v>6</v>
      </c>
      <c r="D210" s="2" t="s">
        <v>215</v>
      </c>
    </row>
    <row r="211" spans="1:4">
      <c r="A211" s="2" t="s">
        <v>4</v>
      </c>
      <c r="B211" s="2" t="s">
        <v>5</v>
      </c>
      <c r="C211" s="2" t="s">
        <v>6</v>
      </c>
      <c r="D211" s="2" t="s">
        <v>216</v>
      </c>
    </row>
    <row r="212" spans="1:4">
      <c r="A212" s="2" t="s">
        <v>4</v>
      </c>
      <c r="B212" s="2" t="s">
        <v>5</v>
      </c>
      <c r="C212" s="2" t="s">
        <v>6</v>
      </c>
      <c r="D212" s="2" t="s">
        <v>217</v>
      </c>
    </row>
    <row r="213" spans="1:4">
      <c r="A213" s="2" t="s">
        <v>4</v>
      </c>
      <c r="B213" s="2" t="s">
        <v>5</v>
      </c>
      <c r="C213" s="2" t="s">
        <v>6</v>
      </c>
      <c r="D213" s="2" t="s">
        <v>218</v>
      </c>
    </row>
    <row r="214" spans="1:4">
      <c r="A214" s="2" t="s">
        <v>4</v>
      </c>
      <c r="B214" s="2" t="s">
        <v>5</v>
      </c>
      <c r="C214" s="2" t="s">
        <v>6</v>
      </c>
      <c r="D214" s="2" t="s">
        <v>219</v>
      </c>
    </row>
    <row r="215" spans="1:4">
      <c r="A215" s="2" t="s">
        <v>4</v>
      </c>
      <c r="B215" s="2" t="s">
        <v>5</v>
      </c>
      <c r="C215" s="2" t="s">
        <v>6</v>
      </c>
      <c r="D215" s="2" t="s">
        <v>220</v>
      </c>
    </row>
    <row r="216" spans="1:4">
      <c r="A216" s="2" t="s">
        <v>4</v>
      </c>
      <c r="B216" s="2" t="s">
        <v>5</v>
      </c>
      <c r="C216" s="2" t="s">
        <v>6</v>
      </c>
      <c r="D216" s="2" t="s">
        <v>221</v>
      </c>
    </row>
    <row r="217" spans="1:4">
      <c r="A217" s="2" t="s">
        <v>4</v>
      </c>
      <c r="B217" s="2" t="s">
        <v>5</v>
      </c>
      <c r="C217" s="2" t="s">
        <v>6</v>
      </c>
      <c r="D217" s="2" t="s">
        <v>222</v>
      </c>
    </row>
    <row r="218" spans="1:4">
      <c r="A218" s="2" t="s">
        <v>4</v>
      </c>
      <c r="B218" s="2" t="s">
        <v>5</v>
      </c>
      <c r="C218" s="2" t="s">
        <v>6</v>
      </c>
      <c r="D218" s="2" t="s">
        <v>223</v>
      </c>
    </row>
    <row r="219" spans="1:4">
      <c r="A219" s="2" t="s">
        <v>4</v>
      </c>
      <c r="B219" s="2" t="s">
        <v>5</v>
      </c>
      <c r="C219" s="2" t="s">
        <v>6</v>
      </c>
      <c r="D219" s="2" t="s">
        <v>224</v>
      </c>
    </row>
    <row r="220" spans="1:4">
      <c r="A220" s="2" t="s">
        <v>4</v>
      </c>
      <c r="B220" s="2" t="s">
        <v>5</v>
      </c>
      <c r="C220" s="2" t="s">
        <v>6</v>
      </c>
      <c r="D220" s="2" t="s">
        <v>225</v>
      </c>
    </row>
    <row r="221" spans="1:4">
      <c r="A221" s="2" t="s">
        <v>4</v>
      </c>
      <c r="B221" s="2" t="s">
        <v>5</v>
      </c>
      <c r="C221" s="2" t="s">
        <v>6</v>
      </c>
      <c r="D221" s="2" t="s">
        <v>226</v>
      </c>
    </row>
    <row r="222" spans="1:4">
      <c r="A222" s="2" t="s">
        <v>4</v>
      </c>
      <c r="B222" s="2" t="s">
        <v>5</v>
      </c>
      <c r="C222" s="2" t="s">
        <v>6</v>
      </c>
      <c r="D222" s="2" t="s">
        <v>227</v>
      </c>
    </row>
    <row r="223" spans="1:4">
      <c r="A223" s="2" t="s">
        <v>4</v>
      </c>
      <c r="B223" s="2" t="s">
        <v>5</v>
      </c>
      <c r="C223" s="2" t="s">
        <v>6</v>
      </c>
      <c r="D223" s="2" t="s">
        <v>228</v>
      </c>
    </row>
    <row r="224" spans="1:4">
      <c r="A224" s="2" t="s">
        <v>4</v>
      </c>
      <c r="B224" s="2" t="s">
        <v>5</v>
      </c>
      <c r="C224" s="2" t="s">
        <v>6</v>
      </c>
      <c r="D224" s="2" t="s">
        <v>229</v>
      </c>
    </row>
    <row r="225" spans="1:4">
      <c r="A225" s="2" t="s">
        <v>4</v>
      </c>
      <c r="B225" s="2" t="s">
        <v>5</v>
      </c>
      <c r="C225" s="2" t="s">
        <v>6</v>
      </c>
      <c r="D225" s="2" t="s">
        <v>230</v>
      </c>
    </row>
    <row r="226" spans="1:4">
      <c r="A226" s="2" t="s">
        <v>4</v>
      </c>
      <c r="B226" s="2" t="s">
        <v>5</v>
      </c>
      <c r="C226" s="2" t="s">
        <v>6</v>
      </c>
      <c r="D226" s="2" t="s">
        <v>231</v>
      </c>
    </row>
    <row r="227" spans="1:4">
      <c r="A227" s="2" t="s">
        <v>4</v>
      </c>
      <c r="B227" s="2" t="s">
        <v>5</v>
      </c>
      <c r="C227" s="2" t="s">
        <v>6</v>
      </c>
      <c r="D227" s="2" t="s">
        <v>232</v>
      </c>
    </row>
    <row r="228" spans="1:4">
      <c r="A228" s="2" t="s">
        <v>4</v>
      </c>
      <c r="B228" s="2" t="s">
        <v>5</v>
      </c>
      <c r="C228" s="2" t="s">
        <v>6</v>
      </c>
      <c r="D228" s="2" t="s">
        <v>233</v>
      </c>
    </row>
    <row r="229" spans="1:4">
      <c r="A229" s="2" t="s">
        <v>4</v>
      </c>
      <c r="B229" s="2" t="s">
        <v>5</v>
      </c>
      <c r="C229" s="2" t="s">
        <v>6</v>
      </c>
      <c r="D229" s="2" t="s">
        <v>234</v>
      </c>
    </row>
    <row r="230" spans="1:4">
      <c r="A230" s="2" t="s">
        <v>4</v>
      </c>
      <c r="B230" s="2" t="s">
        <v>5</v>
      </c>
      <c r="C230" s="2" t="s">
        <v>6</v>
      </c>
      <c r="D230" s="2" t="s">
        <v>235</v>
      </c>
    </row>
    <row r="231" spans="1:4">
      <c r="A231" s="2" t="s">
        <v>4</v>
      </c>
      <c r="B231" s="2" t="s">
        <v>5</v>
      </c>
      <c r="C231" s="2" t="s">
        <v>6</v>
      </c>
      <c r="D231" s="2" t="s">
        <v>236</v>
      </c>
    </row>
    <row r="232" spans="1:4">
      <c r="A232" s="2" t="s">
        <v>4</v>
      </c>
      <c r="B232" s="2" t="s">
        <v>5</v>
      </c>
      <c r="C232" s="2" t="s">
        <v>6</v>
      </c>
      <c r="D232" s="2" t="s">
        <v>237</v>
      </c>
    </row>
    <row r="233" spans="1:4">
      <c r="A233" s="2" t="s">
        <v>4</v>
      </c>
      <c r="B233" s="2" t="s">
        <v>5</v>
      </c>
      <c r="C233" s="2" t="s">
        <v>6</v>
      </c>
      <c r="D233" s="2" t="s">
        <v>238</v>
      </c>
    </row>
    <row r="234" spans="1:4">
      <c r="A234" s="2" t="s">
        <v>4</v>
      </c>
      <c r="B234" s="2" t="s">
        <v>5</v>
      </c>
      <c r="C234" s="2" t="s">
        <v>6</v>
      </c>
      <c r="D234" s="2" t="s">
        <v>239</v>
      </c>
    </row>
    <row r="235" spans="1:4">
      <c r="A235" s="2" t="s">
        <v>4</v>
      </c>
      <c r="B235" s="2" t="s">
        <v>5</v>
      </c>
      <c r="C235" s="2" t="s">
        <v>6</v>
      </c>
      <c r="D235" s="2" t="s">
        <v>240</v>
      </c>
    </row>
    <row r="236" spans="1:4">
      <c r="A236" s="2" t="s">
        <v>4</v>
      </c>
      <c r="B236" s="2" t="s">
        <v>5</v>
      </c>
      <c r="C236" s="2" t="s">
        <v>6</v>
      </c>
      <c r="D236" s="2" t="s">
        <v>241</v>
      </c>
    </row>
    <row r="237" spans="1:4">
      <c r="A237" s="2" t="s">
        <v>4</v>
      </c>
      <c r="B237" s="2" t="s">
        <v>5</v>
      </c>
      <c r="C237" s="2" t="s">
        <v>6</v>
      </c>
      <c r="D237" s="2" t="s">
        <v>242</v>
      </c>
    </row>
    <row r="238" spans="1:4">
      <c r="A238" s="2" t="s">
        <v>4</v>
      </c>
      <c r="B238" s="2" t="s">
        <v>5</v>
      </c>
      <c r="C238" s="2" t="s">
        <v>6</v>
      </c>
      <c r="D238" s="2" t="s">
        <v>243</v>
      </c>
    </row>
    <row r="239" spans="1:4">
      <c r="A239" s="2" t="s">
        <v>4</v>
      </c>
      <c r="B239" s="2" t="s">
        <v>5</v>
      </c>
      <c r="C239" s="2" t="s">
        <v>6</v>
      </c>
      <c r="D239" s="2" t="s">
        <v>244</v>
      </c>
    </row>
    <row r="240" spans="1:4">
      <c r="A240" s="2" t="s">
        <v>4</v>
      </c>
      <c r="B240" s="2" t="s">
        <v>5</v>
      </c>
      <c r="C240" s="2" t="s">
        <v>6</v>
      </c>
      <c r="D240" s="2" t="s">
        <v>245</v>
      </c>
    </row>
    <row r="241" spans="1:4">
      <c r="A241" s="2" t="s">
        <v>4</v>
      </c>
      <c r="B241" s="2" t="s">
        <v>5</v>
      </c>
      <c r="C241" s="2" t="s">
        <v>6</v>
      </c>
      <c r="D241" s="2" t="s">
        <v>246</v>
      </c>
    </row>
    <row r="242" spans="1:4">
      <c r="A242" s="2" t="s">
        <v>4</v>
      </c>
      <c r="B242" s="2" t="s">
        <v>5</v>
      </c>
      <c r="C242" s="2" t="s">
        <v>6</v>
      </c>
      <c r="D242" s="2" t="s">
        <v>247</v>
      </c>
    </row>
    <row r="243" spans="1:4">
      <c r="A243" s="2" t="s">
        <v>4</v>
      </c>
      <c r="B243" s="2" t="s">
        <v>5</v>
      </c>
      <c r="C243" s="2" t="s">
        <v>6</v>
      </c>
      <c r="D243" s="2" t="s">
        <v>248</v>
      </c>
    </row>
    <row r="244" spans="1:4">
      <c r="A244" s="2" t="s">
        <v>4</v>
      </c>
      <c r="B244" s="2" t="s">
        <v>5</v>
      </c>
      <c r="C244" s="2" t="s">
        <v>6</v>
      </c>
      <c r="D244" s="2" t="s">
        <v>249</v>
      </c>
    </row>
    <row r="245" spans="1:4">
      <c r="A245" s="2" t="s">
        <v>4</v>
      </c>
      <c r="B245" s="2" t="s">
        <v>5</v>
      </c>
      <c r="C245" s="2" t="s">
        <v>6</v>
      </c>
      <c r="D245" s="2" t="s">
        <v>250</v>
      </c>
    </row>
    <row r="246" spans="1:4">
      <c r="A246" s="2" t="s">
        <v>4</v>
      </c>
      <c r="B246" s="2" t="s">
        <v>5</v>
      </c>
      <c r="C246" s="2" t="s">
        <v>6</v>
      </c>
      <c r="D246" s="2" t="s">
        <v>251</v>
      </c>
    </row>
    <row r="247" spans="1:4">
      <c r="A247" s="2" t="s">
        <v>4</v>
      </c>
      <c r="B247" s="2" t="s">
        <v>5</v>
      </c>
      <c r="C247" s="2" t="s">
        <v>6</v>
      </c>
      <c r="D247" s="2" t="s">
        <v>252</v>
      </c>
    </row>
    <row r="248" spans="1:4">
      <c r="A248" s="2" t="s">
        <v>4</v>
      </c>
      <c r="B248" s="2" t="s">
        <v>5</v>
      </c>
      <c r="C248" s="2" t="s">
        <v>6</v>
      </c>
      <c r="D248" s="2" t="s">
        <v>253</v>
      </c>
    </row>
    <row r="249" spans="1:4">
      <c r="A249" s="2" t="s">
        <v>4</v>
      </c>
      <c r="B249" s="2" t="s">
        <v>5</v>
      </c>
      <c r="C249" s="2" t="s">
        <v>6</v>
      </c>
      <c r="D249" s="2" t="s">
        <v>254</v>
      </c>
    </row>
    <row r="250" spans="1:4">
      <c r="A250" s="2" t="s">
        <v>4</v>
      </c>
      <c r="B250" s="2" t="s">
        <v>5</v>
      </c>
      <c r="C250" s="2" t="s">
        <v>6</v>
      </c>
      <c r="D250" s="2" t="s">
        <v>255</v>
      </c>
    </row>
    <row r="251" spans="1:4">
      <c r="A251" s="2" t="s">
        <v>4</v>
      </c>
      <c r="B251" s="2" t="s">
        <v>5</v>
      </c>
      <c r="C251" s="2" t="s">
        <v>6</v>
      </c>
      <c r="D251" s="2" t="s">
        <v>256</v>
      </c>
    </row>
    <row r="252" spans="1:4">
      <c r="A252" s="2" t="s">
        <v>4</v>
      </c>
      <c r="B252" s="2" t="s">
        <v>5</v>
      </c>
      <c r="C252" s="2" t="s">
        <v>6</v>
      </c>
      <c r="D252" s="2" t="s">
        <v>257</v>
      </c>
    </row>
    <row r="253" spans="1:4">
      <c r="A253" s="2" t="s">
        <v>4</v>
      </c>
      <c r="B253" s="2" t="s">
        <v>5</v>
      </c>
      <c r="C253" s="2" t="s">
        <v>6</v>
      </c>
      <c r="D253" s="2" t="s">
        <v>258</v>
      </c>
    </row>
    <row r="254" spans="1:4">
      <c r="A254" s="2" t="s">
        <v>4</v>
      </c>
      <c r="B254" s="2" t="s">
        <v>5</v>
      </c>
      <c r="C254" s="2" t="s">
        <v>6</v>
      </c>
      <c r="D254" s="2" t="s">
        <v>259</v>
      </c>
    </row>
    <row r="255" spans="1:4">
      <c r="A255" s="2" t="s">
        <v>4</v>
      </c>
      <c r="B255" s="2" t="s">
        <v>5</v>
      </c>
      <c r="C255" s="2" t="s">
        <v>6</v>
      </c>
      <c r="D255" t="s">
        <v>260</v>
      </c>
    </row>
    <row r="256" spans="1:4">
      <c r="A256" s="2" t="s">
        <v>4</v>
      </c>
      <c r="B256" s="2" t="s">
        <v>5</v>
      </c>
      <c r="C256" s="2" t="s">
        <v>6</v>
      </c>
      <c r="D256" s="2" t="s">
        <v>261</v>
      </c>
    </row>
    <row r="257" spans="1:4">
      <c r="A257" s="2" t="s">
        <v>4</v>
      </c>
      <c r="B257" s="2" t="s">
        <v>5</v>
      </c>
      <c r="C257" s="2" t="s">
        <v>6</v>
      </c>
      <c r="D257" s="2" t="s">
        <v>262</v>
      </c>
    </row>
    <row r="258" spans="1:4">
      <c r="A258" s="2" t="s">
        <v>4</v>
      </c>
      <c r="B258" s="2" t="s">
        <v>5</v>
      </c>
      <c r="C258" s="2" t="s">
        <v>6</v>
      </c>
      <c r="D258" s="2" t="s">
        <v>263</v>
      </c>
    </row>
    <row r="259" spans="1:4">
      <c r="A259" s="2" t="s">
        <v>4</v>
      </c>
      <c r="B259" s="2" t="s">
        <v>5</v>
      </c>
      <c r="C259" s="2" t="s">
        <v>6</v>
      </c>
      <c r="D259" s="2" t="s">
        <v>264</v>
      </c>
    </row>
    <row r="260" spans="1:4">
      <c r="A260" s="2" t="s">
        <v>4</v>
      </c>
      <c r="B260" s="2" t="s">
        <v>5</v>
      </c>
      <c r="C260" s="2" t="s">
        <v>6</v>
      </c>
      <c r="D260" s="2" t="s">
        <v>265</v>
      </c>
    </row>
    <row r="261" spans="1:4">
      <c r="A261" s="2" t="s">
        <v>4</v>
      </c>
      <c r="B261" s="2" t="s">
        <v>5</v>
      </c>
      <c r="C261" s="2" t="s">
        <v>6</v>
      </c>
      <c r="D261" s="2" t="s">
        <v>266</v>
      </c>
    </row>
    <row r="262" spans="1:4">
      <c r="A262" s="2" t="s">
        <v>4</v>
      </c>
      <c r="B262" s="2" t="s">
        <v>5</v>
      </c>
      <c r="C262" s="2" t="s">
        <v>6</v>
      </c>
      <c r="D262" s="2" t="s">
        <v>267</v>
      </c>
    </row>
    <row r="263" spans="1:4">
      <c r="A263" s="2" t="s">
        <v>4</v>
      </c>
      <c r="B263" s="2" t="s">
        <v>5</v>
      </c>
      <c r="C263" s="2" t="s">
        <v>6</v>
      </c>
      <c r="D263" s="2" t="s">
        <v>268</v>
      </c>
    </row>
    <row r="264" spans="1:4">
      <c r="A264" s="2" t="s">
        <v>4</v>
      </c>
      <c r="B264" s="2" t="s">
        <v>5</v>
      </c>
      <c r="C264" s="2" t="s">
        <v>6</v>
      </c>
      <c r="D264" s="2" t="s">
        <v>269</v>
      </c>
    </row>
    <row r="265" spans="1:4">
      <c r="A265" s="2" t="s">
        <v>4</v>
      </c>
      <c r="B265" s="2" t="s">
        <v>5</v>
      </c>
      <c r="C265" s="2" t="s">
        <v>6</v>
      </c>
      <c r="D265" s="2" t="s">
        <v>270</v>
      </c>
    </row>
    <row r="266" spans="1:4">
      <c r="A266" s="2" t="s">
        <v>4</v>
      </c>
      <c r="B266" s="2" t="s">
        <v>5</v>
      </c>
      <c r="C266" s="2" t="s">
        <v>6</v>
      </c>
      <c r="D266" s="2" t="s">
        <v>271</v>
      </c>
    </row>
    <row r="267" spans="1:4">
      <c r="A267" s="2" t="s">
        <v>4</v>
      </c>
      <c r="B267" s="2" t="s">
        <v>5</v>
      </c>
      <c r="C267" s="2" t="s">
        <v>6</v>
      </c>
      <c r="D267" s="2" t="s">
        <v>272</v>
      </c>
    </row>
    <row r="268" spans="1:4">
      <c r="A268" s="2" t="s">
        <v>4</v>
      </c>
      <c r="B268" s="2" t="s">
        <v>5</v>
      </c>
      <c r="C268" s="2" t="s">
        <v>6</v>
      </c>
      <c r="D268" s="2" t="s">
        <v>273</v>
      </c>
    </row>
    <row r="269" spans="1:4">
      <c r="A269" s="2" t="s">
        <v>4</v>
      </c>
      <c r="B269" s="2" t="s">
        <v>5</v>
      </c>
      <c r="C269" s="2" t="s">
        <v>6</v>
      </c>
      <c r="D269" s="2" t="s">
        <v>274</v>
      </c>
    </row>
    <row r="270" spans="1:4">
      <c r="A270" s="2" t="s">
        <v>4</v>
      </c>
      <c r="B270" s="2" t="s">
        <v>5</v>
      </c>
      <c r="C270" s="2" t="s">
        <v>6</v>
      </c>
      <c r="D270" s="2" t="s">
        <v>275</v>
      </c>
    </row>
    <row r="271" spans="1:4">
      <c r="A271" s="2" t="s">
        <v>4</v>
      </c>
      <c r="B271" s="2" t="s">
        <v>5</v>
      </c>
      <c r="C271" s="2" t="s">
        <v>6</v>
      </c>
      <c r="D271" s="2" t="s">
        <v>276</v>
      </c>
    </row>
    <row r="272" spans="1:4">
      <c r="A272" s="2" t="s">
        <v>4</v>
      </c>
      <c r="B272" s="2" t="s">
        <v>5</v>
      </c>
      <c r="C272" s="2" t="s">
        <v>6</v>
      </c>
      <c r="D272" s="2" t="s">
        <v>277</v>
      </c>
    </row>
    <row r="273" spans="1:4">
      <c r="A273" s="2" t="s">
        <v>4</v>
      </c>
      <c r="B273" s="2" t="s">
        <v>5</v>
      </c>
      <c r="C273" s="2" t="s">
        <v>6</v>
      </c>
      <c r="D273" s="2" t="s">
        <v>278</v>
      </c>
    </row>
    <row r="274" spans="1:4">
      <c r="A274" s="2" t="s">
        <v>4</v>
      </c>
      <c r="B274" s="2" t="s">
        <v>5</v>
      </c>
      <c r="C274" s="2" t="s">
        <v>6</v>
      </c>
      <c r="D274" s="2" t="s">
        <v>279</v>
      </c>
    </row>
    <row r="275" spans="1:4">
      <c r="A275" s="2" t="s">
        <v>4</v>
      </c>
      <c r="B275" s="2" t="s">
        <v>5</v>
      </c>
      <c r="C275" s="2" t="s">
        <v>6</v>
      </c>
      <c r="D275" s="2" t="s">
        <v>280</v>
      </c>
    </row>
    <row r="276" spans="1:4">
      <c r="A276" s="2" t="s">
        <v>4</v>
      </c>
      <c r="B276" s="2" t="s">
        <v>5</v>
      </c>
      <c r="C276" s="2" t="s">
        <v>6</v>
      </c>
      <c r="D276" s="2" t="s">
        <v>281</v>
      </c>
    </row>
    <row r="277" spans="1:4">
      <c r="A277" s="2" t="s">
        <v>4</v>
      </c>
      <c r="B277" s="2" t="s">
        <v>5</v>
      </c>
      <c r="C277" s="2" t="s">
        <v>6</v>
      </c>
      <c r="D277" s="2" t="s">
        <v>282</v>
      </c>
    </row>
    <row r="278" spans="1:4">
      <c r="A278" s="2" t="s">
        <v>4</v>
      </c>
      <c r="B278" s="2" t="s">
        <v>5</v>
      </c>
      <c r="C278" s="2" t="s">
        <v>6</v>
      </c>
      <c r="D278" s="2" t="s">
        <v>283</v>
      </c>
    </row>
    <row r="279" spans="1:4">
      <c r="A279" s="2" t="s">
        <v>4</v>
      </c>
      <c r="B279" s="2" t="s">
        <v>5</v>
      </c>
      <c r="C279" s="2" t="s">
        <v>6</v>
      </c>
      <c r="D279" s="2" t="s">
        <v>284</v>
      </c>
    </row>
    <row r="280" spans="1:4">
      <c r="A280" s="2" t="s">
        <v>4</v>
      </c>
      <c r="B280" s="2" t="s">
        <v>5</v>
      </c>
      <c r="C280" s="2" t="s">
        <v>6</v>
      </c>
      <c r="D280" s="2" t="s">
        <v>285</v>
      </c>
    </row>
    <row r="281" spans="1:4">
      <c r="A281" s="2" t="s">
        <v>4</v>
      </c>
      <c r="B281" s="2" t="s">
        <v>5</v>
      </c>
      <c r="C281" s="2" t="s">
        <v>6</v>
      </c>
      <c r="D281" s="2" t="s">
        <v>286</v>
      </c>
    </row>
    <row r="282" spans="1:4">
      <c r="A282" s="2" t="s">
        <v>4</v>
      </c>
      <c r="B282" s="2" t="s">
        <v>5</v>
      </c>
      <c r="C282" s="2" t="s">
        <v>6</v>
      </c>
      <c r="D282" s="2" t="s">
        <v>287</v>
      </c>
    </row>
    <row r="283" spans="1:4">
      <c r="A283" s="2" t="s">
        <v>4</v>
      </c>
      <c r="B283" s="2" t="s">
        <v>5</v>
      </c>
      <c r="C283" s="2" t="s">
        <v>6</v>
      </c>
      <c r="D283" s="2" t="s">
        <v>288</v>
      </c>
    </row>
    <row r="284" spans="1:4">
      <c r="A284" s="2" t="s">
        <v>4</v>
      </c>
      <c r="B284" s="2" t="s">
        <v>5</v>
      </c>
      <c r="C284" s="2" t="s">
        <v>6</v>
      </c>
      <c r="D284" s="2" t="s">
        <v>289</v>
      </c>
    </row>
    <row r="285" spans="1:4">
      <c r="A285" s="2" t="s">
        <v>4</v>
      </c>
      <c r="B285" s="2" t="s">
        <v>5</v>
      </c>
      <c r="C285" s="2" t="s">
        <v>6</v>
      </c>
      <c r="D285" s="2" t="s">
        <v>290</v>
      </c>
    </row>
    <row r="286" spans="1:4">
      <c r="A286" s="2" t="s">
        <v>4</v>
      </c>
      <c r="B286" s="2" t="s">
        <v>5</v>
      </c>
      <c r="C286" s="2" t="s">
        <v>6</v>
      </c>
      <c r="D286" s="2" t="s">
        <v>291</v>
      </c>
    </row>
    <row r="287" spans="1:4">
      <c r="A287" s="2" t="s">
        <v>4</v>
      </c>
      <c r="B287" s="2" t="s">
        <v>5</v>
      </c>
      <c r="C287" s="2" t="s">
        <v>6</v>
      </c>
      <c r="D287" s="2" t="s">
        <v>292</v>
      </c>
    </row>
    <row r="288" spans="1:4">
      <c r="A288" s="2" t="s">
        <v>4</v>
      </c>
      <c r="B288" s="2" t="s">
        <v>5</v>
      </c>
      <c r="C288" s="2" t="s">
        <v>6</v>
      </c>
      <c r="D288" s="2" t="s">
        <v>293</v>
      </c>
    </row>
    <row r="289" spans="1:4">
      <c r="A289" s="2" t="s">
        <v>4</v>
      </c>
      <c r="B289" s="2" t="s">
        <v>5</v>
      </c>
      <c r="C289" s="2" t="s">
        <v>6</v>
      </c>
      <c r="D289" s="2" t="s">
        <v>294</v>
      </c>
    </row>
    <row r="290" spans="1:4">
      <c r="A290" s="2" t="s">
        <v>4</v>
      </c>
      <c r="B290" s="2" t="s">
        <v>5</v>
      </c>
      <c r="C290" s="2" t="s">
        <v>6</v>
      </c>
      <c r="D290" s="2" t="s">
        <v>295</v>
      </c>
    </row>
    <row r="291" spans="1:4">
      <c r="A291" s="2" t="s">
        <v>4</v>
      </c>
      <c r="B291" s="2" t="s">
        <v>5</v>
      </c>
      <c r="C291" s="2" t="s">
        <v>6</v>
      </c>
      <c r="D291" s="2" t="s">
        <v>296</v>
      </c>
    </row>
    <row r="292" spans="1:4">
      <c r="A292" s="2" t="s">
        <v>4</v>
      </c>
      <c r="B292" s="2" t="s">
        <v>5</v>
      </c>
      <c r="C292" s="2" t="s">
        <v>6</v>
      </c>
      <c r="D292" s="2" t="s">
        <v>297</v>
      </c>
    </row>
    <row r="293" spans="1:4">
      <c r="A293" s="2" t="s">
        <v>4</v>
      </c>
      <c r="B293" s="2" t="s">
        <v>5</v>
      </c>
      <c r="C293" s="2" t="s">
        <v>6</v>
      </c>
      <c r="D293" s="2" t="s">
        <v>298</v>
      </c>
    </row>
    <row r="294" spans="1:4">
      <c r="A294" s="2" t="s">
        <v>4</v>
      </c>
      <c r="B294" s="2" t="s">
        <v>5</v>
      </c>
      <c r="C294" s="2" t="s">
        <v>6</v>
      </c>
      <c r="D294" s="2" t="s">
        <v>299</v>
      </c>
    </row>
    <row r="295" spans="1:4">
      <c r="A295" s="2" t="s">
        <v>4</v>
      </c>
      <c r="B295" s="2" t="s">
        <v>5</v>
      </c>
      <c r="C295" s="2" t="s">
        <v>6</v>
      </c>
      <c r="D295" s="2" t="s">
        <v>300</v>
      </c>
    </row>
    <row r="296" spans="1:4">
      <c r="A296" s="2" t="s">
        <v>4</v>
      </c>
      <c r="B296" s="2" t="s">
        <v>5</v>
      </c>
      <c r="C296" s="2" t="s">
        <v>6</v>
      </c>
      <c r="D296" s="2" t="s">
        <v>301</v>
      </c>
    </row>
    <row r="297" spans="1:4">
      <c r="A297" s="2" t="s">
        <v>4</v>
      </c>
      <c r="B297" s="2" t="s">
        <v>5</v>
      </c>
      <c r="C297" s="2" t="s">
        <v>6</v>
      </c>
      <c r="D297" s="2" t="s">
        <v>302</v>
      </c>
    </row>
    <row r="298" spans="1:4">
      <c r="A298" s="2" t="s">
        <v>4</v>
      </c>
      <c r="B298" s="2" t="s">
        <v>5</v>
      </c>
      <c r="C298" s="2" t="s">
        <v>6</v>
      </c>
      <c r="D298" s="2" t="s">
        <v>303</v>
      </c>
    </row>
    <row r="299" spans="1:4">
      <c r="A299" s="2" t="s">
        <v>4</v>
      </c>
      <c r="B299" s="2" t="s">
        <v>5</v>
      </c>
      <c r="C299" s="2" t="s">
        <v>6</v>
      </c>
      <c r="D299" s="2" t="s">
        <v>304</v>
      </c>
    </row>
    <row r="300" spans="1:4">
      <c r="A300" s="2" t="s">
        <v>4</v>
      </c>
      <c r="B300" s="2" t="s">
        <v>5</v>
      </c>
      <c r="C300" s="2" t="s">
        <v>6</v>
      </c>
      <c r="D300" s="2" t="s">
        <v>305</v>
      </c>
    </row>
    <row r="301" spans="1:4">
      <c r="A301" s="2" t="s">
        <v>4</v>
      </c>
      <c r="B301" s="2" t="s">
        <v>5</v>
      </c>
      <c r="C301" s="2" t="s">
        <v>6</v>
      </c>
      <c r="D301" s="2" t="s">
        <v>306</v>
      </c>
    </row>
    <row r="302" spans="1:4">
      <c r="A302" s="2" t="s">
        <v>4</v>
      </c>
      <c r="B302" s="2" t="s">
        <v>5</v>
      </c>
      <c r="C302" s="2" t="s">
        <v>6</v>
      </c>
      <c r="D302" s="2" t="s">
        <v>307</v>
      </c>
    </row>
    <row r="303" spans="1:4">
      <c r="A303" s="2" t="s">
        <v>4</v>
      </c>
      <c r="B303" s="2" t="s">
        <v>5</v>
      </c>
      <c r="C303" s="2" t="s">
        <v>6</v>
      </c>
      <c r="D303" s="2" t="s">
        <v>308</v>
      </c>
    </row>
    <row r="304" spans="1:4">
      <c r="A304" s="2" t="s">
        <v>4</v>
      </c>
      <c r="B304" s="2" t="s">
        <v>5</v>
      </c>
      <c r="C304" s="2" t="s">
        <v>6</v>
      </c>
      <c r="D304" s="2" t="s">
        <v>309</v>
      </c>
    </row>
    <row r="305" spans="1:4">
      <c r="A305" s="2" t="s">
        <v>4</v>
      </c>
      <c r="B305" s="2" t="s">
        <v>5</v>
      </c>
      <c r="C305" s="2" t="s">
        <v>6</v>
      </c>
      <c r="D305" s="2" t="s">
        <v>310</v>
      </c>
    </row>
    <row r="306" spans="1:4">
      <c r="A306" s="2" t="s">
        <v>4</v>
      </c>
      <c r="B306" s="2" t="s">
        <v>5</v>
      </c>
      <c r="C306" s="2" t="s">
        <v>6</v>
      </c>
      <c r="D306" s="2" t="s">
        <v>311</v>
      </c>
    </row>
    <row r="307" spans="1:4">
      <c r="A307" s="2" t="s">
        <v>4</v>
      </c>
      <c r="B307" s="2" t="s">
        <v>5</v>
      </c>
      <c r="C307" s="2" t="s">
        <v>6</v>
      </c>
      <c r="D307" s="2" t="s">
        <v>312</v>
      </c>
    </row>
    <row r="308" spans="1:4">
      <c r="A308" s="2" t="s">
        <v>4</v>
      </c>
      <c r="B308" s="2" t="s">
        <v>5</v>
      </c>
      <c r="C308" s="2" t="s">
        <v>6</v>
      </c>
      <c r="D308" s="2" t="s">
        <v>313</v>
      </c>
    </row>
    <row r="309" spans="1:4">
      <c r="A309" s="2" t="s">
        <v>4</v>
      </c>
      <c r="B309" s="2" t="s">
        <v>5</v>
      </c>
      <c r="C309" s="2" t="s">
        <v>6</v>
      </c>
      <c r="D309" s="2" t="s">
        <v>314</v>
      </c>
    </row>
    <row r="310" spans="1:4">
      <c r="A310" s="2" t="s">
        <v>4</v>
      </c>
      <c r="B310" s="2" t="s">
        <v>5</v>
      </c>
      <c r="C310" s="2" t="s">
        <v>6</v>
      </c>
      <c r="D310" s="2" t="s">
        <v>315</v>
      </c>
    </row>
    <row r="311" spans="1:4">
      <c r="A311" s="2" t="s">
        <v>4</v>
      </c>
      <c r="B311" s="2" t="s">
        <v>5</v>
      </c>
      <c r="C311" s="2" t="s">
        <v>6</v>
      </c>
      <c r="D311" s="2" t="s">
        <v>316</v>
      </c>
    </row>
    <row r="312" spans="1:4">
      <c r="A312" s="2" t="s">
        <v>4</v>
      </c>
      <c r="B312" s="2" t="s">
        <v>5</v>
      </c>
      <c r="C312" s="2" t="s">
        <v>6</v>
      </c>
      <c r="D312" s="2" t="s">
        <v>317</v>
      </c>
    </row>
    <row r="313" spans="1:4">
      <c r="A313" s="2" t="s">
        <v>4</v>
      </c>
      <c r="B313" s="2" t="s">
        <v>5</v>
      </c>
      <c r="C313" s="2" t="s">
        <v>6</v>
      </c>
      <c r="D313" s="2" t="s">
        <v>318</v>
      </c>
    </row>
    <row r="314" spans="1:4">
      <c r="A314" s="2" t="s">
        <v>4</v>
      </c>
      <c r="B314" s="2" t="s">
        <v>5</v>
      </c>
      <c r="C314" s="2" t="s">
        <v>6</v>
      </c>
      <c r="D314" s="2" t="s">
        <v>319</v>
      </c>
    </row>
    <row r="315" spans="1:4">
      <c r="A315" s="2" t="s">
        <v>4</v>
      </c>
      <c r="B315" s="2" t="s">
        <v>5</v>
      </c>
      <c r="C315" s="2" t="s">
        <v>6</v>
      </c>
      <c r="D315" s="2" t="s">
        <v>320</v>
      </c>
    </row>
    <row r="316" spans="1:4">
      <c r="A316" s="2" t="s">
        <v>4</v>
      </c>
      <c r="B316" s="2" t="s">
        <v>5</v>
      </c>
      <c r="C316" s="2" t="s">
        <v>6</v>
      </c>
      <c r="D316" s="2" t="s">
        <v>321</v>
      </c>
    </row>
    <row r="317" spans="1:4">
      <c r="A317" s="2" t="s">
        <v>4</v>
      </c>
      <c r="B317" s="2" t="s">
        <v>5</v>
      </c>
      <c r="C317" s="2" t="s">
        <v>6</v>
      </c>
      <c r="D317" s="2" t="s">
        <v>322</v>
      </c>
    </row>
    <row r="318" spans="1:4">
      <c r="A318" s="2" t="s">
        <v>4</v>
      </c>
      <c r="B318" s="2" t="s">
        <v>5</v>
      </c>
      <c r="C318" s="2" t="s">
        <v>6</v>
      </c>
      <c r="D318" s="2" t="s">
        <v>323</v>
      </c>
    </row>
    <row r="319" spans="1:4">
      <c r="A319" s="2" t="s">
        <v>4</v>
      </c>
      <c r="B319" s="2" t="s">
        <v>5</v>
      </c>
      <c r="C319" s="2" t="s">
        <v>6</v>
      </c>
      <c r="D319" s="2" t="s">
        <v>324</v>
      </c>
    </row>
    <row r="320" spans="1:4">
      <c r="A320" s="2" t="s">
        <v>4</v>
      </c>
      <c r="B320" s="2" t="s">
        <v>5</v>
      </c>
      <c r="C320" s="2" t="s">
        <v>6</v>
      </c>
      <c r="D320" s="2" t="s">
        <v>325</v>
      </c>
    </row>
    <row r="321" spans="1:4">
      <c r="A321" s="2" t="s">
        <v>4</v>
      </c>
      <c r="B321" s="2" t="s">
        <v>5</v>
      </c>
      <c r="C321" s="2" t="s">
        <v>6</v>
      </c>
      <c r="D321" s="2" t="s">
        <v>326</v>
      </c>
    </row>
    <row r="322" spans="1:4">
      <c r="A322" s="2" t="s">
        <v>4</v>
      </c>
      <c r="B322" s="2" t="s">
        <v>5</v>
      </c>
      <c r="C322" s="2" t="s">
        <v>6</v>
      </c>
      <c r="D322" s="2" t="s">
        <v>327</v>
      </c>
    </row>
    <row r="323" spans="1:4">
      <c r="A323" s="2" t="s">
        <v>4</v>
      </c>
      <c r="B323" s="2" t="s">
        <v>5</v>
      </c>
      <c r="C323" s="2" t="s">
        <v>6</v>
      </c>
      <c r="D323" s="2" t="s">
        <v>328</v>
      </c>
    </row>
    <row r="324" spans="1:4">
      <c r="A324" s="2" t="s">
        <v>4</v>
      </c>
      <c r="B324" s="2" t="s">
        <v>5</v>
      </c>
      <c r="C324" s="2" t="s">
        <v>6</v>
      </c>
      <c r="D324" s="2" t="s">
        <v>329</v>
      </c>
    </row>
    <row r="325" spans="1:4">
      <c r="A325" s="2" t="s">
        <v>4</v>
      </c>
      <c r="B325" s="2" t="s">
        <v>5</v>
      </c>
      <c r="C325" s="2" t="s">
        <v>6</v>
      </c>
      <c r="D325" s="2" t="s">
        <v>330</v>
      </c>
    </row>
    <row r="326" spans="1:4">
      <c r="A326" s="2" t="s">
        <v>4</v>
      </c>
      <c r="B326" s="2" t="s">
        <v>5</v>
      </c>
      <c r="C326" s="2" t="s">
        <v>6</v>
      </c>
      <c r="D326" s="2" t="s">
        <v>331</v>
      </c>
    </row>
    <row r="327" spans="1:4">
      <c r="A327" s="2" t="s">
        <v>4</v>
      </c>
      <c r="B327" s="2" t="s">
        <v>5</v>
      </c>
      <c r="C327" s="2" t="s">
        <v>6</v>
      </c>
      <c r="D327" s="2" t="s">
        <v>332</v>
      </c>
    </row>
    <row r="328" spans="1:4">
      <c r="A328" s="2" t="s">
        <v>4</v>
      </c>
      <c r="B328" s="2" t="s">
        <v>5</v>
      </c>
      <c r="C328" s="2" t="s">
        <v>6</v>
      </c>
      <c r="D328" s="2" t="s">
        <v>333</v>
      </c>
    </row>
    <row r="329" spans="1:4">
      <c r="A329" s="2" t="s">
        <v>4</v>
      </c>
      <c r="B329" s="2" t="s">
        <v>5</v>
      </c>
      <c r="C329" s="2" t="s">
        <v>6</v>
      </c>
      <c r="D329" s="2" t="s">
        <v>334</v>
      </c>
    </row>
    <row r="330" spans="1:4">
      <c r="A330" s="2" t="s">
        <v>4</v>
      </c>
      <c r="B330" s="2" t="s">
        <v>5</v>
      </c>
      <c r="C330" s="2" t="s">
        <v>6</v>
      </c>
      <c r="D330" s="2" t="s">
        <v>335</v>
      </c>
    </row>
    <row r="331" spans="1:4">
      <c r="A331" s="2" t="s">
        <v>4</v>
      </c>
      <c r="B331" s="2" t="s">
        <v>5</v>
      </c>
      <c r="C331" s="2" t="s">
        <v>6</v>
      </c>
      <c r="D331" s="2" t="s">
        <v>336</v>
      </c>
    </row>
    <row r="332" spans="1:4">
      <c r="A332" s="2" t="s">
        <v>4</v>
      </c>
      <c r="B332" s="2" t="s">
        <v>5</v>
      </c>
      <c r="C332" s="2" t="s">
        <v>6</v>
      </c>
      <c r="D332" s="2" t="s">
        <v>337</v>
      </c>
    </row>
    <row r="333" spans="1:4">
      <c r="A333" s="2" t="s">
        <v>4</v>
      </c>
      <c r="B333" s="2" t="s">
        <v>5</v>
      </c>
      <c r="C333" s="2" t="s">
        <v>6</v>
      </c>
      <c r="D333" s="2" t="s">
        <v>338</v>
      </c>
    </row>
    <row r="334" spans="1:4">
      <c r="A334" s="2" t="s">
        <v>4</v>
      </c>
      <c r="B334" s="2" t="s">
        <v>5</v>
      </c>
      <c r="C334" s="2" t="s">
        <v>6</v>
      </c>
      <c r="D334" s="2" t="s">
        <v>339</v>
      </c>
    </row>
    <row r="335" spans="1:4">
      <c r="A335" s="2" t="s">
        <v>4</v>
      </c>
      <c r="B335" s="2" t="s">
        <v>5</v>
      </c>
      <c r="C335" s="2" t="s">
        <v>6</v>
      </c>
      <c r="D335" s="2" t="s">
        <v>340</v>
      </c>
    </row>
    <row r="336" spans="1:4">
      <c r="A336" s="2" t="s">
        <v>4</v>
      </c>
      <c r="B336" s="2" t="s">
        <v>5</v>
      </c>
      <c r="C336" s="2" t="s">
        <v>6</v>
      </c>
      <c r="D336" s="2" t="s">
        <v>341</v>
      </c>
    </row>
    <row r="337" spans="1:4">
      <c r="A337" s="2" t="s">
        <v>4</v>
      </c>
      <c r="B337" s="2" t="s">
        <v>5</v>
      </c>
      <c r="C337" s="2" t="s">
        <v>6</v>
      </c>
      <c r="D337" s="2" t="s">
        <v>342</v>
      </c>
    </row>
    <row r="338" spans="1:4">
      <c r="A338" s="2" t="s">
        <v>4</v>
      </c>
      <c r="B338" s="2" t="s">
        <v>5</v>
      </c>
      <c r="C338" s="2" t="s">
        <v>6</v>
      </c>
      <c r="D338" s="2" t="s">
        <v>343</v>
      </c>
    </row>
    <row r="339" spans="1:4">
      <c r="A339" s="2" t="s">
        <v>4</v>
      </c>
      <c r="B339" s="2" t="s">
        <v>5</v>
      </c>
      <c r="C339" s="2" t="s">
        <v>6</v>
      </c>
      <c r="D339" s="2" t="s">
        <v>344</v>
      </c>
    </row>
    <row r="340" spans="1:4">
      <c r="A340" s="2" t="s">
        <v>4</v>
      </c>
      <c r="B340" s="2" t="s">
        <v>5</v>
      </c>
      <c r="C340" s="2" t="s">
        <v>6</v>
      </c>
      <c r="D340" s="2" t="s">
        <v>345</v>
      </c>
    </row>
    <row r="341" spans="1:4">
      <c r="A341" s="2" t="s">
        <v>4</v>
      </c>
      <c r="B341" s="2" t="s">
        <v>5</v>
      </c>
      <c r="C341" s="2" t="s">
        <v>6</v>
      </c>
      <c r="D341" s="2" t="s">
        <v>346</v>
      </c>
    </row>
    <row r="342" spans="1:4">
      <c r="A342" s="2" t="s">
        <v>4</v>
      </c>
      <c r="B342" s="2" t="s">
        <v>5</v>
      </c>
      <c r="C342" s="2" t="s">
        <v>6</v>
      </c>
      <c r="D342" s="2" t="s">
        <v>347</v>
      </c>
    </row>
    <row r="343" spans="1:4">
      <c r="A343" s="2" t="s">
        <v>4</v>
      </c>
      <c r="B343" s="2" t="s">
        <v>5</v>
      </c>
      <c r="C343" s="2" t="s">
        <v>6</v>
      </c>
      <c r="D343" s="2" t="s">
        <v>348</v>
      </c>
    </row>
    <row r="344" spans="1:4">
      <c r="A344" s="2" t="s">
        <v>4</v>
      </c>
      <c r="B344" s="2" t="s">
        <v>5</v>
      </c>
      <c r="C344" s="2" t="s">
        <v>6</v>
      </c>
      <c r="D344" s="2" t="s">
        <v>349</v>
      </c>
    </row>
    <row r="345" spans="1:4">
      <c r="A345" s="2" t="s">
        <v>4</v>
      </c>
      <c r="B345" s="2" t="s">
        <v>5</v>
      </c>
      <c r="C345" s="2" t="s">
        <v>6</v>
      </c>
      <c r="D345" s="2" t="s">
        <v>350</v>
      </c>
    </row>
    <row r="346" spans="1:4">
      <c r="A346" s="2" t="s">
        <v>4</v>
      </c>
      <c r="B346" s="2" t="s">
        <v>5</v>
      </c>
      <c r="C346" s="2" t="s">
        <v>6</v>
      </c>
      <c r="D346" s="2" t="s">
        <v>351</v>
      </c>
    </row>
    <row r="347" spans="1:4">
      <c r="A347" s="2" t="s">
        <v>4</v>
      </c>
      <c r="B347" s="2" t="s">
        <v>5</v>
      </c>
      <c r="C347" s="2" t="s">
        <v>6</v>
      </c>
      <c r="D347" s="2" t="s">
        <v>352</v>
      </c>
    </row>
    <row r="348" spans="1:4">
      <c r="A348" s="2" t="s">
        <v>4</v>
      </c>
      <c r="B348" s="2" t="s">
        <v>5</v>
      </c>
      <c r="C348" s="2" t="s">
        <v>6</v>
      </c>
      <c r="D348" s="2" t="s">
        <v>353</v>
      </c>
    </row>
    <row r="349" spans="1:4">
      <c r="A349" s="2" t="s">
        <v>4</v>
      </c>
      <c r="B349" s="2" t="s">
        <v>5</v>
      </c>
      <c r="C349" s="2" t="s">
        <v>6</v>
      </c>
      <c r="D349" s="2" t="s">
        <v>354</v>
      </c>
    </row>
    <row r="350" spans="1:4">
      <c r="A350" s="2" t="s">
        <v>4</v>
      </c>
      <c r="B350" s="2" t="s">
        <v>5</v>
      </c>
      <c r="C350" s="2" t="s">
        <v>6</v>
      </c>
      <c r="D350" s="2" t="s">
        <v>355</v>
      </c>
    </row>
    <row r="351" spans="1:4">
      <c r="A351" s="2" t="s">
        <v>4</v>
      </c>
      <c r="B351" s="2" t="s">
        <v>5</v>
      </c>
      <c r="C351" s="2" t="s">
        <v>6</v>
      </c>
      <c r="D351" s="2" t="s">
        <v>356</v>
      </c>
    </row>
    <row r="352" spans="1:4">
      <c r="A352" s="2" t="s">
        <v>4</v>
      </c>
      <c r="B352" s="2" t="s">
        <v>5</v>
      </c>
      <c r="C352" s="2" t="s">
        <v>6</v>
      </c>
      <c r="D352" s="2" t="s">
        <v>357</v>
      </c>
    </row>
    <row r="353" spans="1:4">
      <c r="A353" s="2" t="s">
        <v>4</v>
      </c>
      <c r="B353" s="2" t="s">
        <v>5</v>
      </c>
      <c r="C353" s="2" t="s">
        <v>6</v>
      </c>
      <c r="D353" s="2" t="s">
        <v>358</v>
      </c>
    </row>
    <row r="354" spans="1:4">
      <c r="A354" s="2" t="s">
        <v>4</v>
      </c>
      <c r="B354" s="2" t="s">
        <v>5</v>
      </c>
      <c r="C354" s="2" t="s">
        <v>6</v>
      </c>
      <c r="D354" s="2" t="s">
        <v>359</v>
      </c>
    </row>
    <row r="355" spans="1:4">
      <c r="A355" s="2" t="s">
        <v>4</v>
      </c>
      <c r="B355" s="2" t="s">
        <v>5</v>
      </c>
      <c r="C355" s="2" t="s">
        <v>6</v>
      </c>
      <c r="D355" s="2" t="s">
        <v>360</v>
      </c>
    </row>
    <row r="356" spans="1:4">
      <c r="A356" s="2" t="s">
        <v>4</v>
      </c>
      <c r="B356" s="2" t="s">
        <v>5</v>
      </c>
      <c r="C356" s="2" t="s">
        <v>6</v>
      </c>
      <c r="D356" s="2" t="s">
        <v>361</v>
      </c>
    </row>
    <row r="357" spans="1:4">
      <c r="A357" s="2" t="s">
        <v>4</v>
      </c>
      <c r="B357" s="2" t="s">
        <v>5</v>
      </c>
      <c r="C357" s="2" t="s">
        <v>6</v>
      </c>
      <c r="D357" s="2" t="s">
        <v>362</v>
      </c>
    </row>
    <row r="358" spans="1:4">
      <c r="A358" s="2" t="s">
        <v>4</v>
      </c>
      <c r="B358" s="2" t="s">
        <v>5</v>
      </c>
      <c r="C358" s="2" t="s">
        <v>6</v>
      </c>
      <c r="D358" s="2" t="s">
        <v>363</v>
      </c>
    </row>
    <row r="359" spans="1:4">
      <c r="A359" s="2" t="s">
        <v>4</v>
      </c>
      <c r="B359" s="2" t="s">
        <v>5</v>
      </c>
      <c r="C359" s="2" t="s">
        <v>6</v>
      </c>
      <c r="D359" s="2" t="s">
        <v>364</v>
      </c>
    </row>
    <row r="360" spans="1:4">
      <c r="A360" s="2" t="s">
        <v>4</v>
      </c>
      <c r="B360" s="2" t="s">
        <v>5</v>
      </c>
      <c r="C360" s="2" t="s">
        <v>6</v>
      </c>
      <c r="D360" s="2" t="s">
        <v>365</v>
      </c>
    </row>
    <row r="361" spans="1:4">
      <c r="A361" s="2" t="s">
        <v>4</v>
      </c>
      <c r="B361" s="2" t="s">
        <v>5</v>
      </c>
      <c r="C361" s="2" t="s">
        <v>6</v>
      </c>
      <c r="D361" s="2" t="s">
        <v>366</v>
      </c>
    </row>
    <row r="362" spans="1:4">
      <c r="A362" s="2" t="s">
        <v>4</v>
      </c>
      <c r="B362" s="2" t="s">
        <v>5</v>
      </c>
      <c r="C362" s="2" t="s">
        <v>6</v>
      </c>
      <c r="D362" s="2" t="s">
        <v>367</v>
      </c>
    </row>
    <row r="363" spans="1:4">
      <c r="A363" s="2" t="s">
        <v>4</v>
      </c>
      <c r="B363" s="2" t="s">
        <v>5</v>
      </c>
      <c r="C363" s="2" t="s">
        <v>6</v>
      </c>
      <c r="D363" s="2" t="s">
        <v>368</v>
      </c>
    </row>
    <row r="364" spans="1:4">
      <c r="A364" s="2" t="s">
        <v>4</v>
      </c>
      <c r="B364" s="2" t="s">
        <v>5</v>
      </c>
      <c r="C364" s="2" t="s">
        <v>6</v>
      </c>
      <c r="D364" s="2" t="s">
        <v>369</v>
      </c>
    </row>
    <row r="365" spans="1:4">
      <c r="A365" s="2" t="s">
        <v>4</v>
      </c>
      <c r="B365" s="2" t="s">
        <v>5</v>
      </c>
      <c r="C365" s="2" t="s">
        <v>6</v>
      </c>
      <c r="D365" s="2" t="s">
        <v>370</v>
      </c>
    </row>
    <row r="366" spans="1:4">
      <c r="A366" s="2" t="s">
        <v>4</v>
      </c>
      <c r="B366" s="2" t="s">
        <v>5</v>
      </c>
      <c r="C366" s="2" t="s">
        <v>6</v>
      </c>
      <c r="D366" s="2" t="s">
        <v>371</v>
      </c>
    </row>
    <row r="367" spans="1:4">
      <c r="A367" s="2" t="s">
        <v>4</v>
      </c>
      <c r="B367" s="2" t="s">
        <v>5</v>
      </c>
      <c r="C367" s="2" t="s">
        <v>6</v>
      </c>
      <c r="D367" s="2" t="s">
        <v>372</v>
      </c>
    </row>
    <row r="368" spans="1:4">
      <c r="A368" s="2" t="s">
        <v>4</v>
      </c>
      <c r="B368" s="2" t="s">
        <v>5</v>
      </c>
      <c r="C368" s="2" t="s">
        <v>6</v>
      </c>
      <c r="D368" s="2" t="s">
        <v>373</v>
      </c>
    </row>
    <row r="369" spans="1:4">
      <c r="A369" s="2" t="s">
        <v>4</v>
      </c>
      <c r="B369" s="2" t="s">
        <v>5</v>
      </c>
      <c r="C369" s="2" t="s">
        <v>6</v>
      </c>
      <c r="D369" s="2" t="s">
        <v>374</v>
      </c>
    </row>
    <row r="370" spans="1:4">
      <c r="A370" s="2" t="s">
        <v>4</v>
      </c>
      <c r="B370" s="2" t="s">
        <v>5</v>
      </c>
      <c r="C370" s="2" t="s">
        <v>6</v>
      </c>
      <c r="D370" s="2" t="s">
        <v>375</v>
      </c>
    </row>
    <row r="371" spans="1:4">
      <c r="A371" s="2" t="s">
        <v>4</v>
      </c>
      <c r="B371" s="2" t="s">
        <v>5</v>
      </c>
      <c r="C371" s="2" t="s">
        <v>6</v>
      </c>
      <c r="D371" s="2" t="s">
        <v>376</v>
      </c>
    </row>
    <row r="372" spans="1:4">
      <c r="A372" s="2" t="s">
        <v>4</v>
      </c>
      <c r="B372" s="2" t="s">
        <v>5</v>
      </c>
      <c r="C372" s="2" t="s">
        <v>6</v>
      </c>
      <c r="D372" s="2" t="s">
        <v>377</v>
      </c>
    </row>
    <row r="373" spans="1:4">
      <c r="A373" s="2" t="s">
        <v>4</v>
      </c>
      <c r="B373" s="2" t="s">
        <v>5</v>
      </c>
      <c r="C373" s="2" t="s">
        <v>6</v>
      </c>
      <c r="D373" s="2" t="s">
        <v>378</v>
      </c>
    </row>
    <row r="374" spans="1:4">
      <c r="A374" s="2" t="s">
        <v>4</v>
      </c>
      <c r="B374" s="2" t="s">
        <v>5</v>
      </c>
      <c r="C374" s="2" t="s">
        <v>6</v>
      </c>
      <c r="D374" s="2" t="s">
        <v>379</v>
      </c>
    </row>
    <row r="375" spans="1:4">
      <c r="A375" s="2" t="s">
        <v>4</v>
      </c>
      <c r="B375" s="2" t="s">
        <v>5</v>
      </c>
      <c r="C375" s="2" t="s">
        <v>6</v>
      </c>
      <c r="D375" s="2" t="s">
        <v>380</v>
      </c>
    </row>
    <row r="376" spans="1:4">
      <c r="A376" s="2" t="s">
        <v>4</v>
      </c>
      <c r="B376" s="2" t="s">
        <v>5</v>
      </c>
      <c r="C376" s="2" t="s">
        <v>6</v>
      </c>
      <c r="D376" s="2" t="s">
        <v>381</v>
      </c>
    </row>
    <row r="377" spans="1:4">
      <c r="A377" s="2" t="s">
        <v>4</v>
      </c>
      <c r="B377" s="2" t="s">
        <v>5</v>
      </c>
      <c r="C377" s="2" t="s">
        <v>6</v>
      </c>
      <c r="D377" s="2" t="s">
        <v>382</v>
      </c>
    </row>
    <row r="378" spans="1:4">
      <c r="A378" s="2" t="s">
        <v>4</v>
      </c>
      <c r="B378" s="2" t="s">
        <v>5</v>
      </c>
      <c r="C378" s="2" t="s">
        <v>6</v>
      </c>
      <c r="D378" s="2" t="s">
        <v>383</v>
      </c>
    </row>
    <row r="379" spans="1:4">
      <c r="A379" s="2" t="s">
        <v>4</v>
      </c>
      <c r="B379" s="2" t="s">
        <v>5</v>
      </c>
      <c r="C379" s="2" t="s">
        <v>6</v>
      </c>
      <c r="D379" s="2" t="s">
        <v>384</v>
      </c>
    </row>
    <row r="380" spans="1:4">
      <c r="A380" s="2" t="s">
        <v>4</v>
      </c>
      <c r="B380" s="2" t="s">
        <v>5</v>
      </c>
      <c r="C380" s="2" t="s">
        <v>6</v>
      </c>
      <c r="D380" s="2" t="s">
        <v>385</v>
      </c>
    </row>
    <row r="381" spans="1:4">
      <c r="A381" s="2" t="s">
        <v>4</v>
      </c>
      <c r="B381" s="2" t="s">
        <v>5</v>
      </c>
      <c r="C381" s="2" t="s">
        <v>6</v>
      </c>
      <c r="D381" s="2" t="s">
        <v>386</v>
      </c>
    </row>
    <row r="382" spans="1:4">
      <c r="A382" s="2" t="s">
        <v>4</v>
      </c>
      <c r="B382" s="2" t="s">
        <v>5</v>
      </c>
      <c r="C382" s="2" t="s">
        <v>6</v>
      </c>
      <c r="D382" s="2" t="s">
        <v>387</v>
      </c>
    </row>
    <row r="383" spans="1:4">
      <c r="A383" s="2" t="s">
        <v>4</v>
      </c>
      <c r="B383" s="2" t="s">
        <v>5</v>
      </c>
      <c r="C383" s="2" t="s">
        <v>6</v>
      </c>
      <c r="D383" s="2" t="s">
        <v>388</v>
      </c>
    </row>
    <row r="384" spans="1:4">
      <c r="A384" s="2" t="s">
        <v>4</v>
      </c>
      <c r="B384" s="2" t="s">
        <v>5</v>
      </c>
      <c r="C384" s="2" t="s">
        <v>6</v>
      </c>
      <c r="D384" s="2" t="s">
        <v>389</v>
      </c>
    </row>
    <row r="385" spans="1:4">
      <c r="A385" s="2" t="s">
        <v>4</v>
      </c>
      <c r="B385" s="2" t="s">
        <v>5</v>
      </c>
      <c r="C385" s="2" t="s">
        <v>6</v>
      </c>
      <c r="D385" s="2" t="s">
        <v>390</v>
      </c>
    </row>
    <row r="386" spans="1:4">
      <c r="A386" s="2" t="s">
        <v>4</v>
      </c>
      <c r="B386" s="2" t="s">
        <v>5</v>
      </c>
      <c r="C386" s="2" t="s">
        <v>6</v>
      </c>
      <c r="D386" s="2" t="s">
        <v>391</v>
      </c>
    </row>
    <row r="387" spans="1:4">
      <c r="A387" s="2" t="s">
        <v>4</v>
      </c>
      <c r="B387" s="2" t="s">
        <v>5</v>
      </c>
      <c r="C387" s="2" t="s">
        <v>6</v>
      </c>
      <c r="D387" s="2" t="s">
        <v>392</v>
      </c>
    </row>
    <row r="388" spans="1:4">
      <c r="A388" s="2" t="s">
        <v>4</v>
      </c>
      <c r="B388" s="2" t="s">
        <v>5</v>
      </c>
      <c r="C388" s="2" t="s">
        <v>6</v>
      </c>
      <c r="D388" s="2" t="s">
        <v>393</v>
      </c>
    </row>
    <row r="389" spans="1:4">
      <c r="A389" s="2" t="s">
        <v>4</v>
      </c>
      <c r="B389" s="2" t="s">
        <v>5</v>
      </c>
      <c r="C389" s="2" t="s">
        <v>6</v>
      </c>
      <c r="D389" s="2" t="s">
        <v>394</v>
      </c>
    </row>
    <row r="390" spans="1:4">
      <c r="A390" s="2" t="s">
        <v>4</v>
      </c>
      <c r="B390" s="2" t="s">
        <v>5</v>
      </c>
      <c r="C390" s="2" t="s">
        <v>6</v>
      </c>
      <c r="D390" s="2" t="s">
        <v>395</v>
      </c>
    </row>
    <row r="391" spans="1:4">
      <c r="A391" s="2" t="s">
        <v>4</v>
      </c>
      <c r="B391" s="2" t="s">
        <v>5</v>
      </c>
      <c r="C391" s="2" t="s">
        <v>6</v>
      </c>
      <c r="D391" s="2" t="s">
        <v>396</v>
      </c>
    </row>
    <row r="392" spans="1:4">
      <c r="A392" s="2" t="s">
        <v>4</v>
      </c>
      <c r="B392" s="2" t="s">
        <v>5</v>
      </c>
      <c r="C392" s="2" t="s">
        <v>6</v>
      </c>
      <c r="D392" s="2" t="s">
        <v>397</v>
      </c>
    </row>
    <row r="393" spans="1:4">
      <c r="A393" s="2" t="s">
        <v>4</v>
      </c>
      <c r="B393" s="2" t="s">
        <v>5</v>
      </c>
      <c r="C393" s="2" t="s">
        <v>6</v>
      </c>
      <c r="D393" s="2" t="s">
        <v>398</v>
      </c>
    </row>
    <row r="394" spans="1:4">
      <c r="A394" s="2" t="s">
        <v>4</v>
      </c>
      <c r="B394" s="2" t="s">
        <v>5</v>
      </c>
      <c r="C394" s="2" t="s">
        <v>6</v>
      </c>
      <c r="D394" s="2" t="s">
        <v>399</v>
      </c>
    </row>
    <row r="395" spans="1:4">
      <c r="A395" s="2" t="s">
        <v>4</v>
      </c>
      <c r="B395" s="2" t="s">
        <v>5</v>
      </c>
      <c r="C395" s="2" t="s">
        <v>6</v>
      </c>
      <c r="D395" s="2" t="s">
        <v>400</v>
      </c>
    </row>
    <row r="396" spans="1:4">
      <c r="A396" s="2" t="s">
        <v>4</v>
      </c>
      <c r="B396" s="2" t="s">
        <v>5</v>
      </c>
      <c r="C396" s="2" t="s">
        <v>6</v>
      </c>
      <c r="D396" s="2" t="s">
        <v>401</v>
      </c>
    </row>
    <row r="397" spans="1:4">
      <c r="A397" s="2" t="s">
        <v>4</v>
      </c>
      <c r="B397" s="2" t="s">
        <v>5</v>
      </c>
      <c r="C397" s="2" t="s">
        <v>6</v>
      </c>
      <c r="D397" s="2" t="s">
        <v>402</v>
      </c>
    </row>
    <row r="398" spans="1:4">
      <c r="A398" s="2" t="s">
        <v>4</v>
      </c>
      <c r="B398" s="2" t="s">
        <v>5</v>
      </c>
      <c r="C398" s="2" t="s">
        <v>6</v>
      </c>
      <c r="D398" s="2" t="s">
        <v>403</v>
      </c>
    </row>
    <row r="399" spans="1:4">
      <c r="A399" s="2" t="s">
        <v>4</v>
      </c>
      <c r="B399" s="2" t="s">
        <v>5</v>
      </c>
      <c r="C399" s="2" t="s">
        <v>6</v>
      </c>
      <c r="D399" s="2" t="s">
        <v>404</v>
      </c>
    </row>
    <row r="400" spans="1:4">
      <c r="A400" s="2" t="s">
        <v>4</v>
      </c>
      <c r="B400" s="2" t="s">
        <v>5</v>
      </c>
      <c r="C400" s="2" t="s">
        <v>6</v>
      </c>
      <c r="D400" s="2" t="s">
        <v>405</v>
      </c>
    </row>
    <row r="401" spans="1:4">
      <c r="A401" s="2" t="s">
        <v>4</v>
      </c>
      <c r="B401" s="2" t="s">
        <v>5</v>
      </c>
      <c r="C401" s="2" t="s">
        <v>6</v>
      </c>
      <c r="D401" s="2" t="s">
        <v>406</v>
      </c>
    </row>
    <row r="402" spans="1:4">
      <c r="A402" s="2" t="s">
        <v>4</v>
      </c>
      <c r="B402" s="2" t="s">
        <v>5</v>
      </c>
      <c r="C402" s="2" t="s">
        <v>6</v>
      </c>
      <c r="D402" s="2" t="s">
        <v>407</v>
      </c>
    </row>
    <row r="403" spans="1:4">
      <c r="A403" s="2" t="s">
        <v>4</v>
      </c>
      <c r="B403" s="2" t="s">
        <v>5</v>
      </c>
      <c r="C403" s="2" t="s">
        <v>6</v>
      </c>
      <c r="D403" s="2" t="s">
        <v>408</v>
      </c>
    </row>
    <row r="404" spans="1:4">
      <c r="A404" s="2" t="s">
        <v>4</v>
      </c>
      <c r="B404" s="2" t="s">
        <v>5</v>
      </c>
      <c r="C404" s="2" t="s">
        <v>6</v>
      </c>
      <c r="D404" s="2" t="s">
        <v>409</v>
      </c>
    </row>
    <row r="405" spans="1:4">
      <c r="A405" s="2" t="s">
        <v>4</v>
      </c>
      <c r="B405" s="2" t="s">
        <v>5</v>
      </c>
      <c r="C405" s="2" t="s">
        <v>6</v>
      </c>
      <c r="D405" s="2" t="s">
        <v>410</v>
      </c>
    </row>
    <row r="406" spans="1:4">
      <c r="A406" s="2" t="s">
        <v>4</v>
      </c>
      <c r="B406" s="2" t="s">
        <v>5</v>
      </c>
      <c r="C406" s="2" t="s">
        <v>6</v>
      </c>
      <c r="D406" s="2" t="s">
        <v>411</v>
      </c>
    </row>
    <row r="407" spans="1:4">
      <c r="A407" s="2" t="s">
        <v>4</v>
      </c>
      <c r="B407" s="2" t="s">
        <v>5</v>
      </c>
      <c r="C407" s="2" t="s">
        <v>6</v>
      </c>
      <c r="D407" s="2" t="s">
        <v>412</v>
      </c>
    </row>
    <row r="408" spans="1:4">
      <c r="A408" s="2" t="s">
        <v>4</v>
      </c>
      <c r="B408" s="2" t="s">
        <v>5</v>
      </c>
      <c r="C408" s="2" t="s">
        <v>6</v>
      </c>
      <c r="D408" s="2" t="s">
        <v>413</v>
      </c>
    </row>
    <row r="409" spans="1:4">
      <c r="A409" s="2" t="s">
        <v>4</v>
      </c>
      <c r="B409" s="2" t="s">
        <v>5</v>
      </c>
      <c r="C409" s="2" t="s">
        <v>6</v>
      </c>
      <c r="D409" s="2" t="s">
        <v>414</v>
      </c>
    </row>
    <row r="410" spans="1:4">
      <c r="A410" s="2" t="s">
        <v>4</v>
      </c>
      <c r="B410" s="2" t="s">
        <v>5</v>
      </c>
      <c r="C410" s="2" t="s">
        <v>6</v>
      </c>
      <c r="D410" s="2" t="s">
        <v>415</v>
      </c>
    </row>
    <row r="411" spans="1:4">
      <c r="A411" s="2" t="s">
        <v>4</v>
      </c>
      <c r="B411" s="2" t="s">
        <v>5</v>
      </c>
      <c r="C411" s="2" t="s">
        <v>6</v>
      </c>
      <c r="D411" s="2" t="s">
        <v>416</v>
      </c>
    </row>
    <row r="412" spans="1:4">
      <c r="A412" s="2" t="s">
        <v>4</v>
      </c>
      <c r="B412" s="2" t="s">
        <v>5</v>
      </c>
      <c r="C412" s="2" t="s">
        <v>6</v>
      </c>
      <c r="D412" s="2" t="s">
        <v>417</v>
      </c>
    </row>
    <row r="413" spans="1:4">
      <c r="A413" s="2" t="s">
        <v>4</v>
      </c>
      <c r="B413" s="2" t="s">
        <v>5</v>
      </c>
      <c r="C413" s="2" t="s">
        <v>6</v>
      </c>
      <c r="D413" s="2" t="s">
        <v>418</v>
      </c>
    </row>
    <row r="414" spans="1:4">
      <c r="A414" s="2" t="s">
        <v>4</v>
      </c>
      <c r="B414" s="2" t="s">
        <v>5</v>
      </c>
      <c r="C414" s="2" t="s">
        <v>6</v>
      </c>
      <c r="D414" s="2" t="s">
        <v>419</v>
      </c>
    </row>
    <row r="415" spans="1:4">
      <c r="A415" s="2" t="s">
        <v>4</v>
      </c>
      <c r="B415" s="2" t="s">
        <v>5</v>
      </c>
      <c r="C415" s="2" t="s">
        <v>6</v>
      </c>
      <c r="D415" s="2" t="s">
        <v>420</v>
      </c>
    </row>
    <row r="416" spans="1:4">
      <c r="A416" s="2" t="s">
        <v>4</v>
      </c>
      <c r="B416" s="2" t="s">
        <v>5</v>
      </c>
      <c r="C416" s="2" t="s">
        <v>6</v>
      </c>
      <c r="D416" s="2" t="s">
        <v>421</v>
      </c>
    </row>
    <row r="417" spans="1:4">
      <c r="A417" s="2" t="s">
        <v>4</v>
      </c>
      <c r="B417" s="2" t="s">
        <v>5</v>
      </c>
      <c r="C417" s="2" t="s">
        <v>6</v>
      </c>
      <c r="D417" s="2" t="s">
        <v>422</v>
      </c>
    </row>
    <row r="418" spans="1:4">
      <c r="A418" s="2" t="s">
        <v>4</v>
      </c>
      <c r="B418" s="2" t="s">
        <v>5</v>
      </c>
      <c r="C418" s="2" t="s">
        <v>6</v>
      </c>
      <c r="D418" s="2" t="s">
        <v>423</v>
      </c>
    </row>
    <row r="419" spans="1:4">
      <c r="A419" s="2" t="s">
        <v>4</v>
      </c>
      <c r="B419" s="2" t="s">
        <v>5</v>
      </c>
      <c r="C419" s="2" t="s">
        <v>6</v>
      </c>
      <c r="D419" s="2" t="s">
        <v>424</v>
      </c>
    </row>
    <row r="420" spans="1:4">
      <c r="A420" s="2" t="s">
        <v>4</v>
      </c>
      <c r="B420" s="2" t="s">
        <v>5</v>
      </c>
      <c r="C420" s="2" t="s">
        <v>6</v>
      </c>
      <c r="D420" s="2" t="s">
        <v>425</v>
      </c>
    </row>
    <row r="421" spans="1:4">
      <c r="A421" s="2" t="s">
        <v>4</v>
      </c>
      <c r="B421" s="2" t="s">
        <v>5</v>
      </c>
      <c r="C421" s="2" t="s">
        <v>6</v>
      </c>
      <c r="D421" s="2" t="s">
        <v>426</v>
      </c>
    </row>
    <row r="422" spans="1:4">
      <c r="A422" s="2" t="s">
        <v>4</v>
      </c>
      <c r="B422" s="2" t="s">
        <v>5</v>
      </c>
      <c r="C422" s="2" t="s">
        <v>6</v>
      </c>
      <c r="D422" s="2" t="s">
        <v>427</v>
      </c>
    </row>
    <row r="423" spans="1:4">
      <c r="A423" s="2" t="s">
        <v>428</v>
      </c>
      <c r="B423" s="2" t="s">
        <v>429</v>
      </c>
      <c r="C423" s="3">
        <v>4050147021822</v>
      </c>
      <c r="D423" s="4" t="s">
        <v>430</v>
      </c>
    </row>
    <row r="424" spans="1:4">
      <c r="A424" s="2" t="s">
        <v>428</v>
      </c>
      <c r="B424" s="2" t="s">
        <v>429</v>
      </c>
      <c r="C424" s="3">
        <v>4050147021822</v>
      </c>
      <c r="D424" s="4" t="s">
        <v>431</v>
      </c>
    </row>
    <row r="425" spans="1:4">
      <c r="A425" s="2" t="s">
        <v>428</v>
      </c>
      <c r="B425" s="2" t="s">
        <v>429</v>
      </c>
      <c r="C425" s="3">
        <v>4050147021822</v>
      </c>
      <c r="D425" s="4" t="s">
        <v>432</v>
      </c>
    </row>
    <row r="426" spans="1:4">
      <c r="A426" s="2" t="s">
        <v>428</v>
      </c>
      <c r="B426" s="2" t="s">
        <v>429</v>
      </c>
      <c r="C426" s="3">
        <v>4050147021822</v>
      </c>
      <c r="D426" s="4" t="s">
        <v>433</v>
      </c>
    </row>
    <row r="427" spans="1:4">
      <c r="A427" s="2" t="s">
        <v>428</v>
      </c>
      <c r="B427" s="2" t="s">
        <v>429</v>
      </c>
      <c r="C427" s="3">
        <v>4050147021822</v>
      </c>
      <c r="D427" s="4" t="s">
        <v>434</v>
      </c>
    </row>
    <row r="428" spans="1:4">
      <c r="A428" s="2" t="s">
        <v>428</v>
      </c>
      <c r="B428" s="2" t="s">
        <v>429</v>
      </c>
      <c r="C428" s="3">
        <v>4050147021822</v>
      </c>
      <c r="D428" s="4" t="s">
        <v>435</v>
      </c>
    </row>
    <row r="429" spans="1:4">
      <c r="A429" s="2" t="s">
        <v>428</v>
      </c>
      <c r="B429" s="2" t="s">
        <v>429</v>
      </c>
      <c r="C429" s="3">
        <v>4050147021822</v>
      </c>
      <c r="D429" s="4" t="s">
        <v>436</v>
      </c>
    </row>
    <row r="430" spans="1:4">
      <c r="A430" s="2" t="s">
        <v>428</v>
      </c>
      <c r="B430" s="2" t="s">
        <v>429</v>
      </c>
      <c r="C430" s="3">
        <v>4050147021822</v>
      </c>
      <c r="D430" s="4" t="s">
        <v>437</v>
      </c>
    </row>
    <row r="431" spans="1:4">
      <c r="A431" s="2" t="s">
        <v>428</v>
      </c>
      <c r="B431" s="2" t="s">
        <v>429</v>
      </c>
      <c r="C431" s="3">
        <v>4050147021822</v>
      </c>
      <c r="D431" s="4" t="s">
        <v>438</v>
      </c>
    </row>
    <row r="432" spans="1:4">
      <c r="A432" s="2" t="s">
        <v>428</v>
      </c>
      <c r="B432" s="2" t="s">
        <v>429</v>
      </c>
      <c r="C432" s="3">
        <v>4050147021822</v>
      </c>
      <c r="D432" s="4" t="s">
        <v>439</v>
      </c>
    </row>
    <row r="433" spans="1:8">
      <c r="A433" s="2" t="s">
        <v>428</v>
      </c>
      <c r="B433" s="2" t="s">
        <v>429</v>
      </c>
      <c r="C433" s="3">
        <v>4050147021822</v>
      </c>
      <c r="D433" s="4" t="s">
        <v>440</v>
      </c>
      <c r="H433"/>
    </row>
    <row r="434" spans="1:8">
      <c r="A434" s="2" t="s">
        <v>428</v>
      </c>
      <c r="B434" s="2" t="s">
        <v>429</v>
      </c>
      <c r="C434" s="3">
        <v>4050147021822</v>
      </c>
      <c r="D434" s="4" t="s">
        <v>441</v>
      </c>
    </row>
    <row r="435" spans="1:8">
      <c r="A435" s="2" t="s">
        <v>428</v>
      </c>
      <c r="B435" s="2" t="s">
        <v>429</v>
      </c>
      <c r="C435" s="3">
        <v>4050147021822</v>
      </c>
      <c r="D435" s="4" t="s">
        <v>442</v>
      </c>
    </row>
    <row r="436" spans="1:8">
      <c r="A436" s="2" t="s">
        <v>428</v>
      </c>
      <c r="B436" s="2" t="s">
        <v>429</v>
      </c>
      <c r="C436" s="3">
        <v>4050147021822</v>
      </c>
      <c r="D436" s="4" t="s">
        <v>443</v>
      </c>
    </row>
    <row r="437" spans="1:8">
      <c r="A437" s="2" t="s">
        <v>428</v>
      </c>
      <c r="B437" s="2" t="s">
        <v>429</v>
      </c>
      <c r="C437" s="3">
        <v>4050147021822</v>
      </c>
      <c r="D437" s="4" t="s">
        <v>444</v>
      </c>
    </row>
    <row r="438" spans="1:8">
      <c r="A438" s="2" t="s">
        <v>428</v>
      </c>
      <c r="B438" s="2" t="s">
        <v>429</v>
      </c>
      <c r="C438" s="3">
        <v>4050147021822</v>
      </c>
      <c r="D438" s="4" t="s">
        <v>445</v>
      </c>
    </row>
    <row r="439" spans="1:8">
      <c r="A439" s="2" t="s">
        <v>428</v>
      </c>
      <c r="B439" s="2" t="s">
        <v>429</v>
      </c>
      <c r="C439" s="3">
        <v>4050147021822</v>
      </c>
      <c r="D439" s="4" t="s">
        <v>446</v>
      </c>
    </row>
    <row r="440" spans="1:8">
      <c r="A440" s="2" t="s">
        <v>428</v>
      </c>
      <c r="B440" s="2" t="s">
        <v>429</v>
      </c>
      <c r="C440" s="3">
        <v>4050147021822</v>
      </c>
      <c r="D440" s="4" t="s">
        <v>447</v>
      </c>
    </row>
    <row r="441" spans="1:8">
      <c r="A441" s="2" t="s">
        <v>428</v>
      </c>
      <c r="B441" s="2" t="s">
        <v>429</v>
      </c>
      <c r="C441" s="3">
        <v>4050147021822</v>
      </c>
      <c r="D441" s="4" t="s">
        <v>448</v>
      </c>
    </row>
    <row r="442" spans="1:8">
      <c r="A442" s="2" t="s">
        <v>428</v>
      </c>
      <c r="B442" s="2" t="s">
        <v>429</v>
      </c>
      <c r="C442" s="3">
        <v>4050147021822</v>
      </c>
      <c r="D442" s="4" t="s">
        <v>449</v>
      </c>
    </row>
    <row r="443" spans="1:8">
      <c r="A443" s="2" t="s">
        <v>428</v>
      </c>
      <c r="B443" s="2" t="s">
        <v>429</v>
      </c>
      <c r="C443" s="3">
        <v>4050147021822</v>
      </c>
      <c r="D443" s="4" t="s">
        <v>450</v>
      </c>
    </row>
    <row r="444" spans="1:8">
      <c r="A444" s="2" t="s">
        <v>428</v>
      </c>
      <c r="B444" s="2" t="s">
        <v>429</v>
      </c>
      <c r="C444" s="3">
        <v>4050147021822</v>
      </c>
      <c r="D444" s="4" t="s">
        <v>451</v>
      </c>
    </row>
    <row r="445" spans="1:8">
      <c r="A445" s="2" t="s">
        <v>428</v>
      </c>
      <c r="B445" s="2" t="s">
        <v>429</v>
      </c>
      <c r="C445" s="3">
        <v>4050147021822</v>
      </c>
      <c r="D445" s="4" t="s">
        <v>452</v>
      </c>
    </row>
    <row r="446" spans="1:8">
      <c r="A446" s="2" t="s">
        <v>428</v>
      </c>
      <c r="B446" s="2" t="s">
        <v>429</v>
      </c>
      <c r="C446" s="3">
        <v>4050147021822</v>
      </c>
      <c r="D446" s="4" t="s">
        <v>453</v>
      </c>
    </row>
    <row r="447" spans="1:8">
      <c r="A447" s="2" t="s">
        <v>428</v>
      </c>
      <c r="B447" s="2" t="s">
        <v>429</v>
      </c>
      <c r="C447" s="3">
        <v>4050147021822</v>
      </c>
      <c r="D447" s="4" t="s">
        <v>454</v>
      </c>
    </row>
    <row r="448" spans="1:8">
      <c r="A448" s="2" t="s">
        <v>428</v>
      </c>
      <c r="B448" s="2" t="s">
        <v>429</v>
      </c>
      <c r="C448" s="3">
        <v>4050147021822</v>
      </c>
      <c r="D448" s="4" t="s">
        <v>455</v>
      </c>
    </row>
    <row r="449" spans="1:4">
      <c r="A449" s="2" t="s">
        <v>428</v>
      </c>
      <c r="B449" s="2" t="s">
        <v>429</v>
      </c>
      <c r="C449" s="3">
        <v>4050147021822</v>
      </c>
      <c r="D449" s="4" t="s">
        <v>456</v>
      </c>
    </row>
    <row r="450" spans="1:4">
      <c r="A450" s="2" t="s">
        <v>428</v>
      </c>
      <c r="B450" s="2" t="s">
        <v>429</v>
      </c>
      <c r="C450" s="3">
        <v>4050147021822</v>
      </c>
      <c r="D450" s="4" t="s">
        <v>457</v>
      </c>
    </row>
    <row r="451" spans="1:4">
      <c r="A451" s="2" t="s">
        <v>428</v>
      </c>
      <c r="B451" s="2" t="s">
        <v>429</v>
      </c>
      <c r="C451" s="3">
        <v>4050147021822</v>
      </c>
      <c r="D451" s="4" t="s">
        <v>458</v>
      </c>
    </row>
    <row r="452" spans="1:4">
      <c r="A452" s="2" t="s">
        <v>428</v>
      </c>
      <c r="B452" s="2" t="s">
        <v>429</v>
      </c>
      <c r="C452" s="3">
        <v>4050147021822</v>
      </c>
      <c r="D452" s="4" t="s">
        <v>459</v>
      </c>
    </row>
    <row r="453" spans="1:4">
      <c r="A453" s="2" t="s">
        <v>428</v>
      </c>
      <c r="B453" s="2" t="s">
        <v>429</v>
      </c>
      <c r="C453" s="3">
        <v>4050147021822</v>
      </c>
      <c r="D453" s="4" t="s">
        <v>460</v>
      </c>
    </row>
    <row r="454" spans="1:4">
      <c r="A454" s="2" t="s">
        <v>428</v>
      </c>
      <c r="B454" s="2" t="s">
        <v>429</v>
      </c>
      <c r="C454" s="3">
        <v>4050147021822</v>
      </c>
      <c r="D454" s="4" t="s">
        <v>461</v>
      </c>
    </row>
    <row r="455" spans="1:4">
      <c r="A455" s="2" t="s">
        <v>428</v>
      </c>
      <c r="B455" s="2" t="s">
        <v>429</v>
      </c>
      <c r="C455" s="3">
        <v>4050147021822</v>
      </c>
      <c r="D455" s="4" t="s">
        <v>462</v>
      </c>
    </row>
    <row r="456" spans="1:4">
      <c r="A456" s="2" t="s">
        <v>428</v>
      </c>
      <c r="B456" s="2" t="s">
        <v>429</v>
      </c>
      <c r="C456" s="3">
        <v>4050147021822</v>
      </c>
      <c r="D456" s="4" t="s">
        <v>463</v>
      </c>
    </row>
    <row r="457" spans="1:4">
      <c r="A457" s="2" t="s">
        <v>428</v>
      </c>
      <c r="B457" s="2" t="s">
        <v>429</v>
      </c>
      <c r="C457" s="3">
        <v>4050147021822</v>
      </c>
      <c r="D457" s="4" t="s">
        <v>464</v>
      </c>
    </row>
    <row r="458" spans="1:4">
      <c r="A458" s="2" t="s">
        <v>428</v>
      </c>
      <c r="B458" s="2" t="s">
        <v>429</v>
      </c>
      <c r="C458" s="3">
        <v>4050147021822</v>
      </c>
      <c r="D458" s="4" t="s">
        <v>465</v>
      </c>
    </row>
    <row r="459" spans="1:4">
      <c r="A459" s="2" t="s">
        <v>428</v>
      </c>
      <c r="B459" s="2" t="s">
        <v>429</v>
      </c>
      <c r="C459" s="3">
        <v>4050147021822</v>
      </c>
      <c r="D459" s="4" t="s">
        <v>466</v>
      </c>
    </row>
    <row r="460" spans="1:4">
      <c r="A460" s="2" t="s">
        <v>428</v>
      </c>
      <c r="B460" s="2" t="s">
        <v>429</v>
      </c>
      <c r="C460" s="3">
        <v>4050147021822</v>
      </c>
      <c r="D460" s="4" t="s">
        <v>467</v>
      </c>
    </row>
    <row r="461" spans="1:4">
      <c r="A461" s="2" t="s">
        <v>428</v>
      </c>
      <c r="B461" s="2" t="s">
        <v>429</v>
      </c>
      <c r="C461" s="3">
        <v>4050147021822</v>
      </c>
      <c r="D461" s="4" t="s">
        <v>468</v>
      </c>
    </row>
    <row r="462" spans="1:4">
      <c r="A462" s="2" t="s">
        <v>428</v>
      </c>
      <c r="B462" s="2" t="s">
        <v>429</v>
      </c>
      <c r="C462" s="3">
        <v>4050147021822</v>
      </c>
      <c r="D462" s="4" t="s">
        <v>469</v>
      </c>
    </row>
    <row r="463" spans="1:4">
      <c r="A463" s="2" t="s">
        <v>428</v>
      </c>
      <c r="B463" s="2" t="s">
        <v>429</v>
      </c>
      <c r="C463" s="3">
        <v>4050147021822</v>
      </c>
      <c r="D463" s="4" t="s">
        <v>470</v>
      </c>
    </row>
    <row r="464" spans="1:4">
      <c r="A464" s="2" t="s">
        <v>428</v>
      </c>
      <c r="B464" s="2" t="s">
        <v>429</v>
      </c>
      <c r="C464" s="3">
        <v>4050147021822</v>
      </c>
      <c r="D464" s="4" t="s">
        <v>471</v>
      </c>
    </row>
    <row r="465" spans="1:4">
      <c r="A465" s="2" t="s">
        <v>428</v>
      </c>
      <c r="B465" s="2" t="s">
        <v>429</v>
      </c>
      <c r="C465" s="3">
        <v>4050147021822</v>
      </c>
      <c r="D465" s="4" t="s">
        <v>472</v>
      </c>
    </row>
    <row r="466" spans="1:4">
      <c r="A466" s="2" t="s">
        <v>428</v>
      </c>
      <c r="B466" s="2" t="s">
        <v>429</v>
      </c>
      <c r="C466" s="3">
        <v>4050147021822</v>
      </c>
      <c r="D466" s="4" t="s">
        <v>473</v>
      </c>
    </row>
    <row r="467" spans="1:4">
      <c r="A467" s="2" t="s">
        <v>428</v>
      </c>
      <c r="B467" s="2" t="s">
        <v>429</v>
      </c>
      <c r="C467" s="3">
        <v>4050147021822</v>
      </c>
      <c r="D467" s="4" t="s">
        <v>474</v>
      </c>
    </row>
    <row r="468" spans="1:4">
      <c r="A468" s="2" t="s">
        <v>428</v>
      </c>
      <c r="B468" s="2" t="s">
        <v>429</v>
      </c>
      <c r="C468" s="3">
        <v>4050147021822</v>
      </c>
      <c r="D468" s="4" t="s">
        <v>475</v>
      </c>
    </row>
    <row r="469" spans="1:4">
      <c r="A469" s="2" t="s">
        <v>428</v>
      </c>
      <c r="B469" s="2" t="s">
        <v>429</v>
      </c>
      <c r="C469" s="3">
        <v>4050147021822</v>
      </c>
      <c r="D469" s="4" t="s">
        <v>476</v>
      </c>
    </row>
    <row r="470" spans="1:4">
      <c r="A470" s="2" t="s">
        <v>428</v>
      </c>
      <c r="B470" s="2" t="s">
        <v>429</v>
      </c>
      <c r="C470" s="3">
        <v>4050147021822</v>
      </c>
      <c r="D470" s="4" t="s">
        <v>477</v>
      </c>
    </row>
    <row r="471" spans="1:4">
      <c r="A471" s="2" t="s">
        <v>428</v>
      </c>
      <c r="B471" s="2" t="s">
        <v>429</v>
      </c>
      <c r="C471" s="3">
        <v>4050147021822</v>
      </c>
      <c r="D471" s="4" t="s">
        <v>478</v>
      </c>
    </row>
    <row r="472" spans="1:4">
      <c r="A472" s="2" t="s">
        <v>428</v>
      </c>
      <c r="B472" s="2" t="s">
        <v>429</v>
      </c>
      <c r="C472" s="3">
        <v>4050147021822</v>
      </c>
      <c r="D472" s="4" t="s">
        <v>479</v>
      </c>
    </row>
    <row r="473" spans="1:4">
      <c r="A473" s="2" t="s">
        <v>428</v>
      </c>
      <c r="B473" s="2" t="s">
        <v>429</v>
      </c>
      <c r="C473" s="3">
        <v>4050147021822</v>
      </c>
      <c r="D473" s="4" t="s">
        <v>480</v>
      </c>
    </row>
    <row r="474" spans="1:4">
      <c r="A474" s="2" t="s">
        <v>428</v>
      </c>
      <c r="B474" s="2" t="s">
        <v>429</v>
      </c>
      <c r="C474" s="3">
        <v>4050147021822</v>
      </c>
      <c r="D474" s="4" t="s">
        <v>481</v>
      </c>
    </row>
    <row r="475" spans="1:4">
      <c r="A475" s="2" t="s">
        <v>428</v>
      </c>
      <c r="B475" s="2" t="s">
        <v>429</v>
      </c>
      <c r="C475" s="3">
        <v>4050147021822</v>
      </c>
      <c r="D475" s="4" t="s">
        <v>482</v>
      </c>
    </row>
    <row r="476" spans="1:4">
      <c r="A476" s="2" t="s">
        <v>428</v>
      </c>
      <c r="B476" s="2" t="s">
        <v>429</v>
      </c>
      <c r="C476" s="3">
        <v>4050147021822</v>
      </c>
      <c r="D476" s="4" t="s">
        <v>483</v>
      </c>
    </row>
    <row r="477" spans="1:4">
      <c r="A477" s="2" t="s">
        <v>428</v>
      </c>
      <c r="B477" s="2" t="s">
        <v>429</v>
      </c>
      <c r="C477" s="3">
        <v>4050147021822</v>
      </c>
      <c r="D477" s="4" t="s">
        <v>484</v>
      </c>
    </row>
    <row r="478" spans="1:4">
      <c r="A478" s="2" t="s">
        <v>428</v>
      </c>
      <c r="B478" s="2" t="s">
        <v>429</v>
      </c>
      <c r="C478" s="3">
        <v>4050147021822</v>
      </c>
      <c r="D478" s="4" t="s">
        <v>485</v>
      </c>
    </row>
    <row r="479" spans="1:4">
      <c r="A479" s="2" t="s">
        <v>428</v>
      </c>
      <c r="B479" s="2" t="s">
        <v>429</v>
      </c>
      <c r="C479" s="3">
        <v>4050147021822</v>
      </c>
      <c r="D479" s="4" t="s">
        <v>486</v>
      </c>
    </row>
    <row r="480" spans="1:4">
      <c r="A480" s="2" t="s">
        <v>428</v>
      </c>
      <c r="B480" s="2" t="s">
        <v>429</v>
      </c>
      <c r="C480" s="3">
        <v>4050147021822</v>
      </c>
      <c r="D480" t="s">
        <v>487</v>
      </c>
    </row>
    <row r="481" spans="1:4">
      <c r="A481" s="2" t="s">
        <v>428</v>
      </c>
      <c r="B481" s="2" t="s">
        <v>429</v>
      </c>
      <c r="C481" s="3">
        <v>4050147021822</v>
      </c>
      <c r="D481" s="2" t="s">
        <v>488</v>
      </c>
    </row>
    <row r="482" spans="1:4">
      <c r="A482" s="2" t="s">
        <v>428</v>
      </c>
      <c r="B482" s="2" t="s">
        <v>429</v>
      </c>
      <c r="C482" s="3">
        <v>4050147021822</v>
      </c>
      <c r="D482" s="2" t="s">
        <v>489</v>
      </c>
    </row>
    <row r="483" spans="1:4">
      <c r="A483" s="2" t="s">
        <v>428</v>
      </c>
      <c r="B483" s="2" t="s">
        <v>429</v>
      </c>
      <c r="C483" s="3">
        <v>4050147021822</v>
      </c>
      <c r="D483" s="2" t="s">
        <v>490</v>
      </c>
    </row>
    <row r="484" spans="1:4">
      <c r="A484" s="2" t="s">
        <v>428</v>
      </c>
      <c r="B484" s="2" t="s">
        <v>429</v>
      </c>
      <c r="C484" s="3">
        <v>4050147021822</v>
      </c>
      <c r="D484" s="2" t="s">
        <v>491</v>
      </c>
    </row>
    <row r="485" spans="1:4">
      <c r="A485" s="2" t="s">
        <v>428</v>
      </c>
      <c r="B485" s="2" t="s">
        <v>429</v>
      </c>
      <c r="C485" s="3">
        <v>4050147021822</v>
      </c>
      <c r="D485" s="2" t="s">
        <v>492</v>
      </c>
    </row>
    <row r="486" spans="1:4">
      <c r="A486" s="2" t="s">
        <v>428</v>
      </c>
      <c r="B486" s="2" t="s">
        <v>429</v>
      </c>
      <c r="C486" s="3">
        <v>4050147021822</v>
      </c>
      <c r="D486" s="2" t="s">
        <v>493</v>
      </c>
    </row>
    <row r="487" spans="1:4">
      <c r="A487" s="2" t="s">
        <v>428</v>
      </c>
      <c r="B487" s="2" t="s">
        <v>429</v>
      </c>
      <c r="C487" s="3">
        <v>4050147021822</v>
      </c>
      <c r="D487" s="2" t="s">
        <v>494</v>
      </c>
    </row>
    <row r="488" spans="1:4">
      <c r="A488" s="2" t="s">
        <v>428</v>
      </c>
      <c r="B488" s="2" t="s">
        <v>429</v>
      </c>
      <c r="C488" s="3">
        <v>4050147021822</v>
      </c>
      <c r="D488" s="2" t="s">
        <v>495</v>
      </c>
    </row>
    <row r="489" spans="1:4">
      <c r="A489" s="2" t="s">
        <v>428</v>
      </c>
      <c r="B489" s="2" t="s">
        <v>429</v>
      </c>
      <c r="C489" s="3">
        <v>4050147021822</v>
      </c>
      <c r="D489" s="2" t="s">
        <v>496</v>
      </c>
    </row>
    <row r="490" spans="1:4">
      <c r="A490" s="2" t="s">
        <v>428</v>
      </c>
      <c r="B490" s="2" t="s">
        <v>429</v>
      </c>
      <c r="C490" s="3">
        <v>4050147021822</v>
      </c>
      <c r="D490" s="2" t="s">
        <v>497</v>
      </c>
    </row>
    <row r="491" spans="1:4">
      <c r="A491" s="2" t="s">
        <v>428</v>
      </c>
      <c r="B491" s="2" t="s">
        <v>429</v>
      </c>
      <c r="C491" s="3">
        <v>4050147021822</v>
      </c>
      <c r="D491" s="2" t="s">
        <v>498</v>
      </c>
    </row>
    <row r="492" spans="1:4">
      <c r="A492" s="2" t="s">
        <v>428</v>
      </c>
      <c r="B492" s="2" t="s">
        <v>429</v>
      </c>
      <c r="C492" s="3">
        <v>4050147021822</v>
      </c>
      <c r="D492" s="2" t="s">
        <v>499</v>
      </c>
    </row>
    <row r="493" spans="1:4">
      <c r="A493" s="2" t="s">
        <v>428</v>
      </c>
      <c r="B493" s="2" t="s">
        <v>429</v>
      </c>
      <c r="C493" s="3">
        <v>4050147021822</v>
      </c>
      <c r="D493" s="2" t="s">
        <v>500</v>
      </c>
    </row>
    <row r="494" spans="1:4">
      <c r="A494" s="2" t="s">
        <v>428</v>
      </c>
      <c r="B494" s="2" t="s">
        <v>429</v>
      </c>
      <c r="C494" s="3">
        <v>4050147021822</v>
      </c>
      <c r="D494" s="2" t="s">
        <v>501</v>
      </c>
    </row>
    <row r="495" spans="1:4">
      <c r="A495" s="2" t="s">
        <v>428</v>
      </c>
      <c r="B495" s="2" t="s">
        <v>429</v>
      </c>
      <c r="C495" s="3">
        <v>4050147021822</v>
      </c>
      <c r="D495" s="2" t="s">
        <v>502</v>
      </c>
    </row>
    <row r="496" spans="1:4">
      <c r="A496" s="2" t="s">
        <v>428</v>
      </c>
      <c r="B496" s="2" t="s">
        <v>429</v>
      </c>
      <c r="C496" s="3">
        <v>4050147021822</v>
      </c>
      <c r="D496" s="2" t="s">
        <v>503</v>
      </c>
    </row>
    <row r="497" spans="1:4">
      <c r="A497" s="2" t="s">
        <v>428</v>
      </c>
      <c r="B497" s="2" t="s">
        <v>429</v>
      </c>
      <c r="C497" s="3">
        <v>4050147021822</v>
      </c>
      <c r="D497" s="2" t="s">
        <v>504</v>
      </c>
    </row>
    <row r="498" spans="1:4">
      <c r="A498" s="2" t="s">
        <v>428</v>
      </c>
      <c r="B498" s="2" t="s">
        <v>429</v>
      </c>
      <c r="C498" s="3">
        <v>4050147021822</v>
      </c>
      <c r="D498" s="2" t="s">
        <v>505</v>
      </c>
    </row>
    <row r="499" spans="1:4">
      <c r="A499" s="2" t="s">
        <v>428</v>
      </c>
      <c r="B499" s="2" t="s">
        <v>429</v>
      </c>
      <c r="C499" s="3">
        <v>4050147021822</v>
      </c>
      <c r="D499" s="2" t="s">
        <v>506</v>
      </c>
    </row>
    <row r="500" spans="1:4">
      <c r="A500" s="2" t="s">
        <v>428</v>
      </c>
      <c r="B500" s="2" t="s">
        <v>429</v>
      </c>
      <c r="C500" s="3">
        <v>4050147021822</v>
      </c>
      <c r="D500" s="2" t="s">
        <v>507</v>
      </c>
    </row>
    <row r="501" spans="1:4">
      <c r="A501" s="2" t="s">
        <v>428</v>
      </c>
      <c r="B501" s="2" t="s">
        <v>429</v>
      </c>
      <c r="C501" s="3">
        <v>4050147021822</v>
      </c>
      <c r="D501" s="2" t="s">
        <v>508</v>
      </c>
    </row>
    <row r="502" spans="1:4">
      <c r="A502" s="2" t="s">
        <v>428</v>
      </c>
      <c r="B502" s="2" t="s">
        <v>429</v>
      </c>
      <c r="C502" s="3">
        <v>4050147021822</v>
      </c>
      <c r="D502" s="2" t="s">
        <v>509</v>
      </c>
    </row>
    <row r="503" spans="1:4">
      <c r="A503" s="2" t="s">
        <v>428</v>
      </c>
      <c r="B503" s="2" t="s">
        <v>429</v>
      </c>
      <c r="C503" s="3">
        <v>4050147021822</v>
      </c>
      <c r="D503" s="2" t="s">
        <v>510</v>
      </c>
    </row>
    <row r="504" spans="1:4">
      <c r="A504" s="2" t="s">
        <v>428</v>
      </c>
      <c r="B504" s="2" t="s">
        <v>429</v>
      </c>
      <c r="C504" s="3">
        <v>4050147021822</v>
      </c>
      <c r="D504" s="2" t="s">
        <v>511</v>
      </c>
    </row>
    <row r="505" spans="1:4">
      <c r="A505" s="2" t="s">
        <v>428</v>
      </c>
      <c r="B505" s="2" t="s">
        <v>429</v>
      </c>
      <c r="C505" s="3">
        <v>4050147021822</v>
      </c>
      <c r="D505" s="2" t="s">
        <v>512</v>
      </c>
    </row>
    <row r="506" spans="1:4">
      <c r="A506" s="2" t="s">
        <v>428</v>
      </c>
      <c r="B506" s="2" t="s">
        <v>429</v>
      </c>
      <c r="C506" s="3">
        <v>4050147021822</v>
      </c>
      <c r="D506" s="2" t="s">
        <v>513</v>
      </c>
    </row>
    <row r="507" spans="1:4">
      <c r="A507" s="2" t="s">
        <v>428</v>
      </c>
      <c r="B507" s="2" t="s">
        <v>429</v>
      </c>
      <c r="C507" s="3">
        <v>4050147021822</v>
      </c>
      <c r="D507" s="2" t="s">
        <v>514</v>
      </c>
    </row>
    <row r="508" spans="1:4">
      <c r="A508" s="2" t="s">
        <v>428</v>
      </c>
      <c r="B508" s="2" t="s">
        <v>429</v>
      </c>
      <c r="C508" s="3">
        <v>4050147021822</v>
      </c>
      <c r="D508" s="2" t="s">
        <v>515</v>
      </c>
    </row>
    <row r="509" spans="1:4">
      <c r="A509" s="2" t="s">
        <v>428</v>
      </c>
      <c r="B509" s="2" t="s">
        <v>429</v>
      </c>
      <c r="C509" s="3">
        <v>4050147021822</v>
      </c>
      <c r="D509" s="2" t="s">
        <v>516</v>
      </c>
    </row>
    <row r="510" spans="1:4">
      <c r="A510" s="2" t="s">
        <v>428</v>
      </c>
      <c r="B510" s="2" t="s">
        <v>429</v>
      </c>
      <c r="C510" s="3">
        <v>4050147021822</v>
      </c>
      <c r="D510" s="2" t="s">
        <v>517</v>
      </c>
    </row>
    <row r="511" spans="1:4">
      <c r="A511" s="2" t="s">
        <v>428</v>
      </c>
      <c r="B511" s="2" t="s">
        <v>429</v>
      </c>
      <c r="C511" s="3">
        <v>4050147021822</v>
      </c>
      <c r="D511" s="2" t="s">
        <v>518</v>
      </c>
    </row>
    <row r="512" spans="1:4">
      <c r="A512" s="2" t="s">
        <v>428</v>
      </c>
      <c r="B512" s="2" t="s">
        <v>429</v>
      </c>
      <c r="C512" s="3">
        <v>4050147021822</v>
      </c>
      <c r="D512" s="2" t="s">
        <v>519</v>
      </c>
    </row>
    <row r="513" spans="1:9">
      <c r="A513" s="2" t="s">
        <v>428</v>
      </c>
      <c r="B513" s="2" t="s">
        <v>429</v>
      </c>
      <c r="C513" s="3">
        <v>4050147021822</v>
      </c>
      <c r="D513" s="2" t="s">
        <v>520</v>
      </c>
    </row>
    <row r="514" spans="1:9">
      <c r="A514" s="2" t="s">
        <v>428</v>
      </c>
      <c r="B514" s="2" t="s">
        <v>429</v>
      </c>
      <c r="C514" s="3">
        <v>4050147021822</v>
      </c>
      <c r="D514" s="2" t="s">
        <v>521</v>
      </c>
    </row>
    <row r="515" spans="1:9">
      <c r="A515" s="2" t="s">
        <v>428</v>
      </c>
      <c r="B515" s="2" t="s">
        <v>429</v>
      </c>
      <c r="C515" s="3">
        <v>4050147021822</v>
      </c>
      <c r="D515" s="2" t="s">
        <v>522</v>
      </c>
    </row>
    <row r="516" spans="1:9">
      <c r="A516" s="2" t="s">
        <v>523</v>
      </c>
      <c r="B516" s="2" t="s">
        <v>524</v>
      </c>
      <c r="C516" s="3">
        <v>4050147021846</v>
      </c>
      <c r="D516" s="4" t="s">
        <v>525</v>
      </c>
    </row>
    <row r="517" spans="1:9">
      <c r="A517" s="2" t="s">
        <v>523</v>
      </c>
      <c r="B517" s="2" t="s">
        <v>524</v>
      </c>
      <c r="C517" s="3">
        <v>4050147021846</v>
      </c>
      <c r="D517" s="4" t="s">
        <v>526</v>
      </c>
    </row>
    <row r="518" spans="1:9">
      <c r="A518" s="2" t="s">
        <v>523</v>
      </c>
      <c r="B518" s="2" t="s">
        <v>524</v>
      </c>
      <c r="C518" s="3">
        <v>4050147021846</v>
      </c>
      <c r="D518" s="4" t="s">
        <v>527</v>
      </c>
    </row>
    <row r="519" spans="1:9">
      <c r="A519" s="2" t="s">
        <v>523</v>
      </c>
      <c r="B519" s="2" t="s">
        <v>524</v>
      </c>
      <c r="C519" s="3">
        <v>4050147021846</v>
      </c>
      <c r="D519" s="4" t="s">
        <v>528</v>
      </c>
    </row>
    <row r="520" spans="1:9">
      <c r="A520" s="2" t="s">
        <v>523</v>
      </c>
      <c r="B520" s="2" t="s">
        <v>524</v>
      </c>
      <c r="C520" s="3">
        <v>4050147021846</v>
      </c>
      <c r="D520" s="4" t="s">
        <v>529</v>
      </c>
    </row>
    <row r="521" spans="1:9">
      <c r="A521" s="2" t="s">
        <v>523</v>
      </c>
      <c r="B521" s="2" t="s">
        <v>524</v>
      </c>
      <c r="C521" s="3">
        <v>4050147021846</v>
      </c>
      <c r="D521" s="4" t="s">
        <v>530</v>
      </c>
    </row>
    <row r="522" spans="1:9">
      <c r="A522" s="2" t="s">
        <v>523</v>
      </c>
      <c r="B522" s="2" t="s">
        <v>524</v>
      </c>
      <c r="C522" s="3">
        <v>4050147021846</v>
      </c>
      <c r="D522" s="4" t="s">
        <v>531</v>
      </c>
    </row>
    <row r="523" spans="1:9">
      <c r="A523" s="2" t="s">
        <v>523</v>
      </c>
      <c r="B523" s="2" t="s">
        <v>524</v>
      </c>
      <c r="C523" s="3">
        <v>4050147021846</v>
      </c>
      <c r="D523" s="4" t="s">
        <v>532</v>
      </c>
    </row>
    <row r="524" spans="1:9">
      <c r="A524" s="2" t="s">
        <v>523</v>
      </c>
      <c r="B524" s="2" t="s">
        <v>524</v>
      </c>
      <c r="C524" s="3">
        <v>4050147021846</v>
      </c>
      <c r="D524" s="4" t="s">
        <v>533</v>
      </c>
    </row>
    <row r="525" spans="1:9">
      <c r="A525" s="2" t="s">
        <v>523</v>
      </c>
      <c r="B525" s="2" t="s">
        <v>524</v>
      </c>
      <c r="C525" s="3">
        <v>4050147021846</v>
      </c>
      <c r="D525" s="4" t="s">
        <v>534</v>
      </c>
    </row>
    <row r="526" spans="1:9">
      <c r="A526" s="2" t="s">
        <v>523</v>
      </c>
      <c r="B526" s="2" t="s">
        <v>524</v>
      </c>
      <c r="C526" s="3">
        <v>4050147021846</v>
      </c>
      <c r="D526" s="4" t="s">
        <v>535</v>
      </c>
      <c r="I526"/>
    </row>
    <row r="527" spans="1:9">
      <c r="A527" s="2" t="s">
        <v>523</v>
      </c>
      <c r="B527" s="2" t="s">
        <v>524</v>
      </c>
      <c r="C527" s="3">
        <v>4050147021846</v>
      </c>
      <c r="D527" s="4" t="s">
        <v>536</v>
      </c>
    </row>
    <row r="528" spans="1:9">
      <c r="A528" s="2" t="s">
        <v>523</v>
      </c>
      <c r="B528" s="2" t="s">
        <v>524</v>
      </c>
      <c r="C528" s="3">
        <v>4050147021846</v>
      </c>
      <c r="D528" s="4" t="s">
        <v>537</v>
      </c>
    </row>
    <row r="529" spans="1:4">
      <c r="A529" s="2" t="s">
        <v>523</v>
      </c>
      <c r="B529" s="2" t="s">
        <v>524</v>
      </c>
      <c r="C529" s="3">
        <v>4050147021846</v>
      </c>
      <c r="D529" s="4" t="s">
        <v>538</v>
      </c>
    </row>
    <row r="530" spans="1:4">
      <c r="A530" s="2" t="s">
        <v>523</v>
      </c>
      <c r="B530" s="2" t="s">
        <v>524</v>
      </c>
      <c r="C530" s="3">
        <v>4050147021846</v>
      </c>
      <c r="D530" s="4" t="s">
        <v>539</v>
      </c>
    </row>
    <row r="531" spans="1:4">
      <c r="A531" s="2" t="s">
        <v>523</v>
      </c>
      <c r="B531" s="2" t="s">
        <v>524</v>
      </c>
      <c r="C531" s="3">
        <v>4050147021846</v>
      </c>
      <c r="D531" s="4" t="s">
        <v>540</v>
      </c>
    </row>
    <row r="532" spans="1:4">
      <c r="A532" s="2" t="s">
        <v>523</v>
      </c>
      <c r="B532" s="2" t="s">
        <v>524</v>
      </c>
      <c r="C532" s="3">
        <v>4050147021846</v>
      </c>
      <c r="D532" s="4" t="s">
        <v>541</v>
      </c>
    </row>
    <row r="533" spans="1:4">
      <c r="A533" s="2" t="s">
        <v>523</v>
      </c>
      <c r="B533" s="2" t="s">
        <v>524</v>
      </c>
      <c r="C533" s="3">
        <v>4050147021846</v>
      </c>
      <c r="D533" s="4" t="s">
        <v>542</v>
      </c>
    </row>
    <row r="534" spans="1:4">
      <c r="A534" s="2" t="s">
        <v>523</v>
      </c>
      <c r="B534" s="2" t="s">
        <v>524</v>
      </c>
      <c r="C534" s="3">
        <v>4050147021846</v>
      </c>
      <c r="D534" s="4" t="s">
        <v>543</v>
      </c>
    </row>
    <row r="535" spans="1:4">
      <c r="A535" s="2" t="s">
        <v>523</v>
      </c>
      <c r="B535" s="2" t="s">
        <v>524</v>
      </c>
      <c r="C535" s="3">
        <v>4050147021846</v>
      </c>
      <c r="D535" s="4" t="s">
        <v>544</v>
      </c>
    </row>
    <row r="536" spans="1:4">
      <c r="A536" s="2" t="s">
        <v>523</v>
      </c>
      <c r="B536" s="2" t="s">
        <v>524</v>
      </c>
      <c r="C536" s="3">
        <v>4050147021846</v>
      </c>
      <c r="D536" s="4" t="s">
        <v>545</v>
      </c>
    </row>
    <row r="537" spans="1:4">
      <c r="A537" s="2" t="s">
        <v>523</v>
      </c>
      <c r="B537" s="2" t="s">
        <v>524</v>
      </c>
      <c r="C537" s="3">
        <v>4050147021846</v>
      </c>
      <c r="D537" s="4" t="s">
        <v>546</v>
      </c>
    </row>
    <row r="538" spans="1:4">
      <c r="A538" s="2" t="s">
        <v>523</v>
      </c>
      <c r="B538" s="2" t="s">
        <v>524</v>
      </c>
      <c r="C538" s="3">
        <v>4050147021846</v>
      </c>
      <c r="D538" s="4" t="s">
        <v>547</v>
      </c>
    </row>
    <row r="539" spans="1:4">
      <c r="A539" s="2" t="s">
        <v>523</v>
      </c>
      <c r="B539" s="2" t="s">
        <v>524</v>
      </c>
      <c r="C539" s="3">
        <v>4050147021846</v>
      </c>
      <c r="D539" s="4" t="s">
        <v>548</v>
      </c>
    </row>
    <row r="540" spans="1:4">
      <c r="A540" s="2" t="s">
        <v>523</v>
      </c>
      <c r="B540" s="2" t="s">
        <v>524</v>
      </c>
      <c r="C540" s="3">
        <v>4050147021846</v>
      </c>
      <c r="D540" s="4" t="s">
        <v>549</v>
      </c>
    </row>
    <row r="541" spans="1:4">
      <c r="A541" s="2" t="s">
        <v>523</v>
      </c>
      <c r="B541" s="2" t="s">
        <v>524</v>
      </c>
      <c r="C541" s="3">
        <v>4050147021846</v>
      </c>
      <c r="D541" s="4" t="s">
        <v>550</v>
      </c>
    </row>
    <row r="542" spans="1:4">
      <c r="A542" s="2" t="s">
        <v>523</v>
      </c>
      <c r="B542" s="2" t="s">
        <v>524</v>
      </c>
      <c r="C542" s="3">
        <v>4050147021846</v>
      </c>
      <c r="D542" t="s">
        <v>551</v>
      </c>
    </row>
    <row r="543" spans="1:4">
      <c r="A543" s="2" t="s">
        <v>523</v>
      </c>
      <c r="B543" s="2" t="s">
        <v>524</v>
      </c>
      <c r="C543" s="3">
        <v>4050147021846</v>
      </c>
      <c r="D543" s="2" t="s">
        <v>552</v>
      </c>
    </row>
    <row r="544" spans="1:4">
      <c r="A544" s="2" t="s">
        <v>523</v>
      </c>
      <c r="B544" s="2" t="s">
        <v>524</v>
      </c>
      <c r="C544" s="3">
        <v>4050147021846</v>
      </c>
      <c r="D544" s="2" t="s">
        <v>553</v>
      </c>
    </row>
    <row r="545" spans="1:4">
      <c r="A545" s="2" t="s">
        <v>523</v>
      </c>
      <c r="B545" s="2" t="s">
        <v>524</v>
      </c>
      <c r="C545" s="3">
        <v>4050147021846</v>
      </c>
      <c r="D545" s="2" t="s">
        <v>554</v>
      </c>
    </row>
    <row r="546" spans="1:4">
      <c r="A546" s="2" t="s">
        <v>523</v>
      </c>
      <c r="B546" s="2" t="s">
        <v>524</v>
      </c>
      <c r="C546" s="3">
        <v>4050147021846</v>
      </c>
      <c r="D546" s="2" t="s">
        <v>555</v>
      </c>
    </row>
    <row r="547" spans="1:4">
      <c r="A547" s="2" t="s">
        <v>523</v>
      </c>
      <c r="B547" s="2" t="s">
        <v>524</v>
      </c>
      <c r="C547" s="3">
        <v>4050147021846</v>
      </c>
      <c r="D547" s="2" t="s">
        <v>556</v>
      </c>
    </row>
    <row r="548" spans="1:4">
      <c r="A548" s="2" t="s">
        <v>523</v>
      </c>
      <c r="B548" s="2" t="s">
        <v>524</v>
      </c>
      <c r="C548" s="3">
        <v>4050147021846</v>
      </c>
      <c r="D548" s="2" t="s">
        <v>557</v>
      </c>
    </row>
    <row r="549" spans="1:4">
      <c r="A549" s="2" t="s">
        <v>523</v>
      </c>
      <c r="B549" s="2" t="s">
        <v>524</v>
      </c>
      <c r="C549" s="3">
        <v>4050147021846</v>
      </c>
      <c r="D549" s="2" t="s">
        <v>558</v>
      </c>
    </row>
    <row r="550" spans="1:4">
      <c r="A550" s="2" t="s">
        <v>523</v>
      </c>
      <c r="B550" s="2" t="s">
        <v>524</v>
      </c>
      <c r="C550" s="3">
        <v>4050147021846</v>
      </c>
      <c r="D550" s="2" t="s">
        <v>559</v>
      </c>
    </row>
    <row r="551" spans="1:4">
      <c r="A551" s="2" t="s">
        <v>523</v>
      </c>
      <c r="B551" s="2" t="s">
        <v>524</v>
      </c>
      <c r="C551" s="3">
        <v>4050147021846</v>
      </c>
      <c r="D551" s="2" t="s">
        <v>560</v>
      </c>
    </row>
    <row r="552" spans="1:4">
      <c r="A552" s="2" t="s">
        <v>523</v>
      </c>
      <c r="B552" s="2" t="s">
        <v>524</v>
      </c>
      <c r="C552" s="3">
        <v>4050147021846</v>
      </c>
      <c r="D552" s="2" t="s">
        <v>561</v>
      </c>
    </row>
    <row r="553" spans="1:4">
      <c r="A553" s="2" t="s">
        <v>523</v>
      </c>
      <c r="B553" s="2" t="s">
        <v>524</v>
      </c>
      <c r="C553" s="3">
        <v>4050147021846</v>
      </c>
      <c r="D553" s="2" t="s">
        <v>562</v>
      </c>
    </row>
    <row r="554" spans="1:4">
      <c r="A554" s="2" t="s">
        <v>523</v>
      </c>
      <c r="B554" s="2" t="s">
        <v>524</v>
      </c>
      <c r="C554" s="3">
        <v>4050147021846</v>
      </c>
      <c r="D554" s="2" t="s">
        <v>563</v>
      </c>
    </row>
    <row r="555" spans="1:4">
      <c r="A555" s="2" t="s">
        <v>523</v>
      </c>
      <c r="B555" s="2" t="s">
        <v>524</v>
      </c>
      <c r="C555" s="3">
        <v>4050147021846</v>
      </c>
      <c r="D555" s="2" t="s">
        <v>564</v>
      </c>
    </row>
    <row r="556" spans="1:4">
      <c r="A556" s="2" t="s">
        <v>523</v>
      </c>
      <c r="B556" s="2" t="s">
        <v>524</v>
      </c>
      <c r="C556" s="3">
        <v>4050147021846</v>
      </c>
      <c r="D556" s="2" t="s">
        <v>565</v>
      </c>
    </row>
    <row r="557" spans="1:4">
      <c r="A557" s="2" t="s">
        <v>523</v>
      </c>
      <c r="B557" s="2" t="s">
        <v>524</v>
      </c>
      <c r="C557" s="3">
        <v>4050147021846</v>
      </c>
      <c r="D557" s="2" t="s">
        <v>566</v>
      </c>
    </row>
    <row r="558" spans="1:4">
      <c r="A558" s="2" t="s">
        <v>523</v>
      </c>
      <c r="B558" s="2" t="s">
        <v>524</v>
      </c>
      <c r="C558" s="3">
        <v>4050147021846</v>
      </c>
      <c r="D558" s="2" t="s">
        <v>567</v>
      </c>
    </row>
    <row r="559" spans="1:4">
      <c r="A559" s="2" t="s">
        <v>523</v>
      </c>
      <c r="B559" s="2" t="s">
        <v>524</v>
      </c>
      <c r="C559" s="3">
        <v>4050147021846</v>
      </c>
      <c r="D559" s="2" t="s">
        <v>568</v>
      </c>
    </row>
    <row r="560" spans="1:4">
      <c r="A560" s="2" t="s">
        <v>523</v>
      </c>
      <c r="B560" s="2" t="s">
        <v>524</v>
      </c>
      <c r="C560" s="3">
        <v>4050147021846</v>
      </c>
      <c r="D560" s="2" t="s">
        <v>569</v>
      </c>
    </row>
    <row r="561" spans="1:4">
      <c r="A561" s="2" t="s">
        <v>523</v>
      </c>
      <c r="B561" s="2" t="s">
        <v>524</v>
      </c>
      <c r="C561" s="3">
        <v>4050147021846</v>
      </c>
      <c r="D561" s="2" t="s">
        <v>570</v>
      </c>
    </row>
    <row r="562" spans="1:4">
      <c r="D562" s="4"/>
    </row>
    <row r="563" spans="1:4">
      <c r="D563" s="4"/>
    </row>
    <row r="564" spans="1:4">
      <c r="D564" s="4"/>
    </row>
    <row r="565" spans="1:4">
      <c r="D565" s="4"/>
    </row>
    <row r="566" spans="1:4">
      <c r="D566" s="4"/>
    </row>
    <row r="567" spans="1:4">
      <c r="D567" s="4"/>
    </row>
    <row r="568" spans="1:4">
      <c r="D568" s="4"/>
    </row>
    <row r="569" spans="1:4">
      <c r="D569" s="4"/>
    </row>
    <row r="570" spans="1:4">
      <c r="D570" s="4"/>
    </row>
    <row r="571" spans="1:4">
      <c r="D571" s="4"/>
    </row>
    <row r="572" spans="1:4">
      <c r="D572" s="4"/>
    </row>
    <row r="573" spans="1:4">
      <c r="D573" s="4"/>
    </row>
    <row r="574" spans="1:4">
      <c r="D574" s="4"/>
    </row>
    <row r="575" spans="1:4">
      <c r="D575" s="4"/>
    </row>
    <row r="576" spans="1:4">
      <c r="D576" s="4"/>
    </row>
    <row r="577" spans="4:4">
      <c r="D577" s="4"/>
    </row>
    <row r="578" spans="4:4">
      <c r="D578" s="4"/>
    </row>
    <row r="579" spans="4:4">
      <c r="D579" s="4"/>
    </row>
    <row r="580" spans="4:4">
      <c r="D580" s="4"/>
    </row>
    <row r="581" spans="4:4">
      <c r="D581" s="4"/>
    </row>
    <row r="582" spans="4:4">
      <c r="D582" s="4"/>
    </row>
    <row r="583" spans="4:4">
      <c r="D583" s="4"/>
    </row>
    <row r="584" spans="4:4">
      <c r="D584" s="4"/>
    </row>
    <row r="585" spans="4:4">
      <c r="D585" s="4"/>
    </row>
    <row r="586" spans="4:4">
      <c r="D586" s="4"/>
    </row>
    <row r="587" spans="4:4">
      <c r="D587" s="4"/>
    </row>
    <row r="588" spans="4:4">
      <c r="D588" s="4"/>
    </row>
    <row r="589" spans="4:4">
      <c r="D589" s="4"/>
    </row>
    <row r="590" spans="4:4">
      <c r="D590" s="4"/>
    </row>
    <row r="591" spans="4:4">
      <c r="D591" s="4"/>
    </row>
    <row r="592" spans="4:4">
      <c r="D592" s="4"/>
    </row>
    <row r="593" spans="4:4">
      <c r="D593" s="4"/>
    </row>
    <row r="594" spans="4:4">
      <c r="D594" s="4"/>
    </row>
    <row r="595" spans="4:4">
      <c r="D595" s="4"/>
    </row>
    <row r="596" spans="4:4">
      <c r="D596" s="4"/>
    </row>
    <row r="597" spans="4:4">
      <c r="D597" s="4"/>
    </row>
    <row r="598" spans="4:4">
      <c r="D598" s="4"/>
    </row>
    <row r="599" spans="4:4">
      <c r="D599" s="4"/>
    </row>
    <row r="600" spans="4:4">
      <c r="D600" s="4"/>
    </row>
    <row r="601" spans="4:4">
      <c r="D601" s="4"/>
    </row>
    <row r="602" spans="4:4">
      <c r="D602" s="4"/>
    </row>
    <row r="603" spans="4:4">
      <c r="D603" s="4"/>
    </row>
    <row r="604" spans="4:4">
      <c r="D604" s="4"/>
    </row>
    <row r="605" spans="4:4">
      <c r="D605" s="4"/>
    </row>
    <row r="606" spans="4:4">
      <c r="D606" s="4"/>
    </row>
    <row r="607" spans="4:4">
      <c r="D607" s="4"/>
    </row>
    <row r="608" spans="4:4">
      <c r="D608" s="4"/>
    </row>
    <row r="609" spans="4:4">
      <c r="D609" s="4"/>
    </row>
    <row r="610" spans="4:4">
      <c r="D610" s="4"/>
    </row>
    <row r="611" spans="4:4">
      <c r="D611" s="4"/>
    </row>
    <row r="612" spans="4:4">
      <c r="D612" s="4"/>
    </row>
    <row r="613" spans="4:4">
      <c r="D613" s="4"/>
    </row>
    <row r="614" spans="4:4">
      <c r="D614" s="4"/>
    </row>
    <row r="615" spans="4:4">
      <c r="D615" s="4"/>
    </row>
    <row r="616" spans="4:4">
      <c r="D616" s="4"/>
    </row>
    <row r="617" spans="4:4">
      <c r="D617" s="4"/>
    </row>
    <row r="618" spans="4:4">
      <c r="D618" s="4"/>
    </row>
    <row r="619" spans="4:4">
      <c r="D619" s="4"/>
    </row>
    <row r="620" spans="4:4">
      <c r="D620" s="4"/>
    </row>
    <row r="621" spans="4:4">
      <c r="D621" s="4"/>
    </row>
    <row r="622" spans="4:4">
      <c r="D622" s="4"/>
    </row>
    <row r="623" spans="4:4">
      <c r="D623" s="4"/>
    </row>
    <row r="624" spans="4:4">
      <c r="D624" s="4"/>
    </row>
    <row r="625" spans="4:4">
      <c r="D625" s="4"/>
    </row>
    <row r="626" spans="4:4">
      <c r="D626" s="4"/>
    </row>
    <row r="627" spans="4:4">
      <c r="D627" s="4"/>
    </row>
    <row r="628" spans="4:4">
      <c r="D628" s="4"/>
    </row>
    <row r="629" spans="4:4">
      <c r="D629" s="4"/>
    </row>
    <row r="630" spans="4:4">
      <c r="D630" s="4"/>
    </row>
    <row r="631" spans="4:4">
      <c r="D631" s="4"/>
    </row>
    <row r="632" spans="4:4">
      <c r="D632" s="4"/>
    </row>
    <row r="633" spans="4:4">
      <c r="D633" s="4"/>
    </row>
    <row r="634" spans="4:4">
      <c r="D634" s="4"/>
    </row>
    <row r="635" spans="4:4">
      <c r="D635" s="4"/>
    </row>
    <row r="636" spans="4:4">
      <c r="D636" s="4"/>
    </row>
    <row r="637" spans="4:4">
      <c r="D637" s="4"/>
    </row>
    <row r="638" spans="4:4">
      <c r="D638" s="4"/>
    </row>
    <row r="639" spans="4:4">
      <c r="D639" s="4"/>
    </row>
    <row r="640" spans="4:4">
      <c r="D640" s="4"/>
    </row>
    <row r="641" spans="4:4">
      <c r="D641" s="4"/>
    </row>
    <row r="642" spans="4:4">
      <c r="D642" s="4"/>
    </row>
    <row r="643" spans="4:4">
      <c r="D643" s="4"/>
    </row>
    <row r="644" spans="4:4">
      <c r="D644" s="4"/>
    </row>
    <row r="645" spans="4:4">
      <c r="D645" s="4"/>
    </row>
    <row r="646" spans="4:4">
      <c r="D646" s="4"/>
    </row>
    <row r="647" spans="4:4">
      <c r="D647" s="4"/>
    </row>
    <row r="648" spans="4:4">
      <c r="D648" s="4"/>
    </row>
    <row r="649" spans="4:4">
      <c r="D649" s="4"/>
    </row>
    <row r="650" spans="4:4">
      <c r="D650" s="4"/>
    </row>
    <row r="651" spans="4:4">
      <c r="D651" s="4"/>
    </row>
    <row r="652" spans="4:4">
      <c r="D652" s="4"/>
    </row>
    <row r="653" spans="4:4">
      <c r="D653" s="4"/>
    </row>
    <row r="654" spans="4:4">
      <c r="D654" s="4"/>
    </row>
    <row r="655" spans="4:4">
      <c r="D655" s="4"/>
    </row>
    <row r="656" spans="4:4">
      <c r="D656" s="4"/>
    </row>
    <row r="657" spans="4:4">
      <c r="D657" s="4"/>
    </row>
    <row r="658" spans="4:4">
      <c r="D658" s="4"/>
    </row>
    <row r="659" spans="4:4">
      <c r="D659" s="4"/>
    </row>
    <row r="660" spans="4:4">
      <c r="D660" s="4"/>
    </row>
    <row r="661" spans="4:4">
      <c r="D661" s="4"/>
    </row>
    <row r="662" spans="4:4">
      <c r="D662" s="4"/>
    </row>
    <row r="663" spans="4:4">
      <c r="D663" s="4"/>
    </row>
    <row r="664" spans="4:4">
      <c r="D664" s="4"/>
    </row>
    <row r="665" spans="4:4">
      <c r="D665" s="4"/>
    </row>
    <row r="666" spans="4:4">
      <c r="D666" s="4"/>
    </row>
    <row r="667" spans="4:4">
      <c r="D667" s="4"/>
    </row>
    <row r="668" spans="4:4">
      <c r="D668" s="4"/>
    </row>
    <row r="669" spans="4:4">
      <c r="D669" s="4"/>
    </row>
    <row r="670" spans="4:4">
      <c r="D670" s="4"/>
    </row>
    <row r="671" spans="4:4">
      <c r="D671" s="4"/>
    </row>
    <row r="672" spans="4:4">
      <c r="D672" s="4"/>
    </row>
    <row r="673" spans="4:4">
      <c r="D673" s="4"/>
    </row>
    <row r="674" spans="4:4">
      <c r="D674" s="4"/>
    </row>
    <row r="675" spans="4:4">
      <c r="D675" s="4"/>
    </row>
    <row r="676" spans="4:4">
      <c r="D676" s="4"/>
    </row>
    <row r="677" spans="4:4">
      <c r="D677" s="4"/>
    </row>
    <row r="678" spans="4:4">
      <c r="D678" s="4"/>
    </row>
    <row r="679" spans="4:4">
      <c r="D679" s="4"/>
    </row>
    <row r="680" spans="4:4">
      <c r="D680" s="4"/>
    </row>
    <row r="681" spans="4:4">
      <c r="D681" s="4"/>
    </row>
    <row r="682" spans="4:4">
      <c r="D682" s="4"/>
    </row>
    <row r="683" spans="4:4">
      <c r="D683" s="4"/>
    </row>
    <row r="684" spans="4:4">
      <c r="D684" s="4"/>
    </row>
    <row r="685" spans="4:4">
      <c r="D685" s="4"/>
    </row>
    <row r="686" spans="4:4">
      <c r="D686" s="4"/>
    </row>
    <row r="687" spans="4:4">
      <c r="D687" s="4"/>
    </row>
    <row r="688" spans="4:4">
      <c r="D688" s="4"/>
    </row>
    <row r="689" spans="4:4">
      <c r="D689" s="4"/>
    </row>
    <row r="690" spans="4:4">
      <c r="D690" s="4"/>
    </row>
    <row r="691" spans="4:4">
      <c r="D691" s="4"/>
    </row>
    <row r="692" spans="4:4">
      <c r="D692" s="4"/>
    </row>
    <row r="693" spans="4:4">
      <c r="D693" s="4"/>
    </row>
    <row r="694" spans="4:4">
      <c r="D694" s="4"/>
    </row>
    <row r="695" spans="4:4">
      <c r="D695" s="4"/>
    </row>
    <row r="696" spans="4:4">
      <c r="D696" s="4"/>
    </row>
    <row r="697" spans="4:4">
      <c r="D697" s="4"/>
    </row>
    <row r="698" spans="4:4">
      <c r="D698" s="4"/>
    </row>
    <row r="699" spans="4:4">
      <c r="D699" s="4"/>
    </row>
    <row r="700" spans="4:4">
      <c r="D700" s="4"/>
    </row>
    <row r="701" spans="4:4">
      <c r="D701" s="4"/>
    </row>
    <row r="702" spans="4:4">
      <c r="D702" s="4"/>
    </row>
    <row r="703" spans="4:4">
      <c r="D703" s="4"/>
    </row>
    <row r="704" spans="4:4">
      <c r="D704" s="4"/>
    </row>
    <row r="705" spans="4:4">
      <c r="D705" s="4"/>
    </row>
    <row r="706" spans="4:4">
      <c r="D706" s="4"/>
    </row>
    <row r="707" spans="4:4">
      <c r="D707" s="4"/>
    </row>
    <row r="708" spans="4:4">
      <c r="D708" s="4"/>
    </row>
    <row r="709" spans="4:4">
      <c r="D709" s="4"/>
    </row>
    <row r="710" spans="4:4">
      <c r="D710" s="4"/>
    </row>
    <row r="711" spans="4:4">
      <c r="D711" s="4"/>
    </row>
    <row r="712" spans="4:4">
      <c r="D712" s="4"/>
    </row>
    <row r="713" spans="4:4">
      <c r="D713" s="4"/>
    </row>
    <row r="714" spans="4:4">
      <c r="D714" s="4"/>
    </row>
    <row r="715" spans="4:4">
      <c r="D715" s="4"/>
    </row>
    <row r="716" spans="4:4">
      <c r="D716" s="4"/>
    </row>
    <row r="717" spans="4:4">
      <c r="D717" s="4"/>
    </row>
    <row r="718" spans="4:4">
      <c r="D718" s="4"/>
    </row>
    <row r="719" spans="4:4">
      <c r="D719" s="4"/>
    </row>
    <row r="720" spans="4:4">
      <c r="D720" s="4"/>
    </row>
    <row r="721" spans="4:4">
      <c r="D721" s="4"/>
    </row>
    <row r="722" spans="4:4">
      <c r="D722" s="4"/>
    </row>
    <row r="723" spans="4:4">
      <c r="D723" s="4"/>
    </row>
    <row r="724" spans="4:4">
      <c r="D724" s="4"/>
    </row>
    <row r="725" spans="4:4">
      <c r="D725" s="4"/>
    </row>
    <row r="726" spans="4:4">
      <c r="D726" s="4"/>
    </row>
    <row r="727" spans="4:4">
      <c r="D727" s="4"/>
    </row>
    <row r="728" spans="4:4">
      <c r="D728" s="4"/>
    </row>
    <row r="729" spans="4:4">
      <c r="D729" s="4"/>
    </row>
    <row r="730" spans="4:4">
      <c r="D730" s="4"/>
    </row>
    <row r="731" spans="4:4">
      <c r="D731" s="4"/>
    </row>
    <row r="732" spans="4:4">
      <c r="D732" s="4"/>
    </row>
    <row r="733" spans="4:4">
      <c r="D733" s="4"/>
    </row>
    <row r="734" spans="4:4">
      <c r="D734" s="4"/>
    </row>
    <row r="735" spans="4:4">
      <c r="D735" s="4"/>
    </row>
    <row r="736" spans="4:4">
      <c r="D736" s="4"/>
    </row>
    <row r="737" spans="4:4">
      <c r="D737" s="4"/>
    </row>
    <row r="738" spans="4:4">
      <c r="D738" s="4"/>
    </row>
    <row r="739" spans="4:4">
      <c r="D739" s="4"/>
    </row>
    <row r="740" spans="4:4">
      <c r="D740" s="4"/>
    </row>
    <row r="741" spans="4:4">
      <c r="D741" s="4"/>
    </row>
    <row r="742" spans="4:4">
      <c r="D742" s="4"/>
    </row>
    <row r="743" spans="4:4">
      <c r="D743" s="4"/>
    </row>
    <row r="744" spans="4:4">
      <c r="D744" s="4"/>
    </row>
    <row r="745" spans="4:4">
      <c r="D745" s="4"/>
    </row>
    <row r="746" spans="4:4">
      <c r="D746" s="4"/>
    </row>
    <row r="747" spans="4:4">
      <c r="D747" s="4"/>
    </row>
    <row r="748" spans="4:4">
      <c r="D748" s="4"/>
    </row>
    <row r="749" spans="4:4">
      <c r="D749" s="4"/>
    </row>
    <row r="750" spans="4:4">
      <c r="D750" s="4"/>
    </row>
    <row r="751" spans="4:4">
      <c r="D751" s="4"/>
    </row>
    <row r="752" spans="4:4">
      <c r="D752" s="4"/>
    </row>
    <row r="753" spans="4:4">
      <c r="D753" s="4"/>
    </row>
    <row r="754" spans="4:4">
      <c r="D754" s="4"/>
    </row>
    <row r="755" spans="4:4">
      <c r="D755" s="4"/>
    </row>
    <row r="756" spans="4:4">
      <c r="D756" s="4"/>
    </row>
    <row r="757" spans="4:4">
      <c r="D757" s="4"/>
    </row>
    <row r="758" spans="4:4">
      <c r="D758" s="4"/>
    </row>
    <row r="759" spans="4:4">
      <c r="D759" s="4"/>
    </row>
    <row r="760" spans="4:4">
      <c r="D760" s="4"/>
    </row>
    <row r="761" spans="4:4">
      <c r="D761" s="4"/>
    </row>
    <row r="762" spans="4:4">
      <c r="D762" s="4"/>
    </row>
    <row r="763" spans="4:4">
      <c r="D763" s="4"/>
    </row>
    <row r="764" spans="4:4">
      <c r="D764" s="4"/>
    </row>
    <row r="765" spans="4:4">
      <c r="D765" s="4"/>
    </row>
    <row r="766" spans="4:4">
      <c r="D766" s="4"/>
    </row>
    <row r="767" spans="4:4">
      <c r="D767" s="4"/>
    </row>
    <row r="768" spans="4:4">
      <c r="D768" s="4"/>
    </row>
    <row r="769" spans="4:4">
      <c r="D769" s="4"/>
    </row>
    <row r="770" spans="4:4">
      <c r="D770" s="4"/>
    </row>
    <row r="771" spans="4:4">
      <c r="D771" s="4"/>
    </row>
    <row r="772" spans="4:4">
      <c r="D772" s="4"/>
    </row>
    <row r="773" spans="4:4">
      <c r="D773" s="4"/>
    </row>
    <row r="774" spans="4:4">
      <c r="D774" s="4"/>
    </row>
    <row r="775" spans="4:4">
      <c r="D775" s="4"/>
    </row>
    <row r="776" spans="4:4">
      <c r="D776" s="4"/>
    </row>
    <row r="777" spans="4:4">
      <c r="D777" s="4"/>
    </row>
    <row r="778" spans="4:4">
      <c r="D778" s="4"/>
    </row>
    <row r="779" spans="4:4">
      <c r="D779" s="4"/>
    </row>
    <row r="780" spans="4:4">
      <c r="D780" s="4"/>
    </row>
    <row r="781" spans="4:4">
      <c r="D781" s="4"/>
    </row>
    <row r="782" spans="4:4">
      <c r="D782" s="4"/>
    </row>
    <row r="783" spans="4:4">
      <c r="D783" s="4"/>
    </row>
    <row r="784" spans="4:4">
      <c r="D784" s="4"/>
    </row>
    <row r="785" spans="4:4">
      <c r="D785" s="4"/>
    </row>
    <row r="786" spans="4:4">
      <c r="D786" s="4"/>
    </row>
    <row r="787" spans="4:4">
      <c r="D787" s="4"/>
    </row>
    <row r="788" spans="4:4">
      <c r="D788" s="4"/>
    </row>
    <row r="789" spans="4:4">
      <c r="D789" s="4"/>
    </row>
    <row r="790" spans="4:4">
      <c r="D790" s="4"/>
    </row>
    <row r="791" spans="4:4">
      <c r="D791" s="4"/>
    </row>
    <row r="792" spans="4:4">
      <c r="D792" s="4"/>
    </row>
    <row r="793" spans="4:4">
      <c r="D793" s="4"/>
    </row>
    <row r="794" spans="4:4">
      <c r="D794" s="4"/>
    </row>
    <row r="795" spans="4:4">
      <c r="D795" s="4"/>
    </row>
    <row r="796" spans="4:4">
      <c r="D796" s="4"/>
    </row>
    <row r="797" spans="4:4">
      <c r="D797" s="4"/>
    </row>
    <row r="798" spans="4:4">
      <c r="D798" s="4"/>
    </row>
    <row r="799" spans="4:4">
      <c r="D799" s="4"/>
    </row>
    <row r="800" spans="4:4">
      <c r="D800" s="4"/>
    </row>
    <row r="801" spans="4:4">
      <c r="D801" s="4"/>
    </row>
    <row r="802" spans="4:4">
      <c r="D802" s="4"/>
    </row>
    <row r="803" spans="4:4">
      <c r="D803" s="4"/>
    </row>
    <row r="804" spans="4:4">
      <c r="D804" s="4"/>
    </row>
    <row r="805" spans="4:4">
      <c r="D805" s="4"/>
    </row>
    <row r="806" spans="4:4">
      <c r="D806" s="4"/>
    </row>
    <row r="807" spans="4:4">
      <c r="D807" s="4"/>
    </row>
    <row r="808" spans="4:4">
      <c r="D808" s="4"/>
    </row>
    <row r="809" spans="4:4">
      <c r="D809" s="4"/>
    </row>
    <row r="810" spans="4:4">
      <c r="D810" s="4"/>
    </row>
    <row r="811" spans="4:4">
      <c r="D811" s="4"/>
    </row>
    <row r="812" spans="4:4">
      <c r="D812" s="4"/>
    </row>
    <row r="813" spans="4:4">
      <c r="D813" s="4"/>
    </row>
    <row r="814" spans="4:4">
      <c r="D814" s="4"/>
    </row>
    <row r="815" spans="4:4">
      <c r="D815" s="4"/>
    </row>
    <row r="816" spans="4:4">
      <c r="D816" s="4"/>
    </row>
    <row r="817" spans="4:4">
      <c r="D817" s="4"/>
    </row>
    <row r="818" spans="4:4">
      <c r="D818" s="4"/>
    </row>
    <row r="819" spans="4:4">
      <c r="D819" s="4"/>
    </row>
    <row r="820" spans="4:4">
      <c r="D820" s="4"/>
    </row>
    <row r="821" spans="4:4">
      <c r="D821" s="4"/>
    </row>
    <row r="822" spans="4:4">
      <c r="D822" s="4"/>
    </row>
    <row r="823" spans="4:4">
      <c r="D823" s="4"/>
    </row>
    <row r="824" spans="4:4">
      <c r="D824" s="4"/>
    </row>
    <row r="825" spans="4:4">
      <c r="D825" s="4"/>
    </row>
    <row r="826" spans="4:4">
      <c r="D826" s="4"/>
    </row>
    <row r="827" spans="4:4">
      <c r="D827" s="4"/>
    </row>
    <row r="828" spans="4:4">
      <c r="D828" s="4"/>
    </row>
    <row r="829" spans="4:4">
      <c r="D829" s="4"/>
    </row>
    <row r="830" spans="4:4">
      <c r="D830" s="4"/>
    </row>
    <row r="831" spans="4:4">
      <c r="D831" s="4"/>
    </row>
    <row r="832" spans="4:4">
      <c r="D832" s="4"/>
    </row>
    <row r="833" spans="4:4">
      <c r="D833" s="4"/>
    </row>
    <row r="834" spans="4:4">
      <c r="D834" s="4"/>
    </row>
    <row r="835" spans="4:4">
      <c r="D835" s="4"/>
    </row>
    <row r="836" spans="4:4">
      <c r="D836" s="4"/>
    </row>
    <row r="837" spans="4:4">
      <c r="D837" s="4"/>
    </row>
    <row r="838" spans="4:4">
      <c r="D838" s="4"/>
    </row>
    <row r="839" spans="4:4">
      <c r="D839" s="4"/>
    </row>
    <row r="840" spans="4:4">
      <c r="D840" s="4"/>
    </row>
    <row r="841" spans="4:4">
      <c r="D841" s="4"/>
    </row>
    <row r="842" spans="4:4">
      <c r="D842" s="4"/>
    </row>
    <row r="843" spans="4:4">
      <c r="D843" s="4"/>
    </row>
    <row r="844" spans="4:4">
      <c r="D844" s="4"/>
    </row>
    <row r="845" spans="4:4">
      <c r="D845" s="4"/>
    </row>
    <row r="846" spans="4:4">
      <c r="D846" s="4"/>
    </row>
    <row r="847" spans="4:4">
      <c r="D847" s="4"/>
    </row>
    <row r="848" spans="4:4">
      <c r="D848" s="4"/>
    </row>
    <row r="849" spans="4:4">
      <c r="D849" s="4"/>
    </row>
    <row r="850" spans="4:4">
      <c r="D850" s="4"/>
    </row>
    <row r="851" spans="4:4">
      <c r="D851" s="4"/>
    </row>
    <row r="852" spans="4:4">
      <c r="D852" s="4"/>
    </row>
    <row r="853" spans="4:4">
      <c r="D853" s="4"/>
    </row>
    <row r="854" spans="4:4">
      <c r="D854" s="4"/>
    </row>
    <row r="855" spans="4:4">
      <c r="D855" s="4"/>
    </row>
    <row r="856" spans="4:4">
      <c r="D856" s="4"/>
    </row>
    <row r="857" spans="4:4">
      <c r="D857" s="4"/>
    </row>
    <row r="858" spans="4:4">
      <c r="D858" s="4"/>
    </row>
    <row r="859" spans="4:4">
      <c r="D859" s="4"/>
    </row>
    <row r="860" spans="4:4">
      <c r="D860" s="4"/>
    </row>
    <row r="861" spans="4:4">
      <c r="D861" s="4"/>
    </row>
    <row r="862" spans="4:4">
      <c r="D862" s="4"/>
    </row>
    <row r="863" spans="4:4">
      <c r="D863" s="4"/>
    </row>
    <row r="864" spans="4:4">
      <c r="D864" s="4"/>
    </row>
    <row r="865" spans="4:4">
      <c r="D865" s="4"/>
    </row>
    <row r="866" spans="4:4">
      <c r="D866" s="4"/>
    </row>
    <row r="867" spans="4:4">
      <c r="D867" s="4"/>
    </row>
    <row r="868" spans="4:4">
      <c r="D868" s="4"/>
    </row>
    <row r="869" spans="4:4">
      <c r="D869" s="4"/>
    </row>
    <row r="870" spans="4:4">
      <c r="D870" s="4"/>
    </row>
    <row r="871" spans="4:4">
      <c r="D871" s="4"/>
    </row>
    <row r="872" spans="4:4">
      <c r="D872" s="4"/>
    </row>
    <row r="873" spans="4:4">
      <c r="D873" s="4"/>
    </row>
    <row r="874" spans="4:4">
      <c r="D874" s="4"/>
    </row>
    <row r="875" spans="4:4">
      <c r="D875" s="4"/>
    </row>
    <row r="876" spans="4:4">
      <c r="D876" s="4"/>
    </row>
    <row r="877" spans="4:4">
      <c r="D877" s="4"/>
    </row>
    <row r="878" spans="4:4">
      <c r="D878" s="4"/>
    </row>
    <row r="879" spans="4:4">
      <c r="D879" s="4"/>
    </row>
    <row r="880" spans="4:4">
      <c r="D880" s="4"/>
    </row>
    <row r="881" spans="4:4">
      <c r="D881" s="4"/>
    </row>
    <row r="882" spans="4:4">
      <c r="D882" s="4"/>
    </row>
    <row r="883" spans="4:4">
      <c r="D883" s="4"/>
    </row>
    <row r="884" spans="4:4">
      <c r="D884" s="4"/>
    </row>
    <row r="885" spans="4:4">
      <c r="D885" s="4"/>
    </row>
    <row r="886" spans="4:4">
      <c r="D886" s="4"/>
    </row>
    <row r="887" spans="4:4">
      <c r="D887" s="4"/>
    </row>
    <row r="888" spans="4:4">
      <c r="D888" s="4"/>
    </row>
    <row r="889" spans="4:4">
      <c r="D889" s="4"/>
    </row>
    <row r="890" spans="4:4">
      <c r="D890" s="4"/>
    </row>
    <row r="891" spans="4:4">
      <c r="D891" s="4"/>
    </row>
    <row r="892" spans="4:4">
      <c r="D892" s="4"/>
    </row>
    <row r="893" spans="4:4">
      <c r="D893" s="4"/>
    </row>
    <row r="894" spans="4:4">
      <c r="D894" s="4"/>
    </row>
    <row r="895" spans="4:4">
      <c r="D895" s="4"/>
    </row>
    <row r="896" spans="4:4">
      <c r="D896" s="4"/>
    </row>
    <row r="897" spans="4:4">
      <c r="D897" s="4"/>
    </row>
    <row r="898" spans="4:4">
      <c r="D898" s="4"/>
    </row>
    <row r="899" spans="4:4">
      <c r="D899" s="4"/>
    </row>
    <row r="900" spans="4:4">
      <c r="D900" s="4"/>
    </row>
    <row r="901" spans="4:4">
      <c r="D901" s="4"/>
    </row>
    <row r="902" spans="4:4">
      <c r="D902" s="4"/>
    </row>
    <row r="903" spans="4:4">
      <c r="D903" s="4"/>
    </row>
    <row r="904" spans="4:4">
      <c r="D904" s="4"/>
    </row>
    <row r="905" spans="4:4">
      <c r="D905" s="4"/>
    </row>
    <row r="906" spans="4:4">
      <c r="D906" s="4"/>
    </row>
    <row r="907" spans="4:4">
      <c r="D907" s="4"/>
    </row>
    <row r="908" spans="4:4">
      <c r="D908" s="4"/>
    </row>
    <row r="909" spans="4:4">
      <c r="D909" s="4"/>
    </row>
    <row r="910" spans="4:4">
      <c r="D910" s="4"/>
    </row>
    <row r="911" spans="4:4">
      <c r="D911" s="4"/>
    </row>
    <row r="912" spans="4:4">
      <c r="D912" s="4"/>
    </row>
    <row r="913" spans="4:4">
      <c r="D913" s="4"/>
    </row>
    <row r="914" spans="4:4">
      <c r="D914" s="4"/>
    </row>
    <row r="915" spans="4:4">
      <c r="D915" s="4"/>
    </row>
    <row r="916" spans="4:4">
      <c r="D916" s="4"/>
    </row>
    <row r="917" spans="4:4">
      <c r="D917" s="4"/>
    </row>
    <row r="918" spans="4:4">
      <c r="D918" s="4"/>
    </row>
    <row r="919" spans="4:4">
      <c r="D919" s="4"/>
    </row>
    <row r="920" spans="4:4">
      <c r="D920" s="4"/>
    </row>
    <row r="921" spans="4:4">
      <c r="D921" s="4"/>
    </row>
    <row r="922" spans="4:4">
      <c r="D922" s="4"/>
    </row>
    <row r="923" spans="4:4">
      <c r="D923" s="4"/>
    </row>
    <row r="924" spans="4:4">
      <c r="D924" s="4"/>
    </row>
    <row r="925" spans="4:4">
      <c r="D925" s="4"/>
    </row>
    <row r="926" spans="4:4">
      <c r="D926" s="4"/>
    </row>
    <row r="927" spans="4:4">
      <c r="D927" s="4"/>
    </row>
    <row r="928" spans="4:4">
      <c r="D928" s="4"/>
    </row>
    <row r="929" spans="4:4">
      <c r="D929" s="4"/>
    </row>
    <row r="930" spans="4:4">
      <c r="D930" s="4"/>
    </row>
    <row r="931" spans="4:4">
      <c r="D931" s="4"/>
    </row>
    <row r="932" spans="4:4">
      <c r="D932" s="4"/>
    </row>
    <row r="933" spans="4:4">
      <c r="D933" s="4"/>
    </row>
    <row r="934" spans="4:4">
      <c r="D934" s="4"/>
    </row>
    <row r="935" spans="4:4">
      <c r="D935" s="4"/>
    </row>
    <row r="936" spans="4:4">
      <c r="D936" s="4"/>
    </row>
    <row r="937" spans="4:4">
      <c r="D937" s="4"/>
    </row>
    <row r="938" spans="4:4">
      <c r="D938" s="4"/>
    </row>
    <row r="939" spans="4:4">
      <c r="D939" s="4"/>
    </row>
    <row r="940" spans="4:4">
      <c r="D940" s="4"/>
    </row>
    <row r="941" spans="4:4">
      <c r="D941" s="4"/>
    </row>
    <row r="942" spans="4:4">
      <c r="D942" s="4"/>
    </row>
    <row r="943" spans="4:4">
      <c r="D943" s="4"/>
    </row>
    <row r="944" spans="4:4">
      <c r="D944" s="4"/>
    </row>
    <row r="945" spans="4:4">
      <c r="D945" s="4"/>
    </row>
    <row r="946" spans="4:4">
      <c r="D946" s="4"/>
    </row>
    <row r="947" spans="4:4">
      <c r="D947" s="4"/>
    </row>
    <row r="948" spans="4:4">
      <c r="D948" s="4"/>
    </row>
    <row r="949" spans="4:4">
      <c r="D949" s="4"/>
    </row>
    <row r="950" spans="4:4">
      <c r="D950" s="4"/>
    </row>
    <row r="951" spans="4:4">
      <c r="D951" s="4"/>
    </row>
    <row r="952" spans="4:4">
      <c r="D952" s="4"/>
    </row>
    <row r="953" spans="4:4">
      <c r="D953" s="4"/>
    </row>
    <row r="954" spans="4:4">
      <c r="D954" s="4"/>
    </row>
    <row r="955" spans="4:4">
      <c r="D955" s="4"/>
    </row>
    <row r="956" spans="4:4">
      <c r="D956" s="4"/>
    </row>
    <row r="957" spans="4:4">
      <c r="D957" s="4"/>
    </row>
    <row r="958" spans="4:4">
      <c r="D958" s="4"/>
    </row>
    <row r="959" spans="4:4">
      <c r="D959" s="4"/>
    </row>
    <row r="960" spans="4:4">
      <c r="D960" s="4"/>
    </row>
    <row r="961" spans="4:4">
      <c r="D961" s="4"/>
    </row>
    <row r="962" spans="4:4">
      <c r="D962" s="4"/>
    </row>
    <row r="963" spans="4:4">
      <c r="D963" s="4"/>
    </row>
    <row r="964" spans="4:4">
      <c r="D964" s="4"/>
    </row>
    <row r="965" spans="4:4">
      <c r="D965" s="4"/>
    </row>
    <row r="966" spans="4:4">
      <c r="D966" s="4"/>
    </row>
    <row r="967" spans="4:4">
      <c r="D967" s="4"/>
    </row>
    <row r="968" spans="4:4">
      <c r="D968" s="4"/>
    </row>
    <row r="969" spans="4:4">
      <c r="D969" s="4"/>
    </row>
    <row r="970" spans="4:4">
      <c r="D970" s="4"/>
    </row>
    <row r="971" spans="4:4">
      <c r="D971" s="4"/>
    </row>
    <row r="972" spans="4:4">
      <c r="D972" s="4"/>
    </row>
    <row r="973" spans="4:4">
      <c r="D973" s="4"/>
    </row>
    <row r="974" spans="4:4">
      <c r="D974" s="4"/>
    </row>
    <row r="975" spans="4:4">
      <c r="D975" s="4"/>
    </row>
    <row r="976" spans="4:4">
      <c r="D976" s="4"/>
    </row>
    <row r="977" spans="4:4">
      <c r="D977" s="4"/>
    </row>
    <row r="978" spans="4:4">
      <c r="D978" s="4"/>
    </row>
    <row r="979" spans="4:4">
      <c r="D979" s="4"/>
    </row>
    <row r="980" spans="4:4">
      <c r="D980" s="4"/>
    </row>
    <row r="981" spans="4:4">
      <c r="D981" s="4"/>
    </row>
    <row r="982" spans="4:4">
      <c r="D982" s="4"/>
    </row>
    <row r="983" spans="4:4">
      <c r="D983" s="4"/>
    </row>
    <row r="984" spans="4:4">
      <c r="D984" s="4"/>
    </row>
    <row r="985" spans="4:4">
      <c r="D985" s="4"/>
    </row>
    <row r="986" spans="4:4">
      <c r="D986" s="4"/>
    </row>
    <row r="987" spans="4:4">
      <c r="D987" s="4"/>
    </row>
    <row r="988" spans="4:4">
      <c r="D988" s="4"/>
    </row>
    <row r="989" spans="4:4">
      <c r="D989" s="4"/>
    </row>
    <row r="990" spans="4:4">
      <c r="D990" s="4"/>
    </row>
    <row r="991" spans="4:4">
      <c r="D991" s="4"/>
    </row>
    <row r="992" spans="4:4">
      <c r="D992" s="4"/>
    </row>
    <row r="993" spans="4:4">
      <c r="D993" s="4"/>
    </row>
    <row r="994" spans="4:4">
      <c r="D994" s="4"/>
    </row>
    <row r="995" spans="4:4">
      <c r="D995" s="4"/>
    </row>
    <row r="996" spans="4:4">
      <c r="D996" s="4"/>
    </row>
    <row r="997" spans="4:4">
      <c r="D997" s="4"/>
    </row>
    <row r="998" spans="4:4">
      <c r="D998" s="4"/>
    </row>
    <row r="999" spans="4:4">
      <c r="D999" s="4"/>
    </row>
    <row r="1000" spans="4:4">
      <c r="D1000" s="4"/>
    </row>
    <row r="1001" spans="4:4">
      <c r="D1001" s="4"/>
    </row>
    <row r="1002" spans="4:4">
      <c r="D1002" s="4"/>
    </row>
    <row r="1003" spans="4:4">
      <c r="D1003" s="4"/>
    </row>
    <row r="1004" spans="4:4">
      <c r="D1004" s="4"/>
    </row>
    <row r="1005" spans="4:4">
      <c r="D1005" s="4"/>
    </row>
    <row r="1006" spans="4:4">
      <c r="D1006" s="4"/>
    </row>
    <row r="1007" spans="4:4">
      <c r="D1007" s="4"/>
    </row>
    <row r="1008" spans="4:4">
      <c r="D1008" s="4"/>
    </row>
    <row r="1009" spans="4:4">
      <c r="D1009" s="4"/>
    </row>
    <row r="1010" spans="4:4">
      <c r="D1010" s="4"/>
    </row>
    <row r="1011" spans="4:4">
      <c r="D1011" s="4"/>
    </row>
    <row r="1012" spans="4:4">
      <c r="D1012" s="4"/>
    </row>
    <row r="1013" spans="4:4">
      <c r="D1013" s="4"/>
    </row>
    <row r="1014" spans="4:4">
      <c r="D1014" s="4"/>
    </row>
    <row r="1015" spans="4:4">
      <c r="D1015" s="4"/>
    </row>
    <row r="1016" spans="4:4">
      <c r="D1016" s="4"/>
    </row>
    <row r="1017" spans="4:4">
      <c r="D1017" s="4"/>
    </row>
    <row r="1018" spans="4:4">
      <c r="D1018" s="4"/>
    </row>
    <row r="1019" spans="4:4">
      <c r="D1019" s="4"/>
    </row>
    <row r="1020" spans="4:4">
      <c r="D1020" s="4"/>
    </row>
    <row r="1021" spans="4:4">
      <c r="D1021" s="4"/>
    </row>
    <row r="1022" spans="4:4">
      <c r="D1022" s="4"/>
    </row>
    <row r="1023" spans="4:4">
      <c r="D1023" s="4"/>
    </row>
    <row r="1024" spans="4:4">
      <c r="D1024" s="4"/>
    </row>
    <row r="1025" spans="4:4">
      <c r="D1025" s="4"/>
    </row>
    <row r="1026" spans="4:4">
      <c r="D1026" s="4"/>
    </row>
    <row r="1027" spans="4:4">
      <c r="D1027" s="4"/>
    </row>
    <row r="1028" spans="4:4">
      <c r="D1028" s="4"/>
    </row>
    <row r="1029" spans="4:4">
      <c r="D1029" s="4"/>
    </row>
    <row r="1030" spans="4:4">
      <c r="D1030" s="4"/>
    </row>
    <row r="1031" spans="4:4">
      <c r="D1031" s="4"/>
    </row>
    <row r="1032" spans="4:4">
      <c r="D1032" s="4"/>
    </row>
    <row r="1033" spans="4:4">
      <c r="D1033" s="4"/>
    </row>
    <row r="1034" spans="4:4">
      <c r="D1034" s="4"/>
    </row>
    <row r="1035" spans="4:4">
      <c r="D1035" s="4"/>
    </row>
    <row r="1036" spans="4:4">
      <c r="D1036" s="4"/>
    </row>
    <row r="1037" spans="4:4">
      <c r="D1037" s="4"/>
    </row>
    <row r="1038" spans="4:4">
      <c r="D1038" s="4"/>
    </row>
    <row r="1039" spans="4:4">
      <c r="D1039" s="4"/>
    </row>
    <row r="1040" spans="4:4">
      <c r="D1040" s="4"/>
    </row>
    <row r="1041" spans="4:4">
      <c r="D1041" s="4"/>
    </row>
    <row r="1042" spans="4:4">
      <c r="D1042" s="4"/>
    </row>
    <row r="1043" spans="4:4">
      <c r="D1043" s="4"/>
    </row>
    <row r="1044" spans="4:4">
      <c r="D1044" s="4"/>
    </row>
    <row r="1045" spans="4:4">
      <c r="D1045" s="4"/>
    </row>
    <row r="1046" spans="4:4">
      <c r="D1046" s="4"/>
    </row>
    <row r="1047" spans="4:4">
      <c r="D1047" s="4"/>
    </row>
    <row r="1048" spans="4:4">
      <c r="D1048" s="4"/>
    </row>
    <row r="1049" spans="4:4">
      <c r="D1049" s="4"/>
    </row>
    <row r="1050" spans="4:4">
      <c r="D1050" s="4"/>
    </row>
    <row r="1051" spans="4:4">
      <c r="D1051" s="4"/>
    </row>
    <row r="1052" spans="4:4">
      <c r="D1052" s="4"/>
    </row>
    <row r="1053" spans="4:4">
      <c r="D1053" s="4"/>
    </row>
    <row r="1054" spans="4:4">
      <c r="D1054" s="4"/>
    </row>
    <row r="1055" spans="4:4">
      <c r="D1055" s="4"/>
    </row>
    <row r="1056" spans="4:4">
      <c r="D1056" s="4"/>
    </row>
    <row r="1057" spans="4:4">
      <c r="D1057" s="4"/>
    </row>
    <row r="1058" spans="4:4">
      <c r="D1058" s="4"/>
    </row>
    <row r="1059" spans="4:4">
      <c r="D1059" s="4"/>
    </row>
    <row r="1060" spans="4:4">
      <c r="D1060" s="4"/>
    </row>
    <row r="1061" spans="4:4">
      <c r="D1061" s="4"/>
    </row>
    <row r="1062" spans="4:4">
      <c r="D1062" s="4"/>
    </row>
    <row r="1063" spans="4:4">
      <c r="D1063" s="4"/>
    </row>
    <row r="1064" spans="4:4">
      <c r="D1064" s="4"/>
    </row>
    <row r="1065" spans="4:4">
      <c r="D1065" s="4"/>
    </row>
    <row r="1066" spans="4:4">
      <c r="D1066" s="4"/>
    </row>
    <row r="1067" spans="4:4">
      <c r="D1067" s="4"/>
    </row>
    <row r="1068" spans="4:4">
      <c r="D1068" s="4"/>
    </row>
    <row r="1069" spans="4:4">
      <c r="D1069" s="4"/>
    </row>
    <row r="1070" spans="4:4">
      <c r="D1070" s="4"/>
    </row>
    <row r="1071" spans="4:4">
      <c r="D1071" s="4"/>
    </row>
    <row r="1072" spans="4:4">
      <c r="D1072" s="4"/>
    </row>
    <row r="1073" spans="4:4">
      <c r="D1073" s="4"/>
    </row>
    <row r="1074" spans="4:4">
      <c r="D1074" s="4"/>
    </row>
    <row r="1075" spans="4:4">
      <c r="D1075" s="4"/>
    </row>
    <row r="1076" spans="4:4">
      <c r="D1076" s="4"/>
    </row>
    <row r="1077" spans="4:4">
      <c r="D1077" s="4"/>
    </row>
    <row r="1078" spans="4:4">
      <c r="D1078" s="4"/>
    </row>
    <row r="1079" spans="4:4">
      <c r="D1079" s="4"/>
    </row>
    <row r="1080" spans="4:4">
      <c r="D1080" s="4"/>
    </row>
    <row r="1081" spans="4:4">
      <c r="D1081" s="4"/>
    </row>
    <row r="1082" spans="4:4">
      <c r="D1082" s="4"/>
    </row>
    <row r="1083" spans="4:4">
      <c r="D1083" s="4"/>
    </row>
    <row r="1084" spans="4:4">
      <c r="D1084" s="4"/>
    </row>
    <row r="1085" spans="4:4">
      <c r="D1085" s="4"/>
    </row>
    <row r="1086" spans="4:4">
      <c r="D1086" s="4"/>
    </row>
    <row r="1087" spans="4:4">
      <c r="D1087" s="4"/>
    </row>
    <row r="1088" spans="4:4">
      <c r="D1088" s="4"/>
    </row>
    <row r="1089" spans="4:4">
      <c r="D1089" s="4"/>
    </row>
    <row r="1090" spans="4:4">
      <c r="D1090" s="4"/>
    </row>
    <row r="1091" spans="4:4">
      <c r="D1091" s="4"/>
    </row>
    <row r="1092" spans="4:4">
      <c r="D1092" s="4"/>
    </row>
    <row r="1093" spans="4:4">
      <c r="D1093" s="4"/>
    </row>
    <row r="1094" spans="4:4">
      <c r="D1094" s="4"/>
    </row>
    <row r="1095" spans="4:4">
      <c r="D1095" s="4"/>
    </row>
    <row r="1096" spans="4:4">
      <c r="D1096" s="4"/>
    </row>
    <row r="1097" spans="4:4">
      <c r="D1097" s="4"/>
    </row>
    <row r="1098" spans="4:4">
      <c r="D1098" s="4"/>
    </row>
    <row r="1099" spans="4:4">
      <c r="D1099" s="4"/>
    </row>
    <row r="1100" spans="4:4">
      <c r="D1100" s="4"/>
    </row>
    <row r="1101" spans="4:4">
      <c r="D1101" s="4"/>
    </row>
    <row r="1102" spans="4:4">
      <c r="D1102" s="4"/>
    </row>
    <row r="1103" spans="4:4">
      <c r="D1103" s="4"/>
    </row>
    <row r="1104" spans="4:4">
      <c r="D1104" s="4"/>
    </row>
    <row r="1105" spans="4:4">
      <c r="D1105" s="4"/>
    </row>
    <row r="1106" spans="4:4">
      <c r="D1106" s="4"/>
    </row>
    <row r="1107" spans="4:4">
      <c r="D1107" s="4"/>
    </row>
    <row r="1108" spans="4:4">
      <c r="D1108" s="4"/>
    </row>
    <row r="1109" spans="4:4">
      <c r="D1109" s="4"/>
    </row>
    <row r="1110" spans="4:4">
      <c r="D1110" s="4"/>
    </row>
    <row r="1111" spans="4:4">
      <c r="D1111" s="4"/>
    </row>
    <row r="1112" spans="4:4">
      <c r="D1112" s="4"/>
    </row>
    <row r="1113" spans="4:4">
      <c r="D1113" s="4"/>
    </row>
    <row r="1114" spans="4:4">
      <c r="D1114" s="4"/>
    </row>
    <row r="1115" spans="4:4">
      <c r="D1115" s="4"/>
    </row>
    <row r="1116" spans="4:4">
      <c r="D1116" s="4"/>
    </row>
    <row r="1117" spans="4:4">
      <c r="D1117" s="4"/>
    </row>
    <row r="1118" spans="4:4">
      <c r="D1118" s="4"/>
    </row>
    <row r="1119" spans="4:4">
      <c r="D1119" s="4"/>
    </row>
    <row r="1120" spans="4:4">
      <c r="D1120" s="4"/>
    </row>
    <row r="1121" spans="4:4">
      <c r="D1121" s="4"/>
    </row>
    <row r="1122" spans="4:4">
      <c r="D1122" s="4"/>
    </row>
    <row r="1123" spans="4:4">
      <c r="D1123" s="4"/>
    </row>
    <row r="1124" spans="4:4">
      <c r="D1124" s="4"/>
    </row>
    <row r="1125" spans="4:4">
      <c r="D1125" s="4"/>
    </row>
    <row r="1126" spans="4:4">
      <c r="D1126" s="4"/>
    </row>
    <row r="1127" spans="4:4">
      <c r="D1127" s="4"/>
    </row>
    <row r="1128" spans="4:4">
      <c r="D1128" s="4"/>
    </row>
    <row r="1129" spans="4:4">
      <c r="D1129" s="4"/>
    </row>
    <row r="1130" spans="4:4">
      <c r="D1130" s="4"/>
    </row>
    <row r="1131" spans="4:4">
      <c r="D1131" s="4"/>
    </row>
    <row r="1132" spans="4:4">
      <c r="D1132" s="4"/>
    </row>
    <row r="1133" spans="4:4">
      <c r="D1133" s="4"/>
    </row>
    <row r="1134" spans="4:4">
      <c r="D1134" s="4"/>
    </row>
    <row r="1135" spans="4:4">
      <c r="D1135" s="4"/>
    </row>
    <row r="1136" spans="4:4">
      <c r="D1136" s="4"/>
    </row>
    <row r="1137" spans="4:4">
      <c r="D1137" s="4"/>
    </row>
    <row r="1138" spans="4:4">
      <c r="D1138" s="4"/>
    </row>
    <row r="1139" spans="4:4">
      <c r="D1139" s="4"/>
    </row>
    <row r="1140" spans="4:4">
      <c r="D1140" s="4"/>
    </row>
    <row r="1141" spans="4:4">
      <c r="D1141" s="4"/>
    </row>
    <row r="1142" spans="4:4">
      <c r="D1142" s="4"/>
    </row>
    <row r="1143" spans="4:4">
      <c r="D1143" s="4"/>
    </row>
    <row r="1144" spans="4:4">
      <c r="D1144" s="4"/>
    </row>
    <row r="1145" spans="4:4">
      <c r="D1145" s="4"/>
    </row>
    <row r="1146" spans="4:4">
      <c r="D1146" s="4"/>
    </row>
    <row r="1147" spans="4:4">
      <c r="D1147" s="4"/>
    </row>
    <row r="1148" spans="4:4">
      <c r="D1148" s="4"/>
    </row>
    <row r="1149" spans="4:4">
      <c r="D1149" s="4"/>
    </row>
    <row r="1150" spans="4:4">
      <c r="D1150" s="4"/>
    </row>
    <row r="1151" spans="4:4">
      <c r="D1151" s="4"/>
    </row>
    <row r="1152" spans="4:4">
      <c r="D1152" s="4"/>
    </row>
    <row r="1153" spans="4:4">
      <c r="D1153" s="4"/>
    </row>
    <row r="1154" spans="4:4">
      <c r="D1154" s="4"/>
    </row>
    <row r="1155" spans="4:4">
      <c r="D1155" s="4"/>
    </row>
    <row r="1156" spans="4:4">
      <c r="D1156" s="4"/>
    </row>
    <row r="1157" spans="4:4">
      <c r="D1157" s="4"/>
    </row>
    <row r="1158" spans="4:4">
      <c r="D1158" s="4"/>
    </row>
    <row r="1159" spans="4:4">
      <c r="D1159" s="4"/>
    </row>
    <row r="1160" spans="4:4">
      <c r="D1160" s="4"/>
    </row>
    <row r="1161" spans="4:4">
      <c r="D1161" s="4"/>
    </row>
    <row r="1162" spans="4:4">
      <c r="D1162" s="4"/>
    </row>
    <row r="1163" spans="4:4">
      <c r="D1163" s="4"/>
    </row>
    <row r="1164" spans="4:4">
      <c r="D1164" s="4"/>
    </row>
    <row r="1165" spans="4:4">
      <c r="D1165" s="4"/>
    </row>
    <row r="1166" spans="4:4">
      <c r="D1166" s="4"/>
    </row>
    <row r="1167" spans="4:4">
      <c r="D1167" s="4"/>
    </row>
    <row r="1168" spans="4:4">
      <c r="D1168" s="4"/>
    </row>
    <row r="1169" spans="4:4">
      <c r="D1169" s="4"/>
    </row>
    <row r="1170" spans="4:4">
      <c r="D1170" s="4"/>
    </row>
    <row r="1171" spans="4:4">
      <c r="D1171" s="4"/>
    </row>
    <row r="1172" spans="4:4">
      <c r="D1172" s="4"/>
    </row>
    <row r="1173" spans="4:4">
      <c r="D1173" s="4"/>
    </row>
    <row r="1174" spans="4:4">
      <c r="D1174" s="4"/>
    </row>
    <row r="1175" spans="4:4">
      <c r="D1175" s="4"/>
    </row>
    <row r="1176" spans="4:4">
      <c r="D1176" s="4"/>
    </row>
    <row r="1177" spans="4:4">
      <c r="D1177" s="4"/>
    </row>
    <row r="1178" spans="4:4">
      <c r="D1178" s="4"/>
    </row>
    <row r="1179" spans="4:4">
      <c r="D1179" s="4"/>
    </row>
    <row r="1180" spans="4:4">
      <c r="D1180" s="4"/>
    </row>
    <row r="1181" spans="4:4">
      <c r="D1181" s="4"/>
    </row>
    <row r="1182" spans="4:4">
      <c r="D1182" s="4"/>
    </row>
    <row r="1183" spans="4:4">
      <c r="D1183" s="4"/>
    </row>
    <row r="1184" spans="4:4">
      <c r="D1184" s="4"/>
    </row>
    <row r="1185" spans="4:4">
      <c r="D1185" s="4"/>
    </row>
    <row r="1186" spans="4:4">
      <c r="D1186" s="4"/>
    </row>
    <row r="1187" spans="4:4">
      <c r="D1187" s="4"/>
    </row>
    <row r="1188" spans="4:4">
      <c r="D1188" s="4"/>
    </row>
    <row r="1189" spans="4:4">
      <c r="D1189" s="4"/>
    </row>
    <row r="1190" spans="4:4">
      <c r="D1190" s="4"/>
    </row>
    <row r="1191" spans="4:4">
      <c r="D1191" s="4"/>
    </row>
    <row r="1192" spans="4:4">
      <c r="D1192" s="4"/>
    </row>
    <row r="1193" spans="4:4">
      <c r="D1193" s="4"/>
    </row>
    <row r="1194" spans="4:4">
      <c r="D1194" s="4"/>
    </row>
    <row r="1195" spans="4:4">
      <c r="D1195" s="4"/>
    </row>
    <row r="1196" spans="4:4">
      <c r="D1196" s="4"/>
    </row>
    <row r="1197" spans="4:4">
      <c r="D1197" s="4"/>
    </row>
    <row r="1198" spans="4:4">
      <c r="D1198" s="4"/>
    </row>
    <row r="1199" spans="4:4">
      <c r="D1199" s="4"/>
    </row>
    <row r="1200" spans="4:4">
      <c r="D1200" s="4"/>
    </row>
    <row r="1201" spans="4:4">
      <c r="D1201" s="4"/>
    </row>
    <row r="1202" spans="4:4">
      <c r="D1202" s="4"/>
    </row>
    <row r="1203" spans="4:4">
      <c r="D1203" s="4"/>
    </row>
    <row r="1204" spans="4:4">
      <c r="D1204" s="4"/>
    </row>
    <row r="1205" spans="4:4">
      <c r="D1205" s="4"/>
    </row>
    <row r="1206" spans="4:4">
      <c r="D1206" s="4"/>
    </row>
    <row r="1207" spans="4:4">
      <c r="D1207" s="4"/>
    </row>
    <row r="1208" spans="4:4">
      <c r="D1208" s="4"/>
    </row>
    <row r="1209" spans="4:4">
      <c r="D1209" s="4"/>
    </row>
    <row r="1210" spans="4:4">
      <c r="D1210" s="4"/>
    </row>
    <row r="1211" spans="4:4">
      <c r="D1211" s="4"/>
    </row>
    <row r="1212" spans="4:4">
      <c r="D1212" s="4"/>
    </row>
    <row r="1213" spans="4:4">
      <c r="D1213" s="4"/>
    </row>
    <row r="1214" spans="4:4">
      <c r="D1214" s="4"/>
    </row>
    <row r="1215" spans="4:4">
      <c r="D1215" s="4"/>
    </row>
    <row r="1216" spans="4:4">
      <c r="D1216" s="4"/>
    </row>
    <row r="1217" spans="4:4">
      <c r="D1217" s="4"/>
    </row>
    <row r="1218" spans="4:4">
      <c r="D1218" s="4"/>
    </row>
    <row r="1219" spans="4:4">
      <c r="D1219" s="4"/>
    </row>
    <row r="1220" spans="4:4">
      <c r="D1220" s="4"/>
    </row>
    <row r="1221" spans="4:4">
      <c r="D1221" s="4"/>
    </row>
    <row r="1222" spans="4:4">
      <c r="D1222" s="4"/>
    </row>
    <row r="1223" spans="4:4">
      <c r="D1223" s="4"/>
    </row>
    <row r="1224" spans="4:4">
      <c r="D1224" s="4"/>
    </row>
    <row r="1225" spans="4:4">
      <c r="D1225" s="4"/>
    </row>
    <row r="1226" spans="4:4">
      <c r="D1226" s="4"/>
    </row>
    <row r="1227" spans="4:4">
      <c r="D1227" s="4"/>
    </row>
    <row r="1228" spans="4:4">
      <c r="D1228" s="4"/>
    </row>
    <row r="1229" spans="4:4">
      <c r="D1229" s="4"/>
    </row>
    <row r="1230" spans="4:4">
      <c r="D1230" s="4"/>
    </row>
    <row r="1231" spans="4:4">
      <c r="D1231" s="4"/>
    </row>
    <row r="1232" spans="4:4">
      <c r="D1232" s="4"/>
    </row>
    <row r="1233" spans="4:4">
      <c r="D1233" s="4"/>
    </row>
    <row r="1234" spans="4:4">
      <c r="D1234" s="4"/>
    </row>
    <row r="1235" spans="4:4">
      <c r="D1235" s="4"/>
    </row>
    <row r="1236" spans="4:4">
      <c r="D1236" s="4"/>
    </row>
    <row r="1237" spans="4:4">
      <c r="D1237" s="4"/>
    </row>
    <row r="1238" spans="4:4">
      <c r="D1238" s="4"/>
    </row>
    <row r="1239" spans="4:4">
      <c r="D1239" s="4"/>
    </row>
    <row r="1240" spans="4:4">
      <c r="D1240" s="4"/>
    </row>
    <row r="1241" spans="4:4">
      <c r="D1241" s="4"/>
    </row>
    <row r="1242" spans="4:4">
      <c r="D1242" s="4"/>
    </row>
    <row r="1243" spans="4:4">
      <c r="D1243" s="4"/>
    </row>
    <row r="1244" spans="4:4">
      <c r="D1244" s="4"/>
    </row>
    <row r="1245" spans="4:4">
      <c r="D1245" s="4"/>
    </row>
    <row r="1246" spans="4:4">
      <c r="D1246" s="4"/>
    </row>
    <row r="1247" spans="4:4">
      <c r="D1247" s="4"/>
    </row>
    <row r="1248" spans="4:4">
      <c r="D1248" s="4"/>
    </row>
    <row r="1249" spans="4:4">
      <c r="D1249" s="4"/>
    </row>
    <row r="1250" spans="4:4">
      <c r="D1250" s="4"/>
    </row>
    <row r="1251" spans="4:4">
      <c r="D1251" s="4"/>
    </row>
    <row r="1252" spans="4:4">
      <c r="D1252" s="4"/>
    </row>
    <row r="1253" spans="4:4">
      <c r="D1253" s="4"/>
    </row>
    <row r="1254" spans="4:4">
      <c r="D1254" s="4"/>
    </row>
    <row r="1255" spans="4:4">
      <c r="D1255" s="4"/>
    </row>
    <row r="1256" spans="4:4">
      <c r="D1256" s="4"/>
    </row>
    <row r="1257" spans="4:4">
      <c r="D1257" s="4"/>
    </row>
    <row r="1258" spans="4:4">
      <c r="D1258" s="4"/>
    </row>
    <row r="1259" spans="4:4">
      <c r="D1259" s="4"/>
    </row>
    <row r="1260" spans="4:4">
      <c r="D1260" s="4"/>
    </row>
    <row r="1261" spans="4:4">
      <c r="D1261" s="4"/>
    </row>
    <row r="1262" spans="4:4">
      <c r="D1262" s="4"/>
    </row>
    <row r="1263" spans="4:4">
      <c r="D1263" s="4"/>
    </row>
    <row r="1264" spans="4:4">
      <c r="D1264" s="4"/>
    </row>
    <row r="1265" spans="4:4">
      <c r="D1265" s="4"/>
    </row>
    <row r="1266" spans="4:4">
      <c r="D1266" s="4"/>
    </row>
    <row r="1267" spans="4:4">
      <c r="D1267" s="4"/>
    </row>
    <row r="1268" spans="4:4">
      <c r="D1268" s="4"/>
    </row>
    <row r="1269" spans="4:4">
      <c r="D1269" s="4"/>
    </row>
    <row r="1270" spans="4:4">
      <c r="D1270" s="4"/>
    </row>
    <row r="1271" spans="4:4">
      <c r="D1271" s="4"/>
    </row>
    <row r="1272" spans="4:4">
      <c r="D1272" s="4"/>
    </row>
    <row r="1273" spans="4:4">
      <c r="D1273" s="4"/>
    </row>
    <row r="1274" spans="4:4">
      <c r="D1274" s="4"/>
    </row>
    <row r="1275" spans="4:4">
      <c r="D1275" s="4"/>
    </row>
    <row r="1276" spans="4:4">
      <c r="D1276" s="4"/>
    </row>
    <row r="1277" spans="4:4">
      <c r="D1277" s="4"/>
    </row>
    <row r="1278" spans="4:4">
      <c r="D1278" s="4"/>
    </row>
    <row r="1279" spans="4:4">
      <c r="D1279" s="4"/>
    </row>
    <row r="1280" spans="4:4">
      <c r="D1280" s="4"/>
    </row>
    <row r="1281" spans="4:4">
      <c r="D1281" s="4"/>
    </row>
    <row r="1282" spans="4:4">
      <c r="D1282" s="4"/>
    </row>
    <row r="1283" spans="4:4">
      <c r="D1283" s="4"/>
    </row>
    <row r="1284" spans="4:4">
      <c r="D1284" s="4"/>
    </row>
    <row r="1285" spans="4:4">
      <c r="D1285" s="4"/>
    </row>
    <row r="1286" spans="4:4">
      <c r="D1286" s="4"/>
    </row>
    <row r="1287" spans="4:4">
      <c r="D1287" s="4"/>
    </row>
    <row r="1288" spans="4:4">
      <c r="D1288" s="4"/>
    </row>
    <row r="1289" spans="4:4">
      <c r="D1289" s="4"/>
    </row>
    <row r="1290" spans="4:4">
      <c r="D1290" s="4"/>
    </row>
    <row r="1291" spans="4:4">
      <c r="D1291" s="4"/>
    </row>
    <row r="1292" spans="4:4">
      <c r="D1292" s="4"/>
    </row>
    <row r="1293" spans="4:4">
      <c r="D1293" s="4"/>
    </row>
    <row r="1294" spans="4:4">
      <c r="D1294" s="4"/>
    </row>
    <row r="1295" spans="4:4">
      <c r="D1295" s="4"/>
    </row>
    <row r="1296" spans="4:4">
      <c r="D1296" s="4"/>
    </row>
    <row r="1297" spans="4:4">
      <c r="D1297" s="4"/>
    </row>
    <row r="1298" spans="4:4">
      <c r="D1298" s="4"/>
    </row>
    <row r="1299" spans="4:4">
      <c r="D1299" s="4"/>
    </row>
    <row r="1300" spans="4:4">
      <c r="D1300" s="4"/>
    </row>
    <row r="1301" spans="4:4">
      <c r="D1301" s="4"/>
    </row>
    <row r="1302" spans="4:4">
      <c r="D1302" s="4"/>
    </row>
    <row r="1303" spans="4:4">
      <c r="D1303" s="4"/>
    </row>
    <row r="1304" spans="4:4">
      <c r="D1304" s="4"/>
    </row>
    <row r="1305" spans="4:4">
      <c r="D1305" s="4"/>
    </row>
    <row r="1306" spans="4:4">
      <c r="D1306" s="4"/>
    </row>
    <row r="1307" spans="4:4">
      <c r="D1307" s="4"/>
    </row>
    <row r="1308" spans="4:4">
      <c r="D1308" s="4"/>
    </row>
    <row r="1309" spans="4:4">
      <c r="D1309" s="4"/>
    </row>
    <row r="1310" spans="4:4">
      <c r="D1310" s="4"/>
    </row>
    <row r="1311" spans="4:4">
      <c r="D1311" s="4"/>
    </row>
    <row r="1312" spans="4:4">
      <c r="D1312" s="4"/>
    </row>
    <row r="1313" spans="4:4">
      <c r="D1313" s="4"/>
    </row>
    <row r="1314" spans="4:4">
      <c r="D1314" s="4"/>
    </row>
    <row r="1315" spans="4:4">
      <c r="D1315" s="4"/>
    </row>
    <row r="1316" spans="4:4">
      <c r="D1316" s="4"/>
    </row>
    <row r="1317" spans="4:4">
      <c r="D1317" s="4"/>
    </row>
    <row r="1318" spans="4:4">
      <c r="D1318" s="4"/>
    </row>
    <row r="1319" spans="4:4">
      <c r="D1319" s="4"/>
    </row>
    <row r="1320" spans="4:4">
      <c r="D1320" s="4"/>
    </row>
    <row r="1321" spans="4:4">
      <c r="D1321" s="4"/>
    </row>
    <row r="1322" spans="4:4">
      <c r="D1322" s="4"/>
    </row>
    <row r="1323" spans="4:4">
      <c r="D1323" s="4"/>
    </row>
    <row r="1324" spans="4:4">
      <c r="D1324" s="4"/>
    </row>
    <row r="1325" spans="4:4">
      <c r="D1325" s="4"/>
    </row>
    <row r="1326" spans="4:4">
      <c r="D1326" s="4"/>
    </row>
    <row r="1327" spans="4:4">
      <c r="D1327" s="4"/>
    </row>
    <row r="1328" spans="4:4">
      <c r="D1328" s="4"/>
    </row>
    <row r="1329" spans="4:4">
      <c r="D1329" s="4"/>
    </row>
    <row r="1330" spans="4:4">
      <c r="D1330" s="4"/>
    </row>
    <row r="1331" spans="4:4">
      <c r="D1331" s="4"/>
    </row>
    <row r="1332" spans="4:4">
      <c r="D1332" s="4"/>
    </row>
    <row r="1333" spans="4:4">
      <c r="D1333" s="4"/>
    </row>
    <row r="1334" spans="4:4">
      <c r="D1334" s="4"/>
    </row>
    <row r="1335" spans="4:4">
      <c r="D1335" s="4"/>
    </row>
    <row r="1336" spans="4:4">
      <c r="D1336" s="4"/>
    </row>
    <row r="1337" spans="4:4">
      <c r="D1337" s="4"/>
    </row>
    <row r="1338" spans="4:4">
      <c r="D1338" s="4"/>
    </row>
    <row r="1339" spans="4:4">
      <c r="D1339" s="4"/>
    </row>
    <row r="1340" spans="4:4">
      <c r="D1340" s="4"/>
    </row>
    <row r="1341" spans="4:4">
      <c r="D1341" s="4"/>
    </row>
    <row r="1342" spans="4:4">
      <c r="D1342" s="4"/>
    </row>
    <row r="1343" spans="4:4">
      <c r="D1343" s="4"/>
    </row>
    <row r="1344" spans="4:4">
      <c r="D1344" s="4"/>
    </row>
    <row r="1345" spans="4:4">
      <c r="D1345" s="4"/>
    </row>
    <row r="1346" spans="4:4">
      <c r="D1346" s="4"/>
    </row>
    <row r="1347" spans="4:4">
      <c r="D1347" s="4"/>
    </row>
    <row r="1348" spans="4:4">
      <c r="D1348" s="4"/>
    </row>
    <row r="1349" spans="4:4">
      <c r="D1349" s="4"/>
    </row>
    <row r="1350" spans="4:4">
      <c r="D1350" s="4"/>
    </row>
    <row r="1351" spans="4:4">
      <c r="D1351" s="4"/>
    </row>
    <row r="1352" spans="4:4">
      <c r="D1352" s="4"/>
    </row>
    <row r="1353" spans="4:4">
      <c r="D1353" s="4"/>
    </row>
    <row r="1354" spans="4:4">
      <c r="D1354" s="4"/>
    </row>
    <row r="1355" spans="4:4">
      <c r="D1355" s="4"/>
    </row>
    <row r="1356" spans="4:4">
      <c r="D1356" s="4"/>
    </row>
    <row r="1357" spans="4:4">
      <c r="D1357" s="4"/>
    </row>
    <row r="1358" spans="4:4">
      <c r="D1358" s="4"/>
    </row>
    <row r="1359" spans="4:4">
      <c r="D1359" s="4"/>
    </row>
    <row r="1360" spans="4:4">
      <c r="D1360" s="4"/>
    </row>
    <row r="1361" spans="4:4">
      <c r="D1361" s="4"/>
    </row>
    <row r="1362" spans="4:4">
      <c r="D1362" s="4"/>
    </row>
    <row r="1363" spans="4:4">
      <c r="D1363" s="4"/>
    </row>
    <row r="1364" spans="4:4">
      <c r="D1364" s="4"/>
    </row>
    <row r="1365" spans="4:4">
      <c r="D1365" s="4"/>
    </row>
    <row r="1366" spans="4:4">
      <c r="D1366" s="4"/>
    </row>
    <row r="1367" spans="4:4">
      <c r="D1367" s="4"/>
    </row>
    <row r="1368" spans="4:4">
      <c r="D1368" s="4"/>
    </row>
    <row r="1369" spans="4:4">
      <c r="D1369" s="4"/>
    </row>
    <row r="1370" spans="4:4">
      <c r="D1370" s="4"/>
    </row>
    <row r="1371" spans="4:4">
      <c r="D1371" s="4"/>
    </row>
    <row r="1372" spans="4:4">
      <c r="D1372" s="4"/>
    </row>
    <row r="1373" spans="4:4">
      <c r="D1373" s="4"/>
    </row>
    <row r="1374" spans="4:4">
      <c r="D1374" s="4"/>
    </row>
    <row r="1375" spans="4:4">
      <c r="D1375" s="4"/>
    </row>
    <row r="1376" spans="4:4">
      <c r="D1376" s="4"/>
    </row>
    <row r="1377" spans="4:4">
      <c r="D1377" s="4"/>
    </row>
    <row r="1378" spans="4:4">
      <c r="D1378" s="4"/>
    </row>
    <row r="1379" spans="4:4">
      <c r="D1379" s="4"/>
    </row>
    <row r="1380" spans="4:4">
      <c r="D1380" s="4"/>
    </row>
    <row r="1381" spans="4:4">
      <c r="D1381" s="4"/>
    </row>
    <row r="1382" spans="4:4">
      <c r="D1382" s="4"/>
    </row>
    <row r="1383" spans="4:4">
      <c r="D1383" s="4"/>
    </row>
    <row r="1384" spans="4:4">
      <c r="D1384" s="4"/>
    </row>
    <row r="1385" spans="4:4">
      <c r="D1385" s="4"/>
    </row>
    <row r="1386" spans="4:4">
      <c r="D1386" s="4"/>
    </row>
    <row r="1387" spans="4:4">
      <c r="D1387" s="4"/>
    </row>
    <row r="1388" spans="4:4">
      <c r="D1388" s="4"/>
    </row>
    <row r="1389" spans="4:4">
      <c r="D1389" s="4"/>
    </row>
    <row r="1390" spans="4:4">
      <c r="D1390" s="4"/>
    </row>
    <row r="1391" spans="4:4">
      <c r="D1391" s="4"/>
    </row>
    <row r="1392" spans="4:4">
      <c r="D1392" s="4"/>
    </row>
    <row r="1393" spans="4:4">
      <c r="D1393" s="4"/>
    </row>
    <row r="1394" spans="4:4">
      <c r="D1394" s="4"/>
    </row>
    <row r="1395" spans="4:4">
      <c r="D1395" s="4"/>
    </row>
    <row r="1396" spans="4:4">
      <c r="D1396" s="4"/>
    </row>
    <row r="1397" spans="4:4">
      <c r="D1397" s="4"/>
    </row>
    <row r="1398" spans="4:4">
      <c r="D1398" s="4"/>
    </row>
    <row r="1399" spans="4:4">
      <c r="D1399" s="4"/>
    </row>
    <row r="1400" spans="4:4">
      <c r="D1400" s="4"/>
    </row>
    <row r="1401" spans="4:4">
      <c r="D1401" s="4"/>
    </row>
    <row r="1402" spans="4:4">
      <c r="D1402" s="4"/>
    </row>
    <row r="1403" spans="4:4">
      <c r="D1403" s="4"/>
    </row>
    <row r="1404" spans="4:4">
      <c r="D1404" s="4"/>
    </row>
    <row r="1405" spans="4:4">
      <c r="D1405" s="4"/>
    </row>
    <row r="1406" spans="4:4">
      <c r="D1406" s="4"/>
    </row>
    <row r="1407" spans="4:4">
      <c r="D1407" s="4"/>
    </row>
    <row r="1408" spans="4:4">
      <c r="D1408" s="4"/>
    </row>
    <row r="1409" spans="4:4">
      <c r="D1409" s="4"/>
    </row>
    <row r="1410" spans="4:4">
      <c r="D1410" s="4"/>
    </row>
    <row r="1411" spans="4:4">
      <c r="D1411" s="4"/>
    </row>
    <row r="1412" spans="4:4">
      <c r="D1412" s="4"/>
    </row>
    <row r="1413" spans="4:4">
      <c r="D1413" s="4"/>
    </row>
    <row r="1414" spans="4:4">
      <c r="D1414" s="4"/>
    </row>
    <row r="1415" spans="4:4">
      <c r="D1415" s="4"/>
    </row>
    <row r="1416" spans="4:4">
      <c r="D1416" s="4"/>
    </row>
    <row r="1417" spans="4:4">
      <c r="D1417" s="4"/>
    </row>
    <row r="1418" spans="4:4">
      <c r="D1418" s="4"/>
    </row>
    <row r="1419" spans="4:4">
      <c r="D1419" s="4"/>
    </row>
    <row r="1420" spans="4:4">
      <c r="D1420" s="4"/>
    </row>
    <row r="1421" spans="4:4">
      <c r="D1421" s="4"/>
    </row>
    <row r="1422" spans="4:4">
      <c r="D1422" s="4"/>
    </row>
    <row r="1423" spans="4:4">
      <c r="D1423" s="4"/>
    </row>
    <row r="1424" spans="4:4">
      <c r="D1424" s="4"/>
    </row>
    <row r="1425" spans="4:4">
      <c r="D1425" s="4"/>
    </row>
    <row r="1426" spans="4:4">
      <c r="D1426" s="4"/>
    </row>
    <row r="1427" spans="4:4">
      <c r="D1427" s="4"/>
    </row>
    <row r="1428" spans="4:4">
      <c r="D1428" s="4"/>
    </row>
    <row r="1429" spans="4:4">
      <c r="D1429" s="4"/>
    </row>
    <row r="1430" spans="4:4">
      <c r="D1430" s="4"/>
    </row>
    <row r="1431" spans="4:4">
      <c r="D1431" s="4"/>
    </row>
    <row r="1432" spans="4:4">
      <c r="D1432" s="4"/>
    </row>
    <row r="1433" spans="4:4">
      <c r="D1433" s="4"/>
    </row>
    <row r="1434" spans="4:4">
      <c r="D1434" s="4"/>
    </row>
    <row r="1435" spans="4:4">
      <c r="D1435" s="4"/>
    </row>
    <row r="1436" spans="4:4">
      <c r="D1436" s="4"/>
    </row>
    <row r="1437" spans="4:4">
      <c r="D1437" s="4"/>
    </row>
    <row r="1438" spans="4:4">
      <c r="D1438" s="4"/>
    </row>
    <row r="1439" spans="4:4">
      <c r="D1439" s="4"/>
    </row>
    <row r="1440" spans="4:4">
      <c r="D1440" s="4"/>
    </row>
    <row r="1441" spans="4:4">
      <c r="D1441" s="4"/>
    </row>
    <row r="1442" spans="4:4">
      <c r="D1442" s="4"/>
    </row>
    <row r="1443" spans="4:4">
      <c r="D1443" s="4"/>
    </row>
    <row r="1444" spans="4:4">
      <c r="D1444" s="4"/>
    </row>
    <row r="1445" spans="4:4">
      <c r="D1445" s="4"/>
    </row>
    <row r="1446" spans="4:4">
      <c r="D1446" s="4"/>
    </row>
    <row r="1447" spans="4:4">
      <c r="D1447" s="4"/>
    </row>
    <row r="1448" spans="4:4">
      <c r="D1448" s="4"/>
    </row>
    <row r="1449" spans="4:4">
      <c r="D1449" s="4"/>
    </row>
    <row r="1450" spans="4:4">
      <c r="D1450" s="4"/>
    </row>
    <row r="1451" spans="4:4">
      <c r="D1451" s="4"/>
    </row>
    <row r="1452" spans="4:4">
      <c r="D1452" s="4"/>
    </row>
    <row r="1453" spans="4:4">
      <c r="D1453" s="4"/>
    </row>
    <row r="1454" spans="4:4">
      <c r="D1454" s="4"/>
    </row>
    <row r="1455" spans="4:4">
      <c r="D1455" s="4"/>
    </row>
    <row r="1456" spans="4:4">
      <c r="D1456" s="4"/>
    </row>
    <row r="1457" spans="4:4">
      <c r="D1457" s="4"/>
    </row>
    <row r="1458" spans="4:4">
      <c r="D1458" s="4"/>
    </row>
    <row r="1459" spans="4:4">
      <c r="D1459" s="4"/>
    </row>
    <row r="1460" spans="4:4">
      <c r="D1460" s="4"/>
    </row>
    <row r="1461" spans="4:4">
      <c r="D1461" s="4"/>
    </row>
    <row r="1462" spans="4:4">
      <c r="D1462" s="4"/>
    </row>
    <row r="1463" spans="4:4">
      <c r="D1463" s="4"/>
    </row>
    <row r="1464" spans="4:4">
      <c r="D1464" s="4"/>
    </row>
    <row r="1465" spans="4:4">
      <c r="D1465" s="4"/>
    </row>
    <row r="1466" spans="4:4">
      <c r="D1466" s="4"/>
    </row>
    <row r="1467" spans="4:4">
      <c r="D1467" s="4"/>
    </row>
    <row r="1468" spans="4:4">
      <c r="D1468" s="4"/>
    </row>
    <row r="1469" spans="4:4">
      <c r="D1469" s="4"/>
    </row>
    <row r="1470" spans="4:4">
      <c r="D1470" s="4"/>
    </row>
    <row r="1471" spans="4:4">
      <c r="D1471" s="4"/>
    </row>
    <row r="1472" spans="4:4">
      <c r="D1472" s="4"/>
    </row>
    <row r="1473" spans="4:4">
      <c r="D1473" s="4"/>
    </row>
    <row r="1474" spans="4:4">
      <c r="D1474" s="4"/>
    </row>
    <row r="1475" spans="4:4">
      <c r="D1475" s="4"/>
    </row>
    <row r="1476" spans="4:4">
      <c r="D1476" s="4"/>
    </row>
    <row r="1477" spans="4:4">
      <c r="D1477" s="4"/>
    </row>
    <row r="1478" spans="4:4">
      <c r="D1478" s="4"/>
    </row>
    <row r="1479" spans="4:4">
      <c r="D1479" s="4"/>
    </row>
    <row r="1480" spans="4:4">
      <c r="D1480" s="4"/>
    </row>
    <row r="1481" spans="4:4">
      <c r="D1481" s="4"/>
    </row>
    <row r="1482" spans="4:4">
      <c r="D1482" s="4"/>
    </row>
    <row r="1483" spans="4:4">
      <c r="D1483" s="4"/>
    </row>
    <row r="1484" spans="4:4">
      <c r="D1484" s="4"/>
    </row>
    <row r="1485" spans="4:4">
      <c r="D1485" s="4"/>
    </row>
    <row r="1486" spans="4:4">
      <c r="D1486" s="4"/>
    </row>
    <row r="1487" spans="4:4">
      <c r="D1487" s="4"/>
    </row>
    <row r="1488" spans="4:4">
      <c r="D1488" s="4"/>
    </row>
    <row r="1489" spans="4:4">
      <c r="D1489" s="4"/>
    </row>
    <row r="1490" spans="4:4">
      <c r="D1490" s="4"/>
    </row>
    <row r="1491" spans="4:4">
      <c r="D1491" s="4"/>
    </row>
    <row r="1492" spans="4:4">
      <c r="D1492" s="4"/>
    </row>
    <row r="1493" spans="4:4">
      <c r="D1493" s="4"/>
    </row>
    <row r="1494" spans="4:4">
      <c r="D1494" s="4"/>
    </row>
    <row r="1495" spans="4:4">
      <c r="D1495" s="4"/>
    </row>
    <row r="1496" spans="4:4">
      <c r="D1496" s="4"/>
    </row>
    <row r="1497" spans="4:4">
      <c r="D1497" s="4"/>
    </row>
    <row r="1498" spans="4:4">
      <c r="D1498" s="4"/>
    </row>
    <row r="1499" spans="4:4">
      <c r="D1499" s="4"/>
    </row>
    <row r="1500" spans="4:4">
      <c r="D1500" s="4"/>
    </row>
    <row r="1501" spans="4:4">
      <c r="D1501" s="4"/>
    </row>
    <row r="1502" spans="4:4">
      <c r="D1502" s="4"/>
    </row>
    <row r="1503" spans="4:4">
      <c r="D1503" s="4"/>
    </row>
    <row r="1504" spans="4:4">
      <c r="D1504" s="4"/>
    </row>
    <row r="1505" spans="4:4">
      <c r="D1505" s="4"/>
    </row>
    <row r="1506" spans="4:4">
      <c r="D1506" s="4"/>
    </row>
    <row r="1507" spans="4:4">
      <c r="D1507" s="4"/>
    </row>
    <row r="1508" spans="4:4">
      <c r="D1508" s="4"/>
    </row>
    <row r="1509" spans="4:4">
      <c r="D1509" s="4"/>
    </row>
    <row r="1510" spans="4:4">
      <c r="D1510" s="4"/>
    </row>
    <row r="1511" spans="4:4">
      <c r="D1511" s="4"/>
    </row>
    <row r="1512" spans="4:4">
      <c r="D1512" s="4"/>
    </row>
    <row r="1513" spans="4:4">
      <c r="D1513" s="4"/>
    </row>
    <row r="1514" spans="4:4">
      <c r="D1514" s="4"/>
    </row>
    <row r="1515" spans="4:4">
      <c r="D1515" s="4"/>
    </row>
    <row r="1516" spans="4:4">
      <c r="D1516" s="4"/>
    </row>
    <row r="1517" spans="4:4">
      <c r="D1517" s="4"/>
    </row>
    <row r="1518" spans="4:4">
      <c r="D1518" s="4"/>
    </row>
    <row r="1519" spans="4:4">
      <c r="D1519" s="4"/>
    </row>
    <row r="1520" spans="4:4">
      <c r="D1520" s="4"/>
    </row>
    <row r="1521" spans="4:4">
      <c r="D1521" s="4"/>
    </row>
    <row r="1522" spans="4:4">
      <c r="D1522" s="4"/>
    </row>
    <row r="1523" spans="4:4">
      <c r="D1523" s="4"/>
    </row>
    <row r="1524" spans="4:4">
      <c r="D1524" s="4"/>
    </row>
    <row r="1525" spans="4:4">
      <c r="D1525" s="4"/>
    </row>
    <row r="1526" spans="4:4">
      <c r="D1526" s="4"/>
    </row>
    <row r="1527" spans="4:4">
      <c r="D1527" s="4"/>
    </row>
    <row r="1528" spans="4:4">
      <c r="D1528" s="4"/>
    </row>
    <row r="1529" spans="4:4">
      <c r="D1529" s="4"/>
    </row>
    <row r="1530" spans="4:4">
      <c r="D1530" s="4"/>
    </row>
    <row r="1531" spans="4:4">
      <c r="D1531" s="4"/>
    </row>
    <row r="1532" spans="4:4">
      <c r="D1532" s="4"/>
    </row>
    <row r="1533" spans="4:4">
      <c r="D1533" s="4"/>
    </row>
    <row r="1534" spans="4:4">
      <c r="D1534" s="4"/>
    </row>
    <row r="1535" spans="4:4">
      <c r="D1535" s="4"/>
    </row>
    <row r="1536" spans="4:4">
      <c r="D1536" s="4"/>
    </row>
    <row r="1537" spans="4:4">
      <c r="D1537" s="4"/>
    </row>
    <row r="1538" spans="4:4">
      <c r="D1538" s="4"/>
    </row>
    <row r="1539" spans="4:4">
      <c r="D1539" s="4"/>
    </row>
    <row r="1540" spans="4:4">
      <c r="D1540" s="4"/>
    </row>
    <row r="1541" spans="4:4">
      <c r="D1541" s="4"/>
    </row>
    <row r="1542" spans="4:4">
      <c r="D1542" s="4"/>
    </row>
    <row r="1543" spans="4:4">
      <c r="D1543" s="4"/>
    </row>
    <row r="1544" spans="4:4">
      <c r="D1544" s="4"/>
    </row>
    <row r="1545" spans="4:4">
      <c r="D1545" s="4"/>
    </row>
    <row r="1546" spans="4:4">
      <c r="D1546" s="4"/>
    </row>
    <row r="1547" spans="4:4">
      <c r="D1547" s="4"/>
    </row>
    <row r="1548" spans="4:4">
      <c r="D1548" s="4"/>
    </row>
    <row r="1549" spans="4:4">
      <c r="D1549" s="4"/>
    </row>
    <row r="1550" spans="4:4">
      <c r="D1550" s="4"/>
    </row>
    <row r="1551" spans="4:4">
      <c r="D1551" s="4"/>
    </row>
    <row r="1552" spans="4:4">
      <c r="D1552" s="4"/>
    </row>
    <row r="1553" spans="4:4">
      <c r="D1553" s="4"/>
    </row>
    <row r="1554" spans="4:4">
      <c r="D1554" s="4"/>
    </row>
    <row r="1555" spans="4:4">
      <c r="D1555" s="4"/>
    </row>
    <row r="1556" spans="4:4">
      <c r="D1556" s="4"/>
    </row>
    <row r="1557" spans="4:4">
      <c r="D1557" s="4"/>
    </row>
    <row r="1558" spans="4:4">
      <c r="D1558" s="4"/>
    </row>
    <row r="1559" spans="4:4">
      <c r="D1559" s="4"/>
    </row>
    <row r="1560" spans="4:4">
      <c r="D1560" s="4"/>
    </row>
    <row r="1561" spans="4:4">
      <c r="D1561" s="4"/>
    </row>
    <row r="1562" spans="4:4">
      <c r="D1562" s="4"/>
    </row>
    <row r="1563" spans="4:4">
      <c r="D1563" s="4"/>
    </row>
    <row r="1564" spans="4:4">
      <c r="D1564" s="4"/>
    </row>
    <row r="1565" spans="4:4">
      <c r="D1565" s="4"/>
    </row>
    <row r="1566" spans="4:4">
      <c r="D1566" s="4"/>
    </row>
    <row r="1567" spans="4:4">
      <c r="D1567" s="4"/>
    </row>
    <row r="1568" spans="4:4">
      <c r="D1568" s="4"/>
    </row>
    <row r="1569" spans="4:4">
      <c r="D1569" s="4"/>
    </row>
    <row r="1570" spans="4:4">
      <c r="D1570" s="4"/>
    </row>
    <row r="1571" spans="4:4">
      <c r="D1571" s="4"/>
    </row>
    <row r="1572" spans="4:4">
      <c r="D1572" s="4"/>
    </row>
    <row r="1573" spans="4:4">
      <c r="D1573" s="4"/>
    </row>
    <row r="1574" spans="4:4">
      <c r="D1574" s="4"/>
    </row>
    <row r="1575" spans="4:4">
      <c r="D1575" s="4"/>
    </row>
    <row r="1576" spans="4:4">
      <c r="D1576" s="4"/>
    </row>
    <row r="1577" spans="4:4">
      <c r="D1577" s="4"/>
    </row>
    <row r="1578" spans="4:4">
      <c r="D1578" s="4"/>
    </row>
    <row r="1579" spans="4:4">
      <c r="D1579" s="4"/>
    </row>
    <row r="1580" spans="4:4">
      <c r="D1580" s="4"/>
    </row>
    <row r="1581" spans="4:4">
      <c r="D1581" s="4"/>
    </row>
    <row r="1582" spans="4:4">
      <c r="D1582" s="4"/>
    </row>
    <row r="1583" spans="4:4">
      <c r="D1583" s="4"/>
    </row>
    <row r="1584" spans="4:4">
      <c r="D1584" s="4"/>
    </row>
    <row r="1585" spans="4:4">
      <c r="D1585" s="4"/>
    </row>
    <row r="1586" spans="4:4">
      <c r="D1586" s="4"/>
    </row>
    <row r="1587" spans="4:4">
      <c r="D1587" s="4"/>
    </row>
    <row r="1588" spans="4:4">
      <c r="D1588" s="4"/>
    </row>
    <row r="1589" spans="4:4">
      <c r="D1589" s="4"/>
    </row>
    <row r="1590" spans="4:4">
      <c r="D1590" s="4"/>
    </row>
    <row r="1591" spans="4:4">
      <c r="D1591" s="4"/>
    </row>
    <row r="1592" spans="4:4">
      <c r="D1592" s="4"/>
    </row>
    <row r="1593" spans="4:4">
      <c r="D1593" s="4"/>
    </row>
    <row r="1594" spans="4:4">
      <c r="D1594" s="4"/>
    </row>
    <row r="1595" spans="4:4">
      <c r="D1595" s="4"/>
    </row>
    <row r="1596" spans="4:4">
      <c r="D1596" s="4"/>
    </row>
    <row r="1597" spans="4:4">
      <c r="D1597" s="4"/>
    </row>
    <row r="1598" spans="4:4">
      <c r="D1598" s="4"/>
    </row>
    <row r="1599" spans="4:4">
      <c r="D1599" s="4"/>
    </row>
    <row r="1600" spans="4:4">
      <c r="D1600" s="4"/>
    </row>
    <row r="1601" spans="4:4">
      <c r="D1601" s="4"/>
    </row>
    <row r="1602" spans="4:4">
      <c r="D1602" s="4"/>
    </row>
    <row r="1603" spans="4:4">
      <c r="D1603" s="4"/>
    </row>
    <row r="1604" spans="4:4">
      <c r="D1604" s="4"/>
    </row>
    <row r="1605" spans="4:4">
      <c r="D1605" s="4"/>
    </row>
    <row r="1606" spans="4:4">
      <c r="D1606" s="4"/>
    </row>
    <row r="1607" spans="4:4">
      <c r="D1607" s="4"/>
    </row>
    <row r="1608" spans="4:4">
      <c r="D1608" s="4"/>
    </row>
    <row r="1609" spans="4:4">
      <c r="D1609" s="4"/>
    </row>
    <row r="1610" spans="4:4">
      <c r="D1610" s="4"/>
    </row>
    <row r="1611" spans="4:4">
      <c r="D1611" s="4"/>
    </row>
    <row r="1612" spans="4:4">
      <c r="D1612" s="4"/>
    </row>
    <row r="1613" spans="4:4">
      <c r="D1613" s="4"/>
    </row>
    <row r="1614" spans="4:4">
      <c r="D1614" s="4"/>
    </row>
    <row r="1615" spans="4:4">
      <c r="D1615" s="4"/>
    </row>
    <row r="1616" spans="4:4">
      <c r="D1616" s="4"/>
    </row>
    <row r="1617" spans="4:4">
      <c r="D1617" s="4"/>
    </row>
    <row r="1618" spans="4:4">
      <c r="D1618" s="4"/>
    </row>
    <row r="1619" spans="4:4">
      <c r="D1619" s="4"/>
    </row>
    <row r="1620" spans="4:4">
      <c r="D1620" s="4"/>
    </row>
    <row r="1621" spans="4:4">
      <c r="D1621" s="4"/>
    </row>
    <row r="1622" spans="4:4">
      <c r="D1622" s="4"/>
    </row>
    <row r="1623" spans="4:4">
      <c r="D1623" s="4"/>
    </row>
    <row r="1624" spans="4:4">
      <c r="D1624" s="4"/>
    </row>
    <row r="1625" spans="4:4">
      <c r="D1625" s="4"/>
    </row>
    <row r="1626" spans="4:4">
      <c r="D1626" s="4"/>
    </row>
    <row r="1627" spans="4:4">
      <c r="D1627" s="4"/>
    </row>
    <row r="1628" spans="4:4">
      <c r="D1628" s="4"/>
    </row>
    <row r="1629" spans="4:4">
      <c r="D1629" s="4"/>
    </row>
    <row r="1630" spans="4:4">
      <c r="D1630" s="4"/>
    </row>
    <row r="1631" spans="4:4">
      <c r="D1631" s="4"/>
    </row>
    <row r="1632" spans="4:4">
      <c r="D1632" s="4"/>
    </row>
    <row r="1633" spans="4:4">
      <c r="D1633" s="4"/>
    </row>
    <row r="1634" spans="4:4">
      <c r="D1634" s="4"/>
    </row>
    <row r="1635" spans="4:4">
      <c r="D1635" s="4"/>
    </row>
    <row r="1636" spans="4:4">
      <c r="D1636" s="4"/>
    </row>
    <row r="1637" spans="4:4">
      <c r="D1637" s="4"/>
    </row>
    <row r="1638" spans="4:4">
      <c r="D1638" s="4"/>
    </row>
    <row r="1639" spans="4:4">
      <c r="D1639" s="4"/>
    </row>
    <row r="1640" spans="4:4">
      <c r="D1640" s="4"/>
    </row>
    <row r="1641" spans="4:4">
      <c r="D1641" s="4"/>
    </row>
    <row r="1642" spans="4:4">
      <c r="D1642" s="4"/>
    </row>
    <row r="1643" spans="4:4">
      <c r="D1643" s="4"/>
    </row>
    <row r="1644" spans="4:4">
      <c r="D1644" s="4"/>
    </row>
    <row r="1645" spans="4:4">
      <c r="D1645" s="4"/>
    </row>
    <row r="1646" spans="4:4">
      <c r="D1646" s="4"/>
    </row>
    <row r="1647" spans="4:4">
      <c r="D1647" s="4"/>
    </row>
    <row r="1648" spans="4:4">
      <c r="D1648" s="4"/>
    </row>
    <row r="1649" spans="4:4">
      <c r="D1649" s="4"/>
    </row>
    <row r="1650" spans="4:4">
      <c r="D1650" s="4"/>
    </row>
    <row r="1651" spans="4:4">
      <c r="D1651" s="4"/>
    </row>
    <row r="1652" spans="4:4">
      <c r="D1652" s="4"/>
    </row>
    <row r="1653" spans="4:4">
      <c r="D1653" s="4"/>
    </row>
    <row r="1654" spans="4:4">
      <c r="D1654" s="4"/>
    </row>
    <row r="1655" spans="4:4">
      <c r="D1655" s="4"/>
    </row>
    <row r="1656" spans="4:4">
      <c r="D1656" s="4"/>
    </row>
    <row r="1657" spans="4:4">
      <c r="D1657" s="4"/>
    </row>
    <row r="1658" spans="4:4">
      <c r="D1658" s="4"/>
    </row>
    <row r="1659" spans="4:4">
      <c r="D1659" s="4"/>
    </row>
    <row r="1660" spans="4:4">
      <c r="D1660" s="4"/>
    </row>
    <row r="1661" spans="4:4">
      <c r="D1661" s="4"/>
    </row>
    <row r="1662" spans="4:4">
      <c r="D1662" s="4"/>
    </row>
    <row r="1663" spans="4:4">
      <c r="D1663" s="4"/>
    </row>
    <row r="1664" spans="4:4">
      <c r="D1664" s="4"/>
    </row>
    <row r="1665" spans="4:4">
      <c r="D1665" s="4"/>
    </row>
    <row r="1666" spans="4:4">
      <c r="D1666" s="4"/>
    </row>
    <row r="1667" spans="4:4">
      <c r="D1667" s="4"/>
    </row>
    <row r="1668" spans="4:4">
      <c r="D1668" s="4"/>
    </row>
    <row r="1669" spans="4:4">
      <c r="D1669" s="4"/>
    </row>
    <row r="1670" spans="4:4">
      <c r="D1670" s="4"/>
    </row>
    <row r="1671" spans="4:4">
      <c r="D1671" s="4"/>
    </row>
    <row r="1672" spans="4:4">
      <c r="D1672" s="4"/>
    </row>
    <row r="1673" spans="4:4">
      <c r="D1673" s="4"/>
    </row>
    <row r="1674" spans="4:4">
      <c r="D1674" s="4"/>
    </row>
    <row r="1675" spans="4:4">
      <c r="D1675" s="4"/>
    </row>
    <row r="1676" spans="4:4">
      <c r="D1676" s="4"/>
    </row>
    <row r="1677" spans="4:4">
      <c r="D1677" s="4"/>
    </row>
    <row r="1678" spans="4:4">
      <c r="D1678" s="4"/>
    </row>
    <row r="1679" spans="4:4">
      <c r="D1679" s="4"/>
    </row>
    <row r="1680" spans="4:4">
      <c r="D1680" s="4"/>
    </row>
    <row r="1681" spans="4:4">
      <c r="D1681" s="4"/>
    </row>
    <row r="1682" spans="4:4">
      <c r="D1682" s="4"/>
    </row>
    <row r="1683" spans="4:4">
      <c r="D1683" s="4"/>
    </row>
    <row r="1684" spans="4:4">
      <c r="D1684" s="4"/>
    </row>
    <row r="1685" spans="4:4">
      <c r="D1685" s="4"/>
    </row>
    <row r="1686" spans="4:4">
      <c r="D1686" s="4"/>
    </row>
    <row r="1687" spans="4:4">
      <c r="D1687" s="4"/>
    </row>
    <row r="1688" spans="4:4">
      <c r="D1688" s="4"/>
    </row>
    <row r="1689" spans="4:4">
      <c r="D1689" s="4"/>
    </row>
    <row r="1690" spans="4:4">
      <c r="D1690" s="4"/>
    </row>
    <row r="1691" spans="4:4">
      <c r="D1691" s="4"/>
    </row>
    <row r="1692" spans="4:4">
      <c r="D1692" s="4"/>
    </row>
    <row r="1693" spans="4:4">
      <c r="D1693" s="4"/>
    </row>
    <row r="1694" spans="4:4">
      <c r="D1694" s="4"/>
    </row>
    <row r="1695" spans="4:4">
      <c r="D1695" s="4"/>
    </row>
    <row r="1696" spans="4:4">
      <c r="D1696" s="4"/>
    </row>
    <row r="1697" spans="4:4">
      <c r="D1697" s="4"/>
    </row>
    <row r="1698" spans="4:4">
      <c r="D1698" s="4"/>
    </row>
    <row r="1699" spans="4:4">
      <c r="D1699" s="4"/>
    </row>
    <row r="1700" spans="4:4">
      <c r="D1700" s="4"/>
    </row>
    <row r="1701" spans="4:4">
      <c r="D1701" s="4"/>
    </row>
    <row r="1702" spans="4:4">
      <c r="D1702" s="4"/>
    </row>
    <row r="1703" spans="4:4">
      <c r="D1703" s="4"/>
    </row>
    <row r="1704" spans="4:4">
      <c r="D1704" s="4"/>
    </row>
    <row r="1705" spans="4:4">
      <c r="D1705" s="4"/>
    </row>
    <row r="1706" spans="4:4">
      <c r="D1706" s="4"/>
    </row>
    <row r="1707" spans="4:4">
      <c r="D1707" s="4"/>
    </row>
    <row r="1708" spans="4:4">
      <c r="D1708" s="4"/>
    </row>
    <row r="1709" spans="4:4">
      <c r="D1709" s="4"/>
    </row>
    <row r="1710" spans="4:4">
      <c r="D1710" s="4"/>
    </row>
    <row r="1711" spans="4:4">
      <c r="D1711" s="4"/>
    </row>
    <row r="1712" spans="4:4">
      <c r="D1712" s="4"/>
    </row>
    <row r="1713" spans="4:4">
      <c r="D1713" s="4"/>
    </row>
    <row r="1714" spans="4:4">
      <c r="D1714" s="4"/>
    </row>
    <row r="1715" spans="4:4">
      <c r="D1715" s="4"/>
    </row>
    <row r="1716" spans="4:4">
      <c r="D1716" s="4"/>
    </row>
    <row r="1717" spans="4:4">
      <c r="D1717" s="4"/>
    </row>
    <row r="1718" spans="4:4">
      <c r="D1718" s="4"/>
    </row>
    <row r="1719" spans="4:4">
      <c r="D1719" s="4"/>
    </row>
    <row r="1720" spans="4:4">
      <c r="D1720" s="4"/>
    </row>
    <row r="1721" spans="4:4">
      <c r="D1721" s="4"/>
    </row>
    <row r="1722" spans="4:4">
      <c r="D1722" s="4"/>
    </row>
    <row r="1723" spans="4:4">
      <c r="D1723" s="4"/>
    </row>
    <row r="1724" spans="4:4">
      <c r="D1724" s="4"/>
    </row>
    <row r="1725" spans="4:4">
      <c r="D1725" s="4"/>
    </row>
    <row r="1726" spans="4:4">
      <c r="D1726" s="4"/>
    </row>
    <row r="1727" spans="4:4">
      <c r="D1727" s="4"/>
    </row>
    <row r="1728" spans="4:4">
      <c r="D1728" s="4"/>
    </row>
    <row r="1729" spans="4:4">
      <c r="D1729" s="4"/>
    </row>
    <row r="1730" spans="4:4">
      <c r="D1730" s="4"/>
    </row>
    <row r="1731" spans="4:4">
      <c r="D1731" s="4"/>
    </row>
    <row r="1732" spans="4:4">
      <c r="D1732" s="4"/>
    </row>
    <row r="1733" spans="4:4">
      <c r="D1733" s="4"/>
    </row>
    <row r="1734" spans="4:4">
      <c r="D1734" s="4"/>
    </row>
    <row r="1735" spans="4:4">
      <c r="D1735" s="4"/>
    </row>
    <row r="1736" spans="4:4">
      <c r="D1736" s="4"/>
    </row>
    <row r="1737" spans="4:4">
      <c r="D1737" s="4"/>
    </row>
    <row r="1738" spans="4:4">
      <c r="D1738" s="4"/>
    </row>
    <row r="1739" spans="4:4">
      <c r="D1739" s="4"/>
    </row>
    <row r="1740" spans="4:4">
      <c r="D1740" s="4"/>
    </row>
    <row r="1741" spans="4:4">
      <c r="D1741" s="4"/>
    </row>
    <row r="1742" spans="4:4">
      <c r="D1742" s="4"/>
    </row>
    <row r="1743" spans="4:4">
      <c r="D1743" s="4"/>
    </row>
    <row r="1744" spans="4:4">
      <c r="D1744" s="4"/>
    </row>
    <row r="1745" spans="4:4">
      <c r="D1745" s="4"/>
    </row>
    <row r="1746" spans="4:4">
      <c r="D1746" s="4"/>
    </row>
    <row r="1747" spans="4:4">
      <c r="D1747" s="4"/>
    </row>
    <row r="1748" spans="4:4">
      <c r="D1748" s="4"/>
    </row>
    <row r="1749" spans="4:4">
      <c r="D1749" s="4"/>
    </row>
    <row r="1750" spans="4:4">
      <c r="D1750" s="4"/>
    </row>
    <row r="1751" spans="4:4">
      <c r="D1751" s="4"/>
    </row>
    <row r="1752" spans="4:4">
      <c r="D1752" s="4"/>
    </row>
    <row r="1753" spans="4:4">
      <c r="D1753" s="4"/>
    </row>
    <row r="1754" spans="4:4">
      <c r="D1754" s="4"/>
    </row>
    <row r="1755" spans="4:4">
      <c r="D1755" s="4"/>
    </row>
    <row r="1756" spans="4:4">
      <c r="D1756" s="4"/>
    </row>
    <row r="1757" spans="4:4">
      <c r="D1757" s="4"/>
    </row>
    <row r="1758" spans="4:4">
      <c r="D1758" s="4"/>
    </row>
    <row r="1759" spans="4:4">
      <c r="D1759" s="4"/>
    </row>
    <row r="1760" spans="4:4">
      <c r="D1760" s="4"/>
    </row>
    <row r="1761" spans="4:4">
      <c r="D1761" s="4"/>
    </row>
    <row r="1762" spans="4:4">
      <c r="D1762" s="4"/>
    </row>
    <row r="1763" spans="4:4">
      <c r="D1763" s="4"/>
    </row>
    <row r="1764" spans="4:4">
      <c r="D1764" s="4"/>
    </row>
    <row r="1765" spans="4:4">
      <c r="D1765" s="4"/>
    </row>
    <row r="1766" spans="4:4">
      <c r="D1766" s="4"/>
    </row>
    <row r="1767" spans="4:4">
      <c r="D1767" s="4"/>
    </row>
    <row r="1768" spans="4:4">
      <c r="D1768" s="4"/>
    </row>
    <row r="1769" spans="4:4">
      <c r="D1769" s="4"/>
    </row>
    <row r="1770" spans="4:4">
      <c r="D1770" s="4"/>
    </row>
    <row r="1771" spans="4:4">
      <c r="D1771" s="4"/>
    </row>
    <row r="1772" spans="4:4">
      <c r="D1772" s="4"/>
    </row>
    <row r="1773" spans="4:4">
      <c r="D1773" s="4"/>
    </row>
    <row r="1774" spans="4:4">
      <c r="D1774" s="4"/>
    </row>
    <row r="1775" spans="4:4">
      <c r="D1775" s="4"/>
    </row>
    <row r="1776" spans="4:4">
      <c r="D1776" s="4"/>
    </row>
    <row r="1777" spans="4:4">
      <c r="D1777" s="4"/>
    </row>
    <row r="1778" spans="4:4">
      <c r="D1778" s="4"/>
    </row>
    <row r="1779" spans="4:4">
      <c r="D1779" s="4"/>
    </row>
    <row r="1780" spans="4:4">
      <c r="D1780" s="4"/>
    </row>
    <row r="1781" spans="4:4">
      <c r="D1781" s="4"/>
    </row>
    <row r="1782" spans="4:4">
      <c r="D1782" s="4"/>
    </row>
    <row r="1783" spans="4:4">
      <c r="D1783" s="4"/>
    </row>
    <row r="1784" spans="4:4">
      <c r="D1784" s="4"/>
    </row>
    <row r="1785" spans="4:4">
      <c r="D1785" s="4"/>
    </row>
    <row r="1786" spans="4:4">
      <c r="D1786" s="4"/>
    </row>
    <row r="1787" spans="4:4">
      <c r="D1787" s="4"/>
    </row>
    <row r="1788" spans="4:4">
      <c r="D1788" s="4"/>
    </row>
    <row r="1789" spans="4:4">
      <c r="D1789" s="4"/>
    </row>
    <row r="1790" spans="4:4">
      <c r="D1790" s="4"/>
    </row>
    <row r="1791" spans="4:4">
      <c r="D1791" s="4"/>
    </row>
    <row r="1792" spans="4:4">
      <c r="D1792" s="4"/>
    </row>
    <row r="1793" spans="4:4">
      <c r="D1793" s="4"/>
    </row>
    <row r="1794" spans="4:4">
      <c r="D1794" s="4"/>
    </row>
    <row r="1795" spans="4:4">
      <c r="D1795" s="4"/>
    </row>
    <row r="1796" spans="4:4">
      <c r="D1796" s="4"/>
    </row>
    <row r="1797" spans="4:4">
      <c r="D1797" s="4"/>
    </row>
    <row r="1798" spans="4:4">
      <c r="D1798" s="4"/>
    </row>
    <row r="1799" spans="4:4">
      <c r="D1799" s="4"/>
    </row>
    <row r="1800" spans="4:4">
      <c r="D1800" s="4"/>
    </row>
    <row r="1801" spans="4:4">
      <c r="D1801" s="4"/>
    </row>
    <row r="1802" spans="4:4">
      <c r="D1802" s="4"/>
    </row>
    <row r="1803" spans="4:4">
      <c r="D1803" s="4"/>
    </row>
    <row r="1804" spans="4:4">
      <c r="D1804" s="4"/>
    </row>
    <row r="1805" spans="4:4">
      <c r="D1805" s="4"/>
    </row>
    <row r="1806" spans="4:4">
      <c r="D1806" s="4"/>
    </row>
    <row r="1807" spans="4:4">
      <c r="D1807" s="4"/>
    </row>
    <row r="1808" spans="4:4">
      <c r="D1808" s="4"/>
    </row>
    <row r="1809" spans="4:4">
      <c r="D1809" s="4"/>
    </row>
    <row r="1810" spans="4:4">
      <c r="D1810" s="4"/>
    </row>
    <row r="1811" spans="4:4">
      <c r="D1811" s="4"/>
    </row>
    <row r="1812" spans="4:4">
      <c r="D1812" s="4"/>
    </row>
    <row r="1813" spans="4:4">
      <c r="D1813" s="4"/>
    </row>
    <row r="1814" spans="4:4">
      <c r="D1814" s="4"/>
    </row>
    <row r="1815" spans="4:4">
      <c r="D1815" s="4"/>
    </row>
    <row r="1816" spans="4:4">
      <c r="D1816" s="4"/>
    </row>
    <row r="1817" spans="4:4">
      <c r="D1817" s="4"/>
    </row>
    <row r="1818" spans="4:4">
      <c r="D1818" s="4"/>
    </row>
    <row r="1819" spans="4:4">
      <c r="D1819" s="4"/>
    </row>
    <row r="1820" spans="4:4">
      <c r="D1820" s="4"/>
    </row>
    <row r="1821" spans="4:4">
      <c r="D1821" s="4"/>
    </row>
    <row r="1822" spans="4:4">
      <c r="D1822" s="4"/>
    </row>
    <row r="1823" spans="4:4">
      <c r="D1823" s="4"/>
    </row>
    <row r="1824" spans="4:4">
      <c r="D1824" s="4"/>
    </row>
    <row r="1825" spans="4:4">
      <c r="D1825" s="4"/>
    </row>
    <row r="1826" spans="4:4">
      <c r="D1826" s="4"/>
    </row>
    <row r="1827" spans="4:4">
      <c r="D1827" s="4"/>
    </row>
    <row r="1828" spans="4:4">
      <c r="D1828" s="4"/>
    </row>
    <row r="1829" spans="4:4">
      <c r="D1829" s="4"/>
    </row>
    <row r="1830" spans="4:4">
      <c r="D1830" s="4"/>
    </row>
    <row r="1831" spans="4:4">
      <c r="D1831" s="4"/>
    </row>
    <row r="1832" spans="4:4">
      <c r="D1832" s="4"/>
    </row>
    <row r="1833" spans="4:4">
      <c r="D1833" s="4"/>
    </row>
    <row r="1834" spans="4:4">
      <c r="D1834" s="4"/>
    </row>
    <row r="1835" spans="4:4">
      <c r="D1835" s="4"/>
    </row>
    <row r="1836" spans="4:4">
      <c r="D1836" s="4"/>
    </row>
    <row r="1837" spans="4:4">
      <c r="D1837" s="4"/>
    </row>
    <row r="1838" spans="4:4">
      <c r="D1838" s="4"/>
    </row>
    <row r="1839" spans="4:4">
      <c r="D1839" s="4"/>
    </row>
    <row r="1840" spans="4:4">
      <c r="D1840" s="4"/>
    </row>
    <row r="1841" spans="4:4">
      <c r="D1841" s="4"/>
    </row>
    <row r="1842" spans="4:4">
      <c r="D1842" s="4"/>
    </row>
    <row r="1843" spans="4:4">
      <c r="D1843" s="4"/>
    </row>
    <row r="1844" spans="4:4">
      <c r="D1844" s="4"/>
    </row>
    <row r="1845" spans="4:4">
      <c r="D1845" s="4"/>
    </row>
    <row r="1846" spans="4:4">
      <c r="D1846" s="4"/>
    </row>
    <row r="1847" spans="4:4">
      <c r="D1847" s="4"/>
    </row>
    <row r="1848" spans="4:4">
      <c r="D1848" s="4"/>
    </row>
    <row r="1849" spans="4:4">
      <c r="D1849" s="4"/>
    </row>
    <row r="1850" spans="4:4">
      <c r="D1850" s="4"/>
    </row>
    <row r="1851" spans="4:4">
      <c r="D1851" s="4"/>
    </row>
    <row r="1852" spans="4:4">
      <c r="D1852" s="4"/>
    </row>
    <row r="1853" spans="4:4">
      <c r="D1853" s="4"/>
    </row>
    <row r="1854" spans="4:4">
      <c r="D1854" s="4"/>
    </row>
    <row r="1855" spans="4:4">
      <c r="D1855" s="4"/>
    </row>
    <row r="1856" spans="4:4">
      <c r="D1856" s="4"/>
    </row>
    <row r="1857" spans="4:4">
      <c r="D1857" s="4"/>
    </row>
    <row r="1858" spans="4:4">
      <c r="D1858" s="4"/>
    </row>
    <row r="1859" spans="4:4">
      <c r="D1859" s="4"/>
    </row>
    <row r="1860" spans="4:4">
      <c r="D1860" s="4"/>
    </row>
    <row r="1861" spans="4:4">
      <c r="D1861" s="4"/>
    </row>
    <row r="1862" spans="4:4">
      <c r="D1862" s="4"/>
    </row>
    <row r="1863" spans="4:4">
      <c r="D1863" s="4"/>
    </row>
    <row r="1864" spans="4:4">
      <c r="D1864" s="4"/>
    </row>
    <row r="1865" spans="4:4">
      <c r="D1865" s="4"/>
    </row>
    <row r="1866" spans="4:4">
      <c r="D1866" s="4"/>
    </row>
    <row r="1867" spans="4:4">
      <c r="D1867" s="4"/>
    </row>
    <row r="1868" spans="4:4">
      <c r="D1868" s="4"/>
    </row>
    <row r="1869" spans="4:4">
      <c r="D1869" s="4"/>
    </row>
    <row r="1870" spans="4:4">
      <c r="D1870" s="4"/>
    </row>
    <row r="1871" spans="4:4">
      <c r="D1871" s="4"/>
    </row>
    <row r="1872" spans="4:4">
      <c r="D1872" s="4"/>
    </row>
    <row r="1873" spans="4:4">
      <c r="D1873" s="4"/>
    </row>
    <row r="1874" spans="4:4">
      <c r="D1874" s="4"/>
    </row>
    <row r="1875" spans="4:4">
      <c r="D1875" s="4"/>
    </row>
    <row r="1876" spans="4:4">
      <c r="D1876" s="4"/>
    </row>
    <row r="1877" spans="4:4">
      <c r="D1877" s="4"/>
    </row>
    <row r="1878" spans="4:4">
      <c r="D1878" s="4"/>
    </row>
    <row r="1879" spans="4:4">
      <c r="D1879" s="4"/>
    </row>
    <row r="1880" spans="4:4">
      <c r="D1880" s="4"/>
    </row>
    <row r="1881" spans="4:4">
      <c r="D1881" s="4"/>
    </row>
    <row r="1882" spans="4:4">
      <c r="D1882" s="4"/>
    </row>
    <row r="1883" spans="4:4">
      <c r="D1883" s="4"/>
    </row>
    <row r="1884" spans="4:4">
      <c r="D1884" s="4"/>
    </row>
    <row r="1885" spans="4:4">
      <c r="D1885" s="4"/>
    </row>
    <row r="1886" spans="4:4">
      <c r="D1886" s="4"/>
    </row>
    <row r="1887" spans="4:4">
      <c r="D1887" s="4"/>
    </row>
    <row r="1888" spans="4:4">
      <c r="D1888" s="4"/>
    </row>
    <row r="1889" spans="4:4">
      <c r="D1889" s="4"/>
    </row>
    <row r="1890" spans="4:4">
      <c r="D1890" s="4"/>
    </row>
    <row r="1891" spans="4:4">
      <c r="D1891" s="4"/>
    </row>
    <row r="1892" spans="4:4">
      <c r="D1892" s="4"/>
    </row>
    <row r="1893" spans="4:4">
      <c r="D1893" s="4"/>
    </row>
    <row r="1894" spans="4:4">
      <c r="D1894" s="4"/>
    </row>
    <row r="1895" spans="4:4">
      <c r="D1895" s="4"/>
    </row>
    <row r="1896" spans="4:4">
      <c r="D1896" s="4"/>
    </row>
    <row r="1897" spans="4:4">
      <c r="D1897" s="4"/>
    </row>
    <row r="1898" spans="4:4">
      <c r="D1898" s="4"/>
    </row>
    <row r="1899" spans="4:4">
      <c r="D1899" s="4"/>
    </row>
    <row r="1900" spans="4:4">
      <c r="D1900" s="4"/>
    </row>
    <row r="1901" spans="4:4">
      <c r="D1901" s="4"/>
    </row>
    <row r="1902" spans="4:4">
      <c r="D1902" s="4"/>
    </row>
    <row r="1903" spans="4:4">
      <c r="D1903" s="4"/>
    </row>
    <row r="1904" spans="4:4">
      <c r="D1904" s="4"/>
    </row>
    <row r="1905" spans="4:4">
      <c r="D1905" s="4"/>
    </row>
    <row r="1906" spans="4:4">
      <c r="D1906" s="4"/>
    </row>
    <row r="1907" spans="4:4">
      <c r="D1907" s="4"/>
    </row>
    <row r="1908" spans="4:4">
      <c r="D1908" s="4"/>
    </row>
    <row r="1909" spans="4:4">
      <c r="D1909" s="4"/>
    </row>
    <row r="1910" spans="4:4">
      <c r="D1910" s="4"/>
    </row>
    <row r="1911" spans="4:4">
      <c r="D1911" s="4"/>
    </row>
    <row r="1912" spans="4:4">
      <c r="D1912" s="4"/>
    </row>
    <row r="1913" spans="4:4">
      <c r="D1913" s="4"/>
    </row>
    <row r="1914" spans="4:4">
      <c r="D1914" s="4"/>
    </row>
    <row r="1915" spans="4:4">
      <c r="D1915" s="4"/>
    </row>
    <row r="1916" spans="4:4">
      <c r="D1916" s="4"/>
    </row>
    <row r="1917" spans="4:4">
      <c r="D1917" s="4"/>
    </row>
    <row r="1918" spans="4:4">
      <c r="D1918" s="4"/>
    </row>
    <row r="1919" spans="4:4">
      <c r="D1919" s="4"/>
    </row>
    <row r="1920" spans="4:4">
      <c r="D1920" s="4"/>
    </row>
    <row r="1921" spans="4:4">
      <c r="D1921" s="4"/>
    </row>
    <row r="1922" spans="4:4">
      <c r="D1922" s="4"/>
    </row>
    <row r="1923" spans="4:4">
      <c r="D1923" s="4"/>
    </row>
    <row r="1924" spans="4:4">
      <c r="D1924" s="4"/>
    </row>
    <row r="1925" spans="4:4">
      <c r="D1925" s="4"/>
    </row>
    <row r="1926" spans="4:4">
      <c r="D1926" s="4"/>
    </row>
    <row r="1927" spans="4:4">
      <c r="D1927" s="4"/>
    </row>
    <row r="1928" spans="4:4">
      <c r="D1928" s="4"/>
    </row>
    <row r="1929" spans="4:4">
      <c r="D1929" s="4"/>
    </row>
    <row r="1930" spans="4:4">
      <c r="D1930" s="4"/>
    </row>
    <row r="1931" spans="4:4">
      <c r="D1931" s="4"/>
    </row>
    <row r="1932" spans="4:4">
      <c r="D1932" s="4"/>
    </row>
    <row r="1933" spans="4:4">
      <c r="D1933" s="4"/>
    </row>
    <row r="1934" spans="4:4">
      <c r="D1934" s="4"/>
    </row>
    <row r="1935" spans="4:4">
      <c r="D1935" s="4"/>
    </row>
    <row r="1936" spans="4:4">
      <c r="D1936" s="4"/>
    </row>
    <row r="1937" spans="4:4">
      <c r="D1937" s="4"/>
    </row>
    <row r="1938" spans="4:4">
      <c r="D1938" s="4"/>
    </row>
    <row r="1939" spans="4:4">
      <c r="D1939" s="4"/>
    </row>
    <row r="1940" spans="4:4">
      <c r="D1940" s="4"/>
    </row>
    <row r="1941" spans="4:4">
      <c r="D1941" s="4"/>
    </row>
    <row r="1942" spans="4:4">
      <c r="D1942" s="4"/>
    </row>
    <row r="1943" spans="4:4">
      <c r="D1943" s="4"/>
    </row>
    <row r="1944" spans="4:4">
      <c r="D1944" s="4"/>
    </row>
    <row r="1945" spans="4:4">
      <c r="D1945" s="4"/>
    </row>
    <row r="1946" spans="4:4">
      <c r="D1946" s="4"/>
    </row>
    <row r="1947" spans="4:4">
      <c r="D1947" s="4"/>
    </row>
    <row r="1948" spans="4:4">
      <c r="D1948" s="4"/>
    </row>
    <row r="1949" spans="4:4">
      <c r="D1949" s="4"/>
    </row>
    <row r="1950" spans="4:4">
      <c r="D1950" s="4"/>
    </row>
    <row r="1951" spans="4:4">
      <c r="D1951" s="4"/>
    </row>
    <row r="1952" spans="4:4">
      <c r="D1952" s="4"/>
    </row>
    <row r="1953" spans="4:4">
      <c r="D1953" s="4"/>
    </row>
    <row r="1954" spans="4:4">
      <c r="D1954" s="4"/>
    </row>
    <row r="1955" spans="4:4">
      <c r="D1955" s="4"/>
    </row>
    <row r="1956" spans="4:4">
      <c r="D1956" s="4"/>
    </row>
    <row r="1957" spans="4:4">
      <c r="D1957" s="4"/>
    </row>
    <row r="1958" spans="4:4">
      <c r="D1958" s="4"/>
    </row>
    <row r="1959" spans="4:4">
      <c r="D1959" s="4"/>
    </row>
    <row r="1960" spans="4:4">
      <c r="D1960" s="4"/>
    </row>
    <row r="1961" spans="4:4">
      <c r="D1961" s="4"/>
    </row>
    <row r="1962" spans="4:4">
      <c r="D1962" s="4"/>
    </row>
    <row r="1963" spans="4:4">
      <c r="D1963" s="4"/>
    </row>
    <row r="1964" spans="4:4">
      <c r="D1964" s="4"/>
    </row>
    <row r="1965" spans="4:4">
      <c r="D1965" s="4"/>
    </row>
    <row r="1966" spans="4:4">
      <c r="D1966" s="4"/>
    </row>
    <row r="1967" spans="4:4">
      <c r="D1967" s="4"/>
    </row>
    <row r="1968" spans="4:4">
      <c r="D1968" s="4"/>
    </row>
    <row r="1969" spans="4:4">
      <c r="D1969" s="4"/>
    </row>
    <row r="1970" spans="4:4">
      <c r="D1970" s="4"/>
    </row>
    <row r="1971" spans="4:4">
      <c r="D1971" s="4"/>
    </row>
    <row r="1972" spans="4:4">
      <c r="D1972" s="4"/>
    </row>
    <row r="1973" spans="4:4">
      <c r="D1973" s="4"/>
    </row>
    <row r="1974" spans="4:4">
      <c r="D1974" s="4"/>
    </row>
    <row r="1975" spans="4:4">
      <c r="D1975" s="4"/>
    </row>
    <row r="1976" spans="4:4">
      <c r="D1976" s="4"/>
    </row>
    <row r="1977" spans="4:4">
      <c r="D1977" s="4"/>
    </row>
    <row r="1978" spans="4:4">
      <c r="D1978" s="4"/>
    </row>
    <row r="1979" spans="4:4">
      <c r="D1979" s="4"/>
    </row>
    <row r="1980" spans="4:4">
      <c r="D1980" s="4"/>
    </row>
    <row r="1981" spans="4:4">
      <c r="D1981" s="4"/>
    </row>
    <row r="1982" spans="4:4">
      <c r="D1982" s="4"/>
    </row>
    <row r="1983" spans="4:4">
      <c r="D1983" s="4"/>
    </row>
    <row r="1984" spans="4:4">
      <c r="D1984" s="4"/>
    </row>
    <row r="1985" spans="4:4">
      <c r="D1985" s="4"/>
    </row>
    <row r="1986" spans="4:4">
      <c r="D1986" s="4"/>
    </row>
    <row r="1987" spans="4:4">
      <c r="D1987" s="4"/>
    </row>
    <row r="1988" spans="4:4">
      <c r="D1988" s="4"/>
    </row>
    <row r="1989" spans="4:4">
      <c r="D1989" s="4"/>
    </row>
    <row r="1990" spans="4:4">
      <c r="D1990" s="4"/>
    </row>
    <row r="1991" spans="4:4">
      <c r="D1991" s="4"/>
    </row>
    <row r="1992" spans="4:4">
      <c r="D1992" s="4"/>
    </row>
    <row r="1993" spans="4:4">
      <c r="D1993" s="4"/>
    </row>
    <row r="1994" spans="4:4">
      <c r="D1994" s="4"/>
    </row>
    <row r="1995" spans="4:4">
      <c r="D1995" s="4"/>
    </row>
    <row r="1996" spans="4:4">
      <c r="D1996" s="4"/>
    </row>
    <row r="1997" spans="4:4">
      <c r="D1997" s="4"/>
    </row>
    <row r="1998" spans="4:4">
      <c r="D1998" s="4"/>
    </row>
    <row r="1999" spans="4:4">
      <c r="D1999" s="4"/>
    </row>
    <row r="2000" spans="4:4">
      <c r="D2000" s="4"/>
    </row>
    <row r="2001" spans="4:4">
      <c r="D2001" s="4"/>
    </row>
    <row r="2002" spans="4:4">
      <c r="D2002" s="4"/>
    </row>
    <row r="2003" spans="4:4">
      <c r="D2003" s="4"/>
    </row>
    <row r="2004" spans="4:4">
      <c r="D2004" s="4"/>
    </row>
    <row r="2005" spans="4:4">
      <c r="D2005" s="4"/>
    </row>
    <row r="2006" spans="4:4">
      <c r="D2006" s="4"/>
    </row>
    <row r="2007" spans="4:4">
      <c r="D2007" s="4"/>
    </row>
    <row r="2008" spans="4:4">
      <c r="D2008" s="4"/>
    </row>
    <row r="2009" spans="4:4">
      <c r="D2009" s="4"/>
    </row>
    <row r="2010" spans="4:4">
      <c r="D2010" s="4"/>
    </row>
    <row r="2011" spans="4:4">
      <c r="D2011" s="4"/>
    </row>
    <row r="2012" spans="4:4">
      <c r="D2012" s="4"/>
    </row>
    <row r="2013" spans="4:4">
      <c r="D2013" s="4"/>
    </row>
    <row r="2014" spans="4:4">
      <c r="D2014" s="4"/>
    </row>
    <row r="2015" spans="4:4">
      <c r="D2015" s="4"/>
    </row>
    <row r="2016" spans="4:4">
      <c r="D2016" s="4"/>
    </row>
    <row r="2017" spans="4:4">
      <c r="D2017" s="4"/>
    </row>
    <row r="2018" spans="4:4">
      <c r="D2018" s="4"/>
    </row>
    <row r="2019" spans="4:4">
      <c r="D2019" s="4"/>
    </row>
    <row r="2020" spans="4:4">
      <c r="D2020" s="4"/>
    </row>
    <row r="2021" spans="4:4">
      <c r="D2021" s="4"/>
    </row>
    <row r="2022" spans="4:4">
      <c r="D2022" s="4"/>
    </row>
    <row r="2023" spans="4:4">
      <c r="D2023" s="4"/>
    </row>
    <row r="2024" spans="4:4">
      <c r="D2024" s="4"/>
    </row>
    <row r="2025" spans="4:4">
      <c r="D2025" s="4"/>
    </row>
    <row r="2026" spans="4:4">
      <c r="D2026" s="4"/>
    </row>
    <row r="2027" spans="4:4">
      <c r="D2027" s="4"/>
    </row>
    <row r="2028" spans="4:4">
      <c r="D2028" s="4"/>
    </row>
    <row r="2029" spans="4:4">
      <c r="D2029" s="4"/>
    </row>
    <row r="2030" spans="4:4">
      <c r="D2030" s="4"/>
    </row>
    <row r="2031" spans="4:4">
      <c r="D2031" s="4"/>
    </row>
    <row r="2032" spans="4:4">
      <c r="D2032" s="4"/>
    </row>
    <row r="2033" spans="4:4">
      <c r="D2033" s="4"/>
    </row>
    <row r="2034" spans="4:4">
      <c r="D2034" s="4"/>
    </row>
    <row r="2035" spans="4:4">
      <c r="D2035" s="4"/>
    </row>
    <row r="2036" spans="4:4">
      <c r="D2036" s="4"/>
    </row>
    <row r="2037" spans="4:4">
      <c r="D2037" s="4"/>
    </row>
    <row r="2038" spans="4:4">
      <c r="D2038" s="4"/>
    </row>
    <row r="2039" spans="4:4">
      <c r="D2039" s="4"/>
    </row>
    <row r="2040" spans="4:4">
      <c r="D2040" s="4"/>
    </row>
    <row r="2041" spans="4:4">
      <c r="D2041" s="4"/>
    </row>
    <row r="2042" spans="4:4">
      <c r="D2042" s="4"/>
    </row>
    <row r="2043" spans="4:4">
      <c r="D2043" s="4"/>
    </row>
    <row r="2044" spans="4:4">
      <c r="D2044" s="4"/>
    </row>
    <row r="2045" spans="4:4">
      <c r="D2045" s="4"/>
    </row>
    <row r="2046" spans="4:4">
      <c r="D2046" s="4"/>
    </row>
    <row r="2047" spans="4:4">
      <c r="D2047" s="4"/>
    </row>
    <row r="2048" spans="4:4">
      <c r="D2048" s="4"/>
    </row>
    <row r="2049" spans="4:4">
      <c r="D2049" s="4"/>
    </row>
    <row r="2050" spans="4:4">
      <c r="D2050" s="4"/>
    </row>
    <row r="2051" spans="4:4">
      <c r="D2051" s="4"/>
    </row>
    <row r="2052" spans="4:4">
      <c r="D2052" s="4"/>
    </row>
    <row r="2053" spans="4:4">
      <c r="D2053" s="4"/>
    </row>
    <row r="2054" spans="4:4">
      <c r="D2054" s="4"/>
    </row>
    <row r="2055" spans="4:4">
      <c r="D2055" s="4"/>
    </row>
    <row r="2056" spans="4:4">
      <c r="D2056" s="4"/>
    </row>
    <row r="2057" spans="4:4">
      <c r="D2057" s="4"/>
    </row>
    <row r="2058" spans="4:4">
      <c r="D2058" s="4"/>
    </row>
    <row r="2059" spans="4:4">
      <c r="D2059" s="4"/>
    </row>
    <row r="2060" spans="4:4">
      <c r="D2060" s="4"/>
    </row>
    <row r="2061" spans="4:4">
      <c r="D2061" s="4"/>
    </row>
    <row r="2062" spans="4:4">
      <c r="D2062" s="4"/>
    </row>
    <row r="2063" spans="4:4">
      <c r="D2063" s="4"/>
    </row>
    <row r="2064" spans="4:4">
      <c r="D2064" s="4"/>
    </row>
    <row r="2065" spans="4:4">
      <c r="D2065" s="4"/>
    </row>
    <row r="2066" spans="4:4">
      <c r="D2066" s="4"/>
    </row>
    <row r="2067" spans="4:4">
      <c r="D2067" s="4"/>
    </row>
    <row r="2068" spans="4:4">
      <c r="D2068" s="4"/>
    </row>
    <row r="2069" spans="4:4">
      <c r="D2069" s="4"/>
    </row>
    <row r="2070" spans="4:4">
      <c r="D2070" s="4"/>
    </row>
    <row r="2071" spans="4:4">
      <c r="D2071" s="4"/>
    </row>
    <row r="2072" spans="4:4">
      <c r="D2072" s="4"/>
    </row>
    <row r="2073" spans="4:4">
      <c r="D2073" s="4"/>
    </row>
    <row r="2074" spans="4:4">
      <c r="D2074" s="4"/>
    </row>
    <row r="2075" spans="4:4">
      <c r="D2075" s="4"/>
    </row>
    <row r="2076" spans="4:4">
      <c r="D2076" s="4"/>
    </row>
    <row r="2077" spans="4:4">
      <c r="D2077" s="4"/>
    </row>
    <row r="2078" spans="4:4">
      <c r="D2078" s="4"/>
    </row>
    <row r="2079" spans="4:4">
      <c r="D2079" s="4"/>
    </row>
    <row r="2080" spans="4:4">
      <c r="D2080" s="4"/>
    </row>
    <row r="2081" spans="4:4">
      <c r="D2081" s="4"/>
    </row>
    <row r="2082" spans="4:4">
      <c r="D2082" s="4"/>
    </row>
    <row r="2083" spans="4:4">
      <c r="D2083" s="4"/>
    </row>
    <row r="2084" spans="4:4">
      <c r="D2084" s="4"/>
    </row>
    <row r="2085" spans="4:4">
      <c r="D2085" s="4"/>
    </row>
    <row r="2086" spans="4:4">
      <c r="D2086" s="4"/>
    </row>
    <row r="2087" spans="4:4">
      <c r="D2087" s="4"/>
    </row>
    <row r="2088" spans="4:4">
      <c r="D2088" s="4"/>
    </row>
    <row r="2089" spans="4:4">
      <c r="D2089" s="4"/>
    </row>
    <row r="2090" spans="4:4">
      <c r="D2090" s="4"/>
    </row>
    <row r="2091" spans="4:4">
      <c r="D2091" s="4"/>
    </row>
    <row r="2092" spans="4:4">
      <c r="D2092" s="4"/>
    </row>
    <row r="2093" spans="4:4">
      <c r="D2093" s="4"/>
    </row>
    <row r="2094" spans="4:4">
      <c r="D2094" s="4"/>
    </row>
    <row r="2095" spans="4:4">
      <c r="D2095" s="4"/>
    </row>
    <row r="2096" spans="4:4">
      <c r="D2096" s="4"/>
    </row>
    <row r="2097" spans="4:4">
      <c r="D2097" s="4"/>
    </row>
    <row r="2098" spans="4:4">
      <c r="D2098" s="4"/>
    </row>
    <row r="2099" spans="4:4">
      <c r="D2099" s="4"/>
    </row>
    <row r="2100" spans="4:4">
      <c r="D2100" s="4"/>
    </row>
    <row r="2101" spans="4:4">
      <c r="D2101" s="4"/>
    </row>
    <row r="2102" spans="4:4">
      <c r="D2102" s="4"/>
    </row>
    <row r="2103" spans="4:4">
      <c r="D2103" s="4"/>
    </row>
    <row r="2104" spans="4:4">
      <c r="D2104" s="4"/>
    </row>
    <row r="2105" spans="4:4">
      <c r="D2105" s="4"/>
    </row>
    <row r="2106" spans="4:4">
      <c r="D2106" s="4"/>
    </row>
    <row r="2107" spans="4:4">
      <c r="D2107" s="4"/>
    </row>
    <row r="2108" spans="4:4">
      <c r="D2108" s="4"/>
    </row>
    <row r="2109" spans="4:4">
      <c r="D2109" s="4"/>
    </row>
    <row r="2110" spans="4:4">
      <c r="D2110" s="4"/>
    </row>
    <row r="2111" spans="4:4">
      <c r="D2111" s="4"/>
    </row>
    <row r="2112" spans="4:4">
      <c r="D2112" s="4"/>
    </row>
    <row r="2113" spans="4:4">
      <c r="D2113" s="4"/>
    </row>
    <row r="2114" spans="4:4">
      <c r="D2114" s="4"/>
    </row>
    <row r="2115" spans="4:4">
      <c r="D2115" s="4"/>
    </row>
    <row r="2116" spans="4:4">
      <c r="D2116" s="4"/>
    </row>
    <row r="2117" spans="4:4">
      <c r="D2117" s="4"/>
    </row>
    <row r="2118" spans="4:4">
      <c r="D2118" s="4"/>
    </row>
    <row r="2119" spans="4:4">
      <c r="D2119" s="4"/>
    </row>
    <row r="2120" spans="4:4">
      <c r="D2120" s="4"/>
    </row>
    <row r="2121" spans="4:4">
      <c r="D2121" s="4"/>
    </row>
    <row r="2122" spans="4:4">
      <c r="D2122" s="4"/>
    </row>
    <row r="2123" spans="4:4">
      <c r="D2123" s="4"/>
    </row>
    <row r="2124" spans="4:4">
      <c r="D2124" s="4"/>
    </row>
    <row r="2125" spans="4:4">
      <c r="D2125" s="4"/>
    </row>
    <row r="2126" spans="4:4">
      <c r="D2126" s="4"/>
    </row>
    <row r="2127" spans="4:4">
      <c r="D2127" s="4"/>
    </row>
    <row r="2128" spans="4:4">
      <c r="D2128" s="4"/>
    </row>
    <row r="2129" spans="4:4">
      <c r="D2129" s="4"/>
    </row>
    <row r="2130" spans="4:4">
      <c r="D2130" s="4"/>
    </row>
    <row r="2131" spans="4:4">
      <c r="D2131" s="4"/>
    </row>
    <row r="2132" spans="4:4">
      <c r="D2132" s="4"/>
    </row>
    <row r="2133" spans="4:4">
      <c r="D2133" s="4"/>
    </row>
    <row r="2134" spans="4:4">
      <c r="D2134" s="4"/>
    </row>
    <row r="2135" spans="4:4">
      <c r="D2135" s="4"/>
    </row>
    <row r="2136" spans="4:4">
      <c r="D2136" s="4"/>
    </row>
    <row r="2137" spans="4:4">
      <c r="D2137" s="4"/>
    </row>
    <row r="2138" spans="4:4">
      <c r="D2138" s="4"/>
    </row>
    <row r="2139" spans="4:4">
      <c r="D2139" s="4"/>
    </row>
    <row r="2140" spans="4:4">
      <c r="D2140" s="4"/>
    </row>
    <row r="2141" spans="4:4">
      <c r="D2141" s="4"/>
    </row>
    <row r="2142" spans="4:4">
      <c r="D2142" s="4"/>
    </row>
    <row r="2143" spans="4:4">
      <c r="D2143" s="4"/>
    </row>
    <row r="2144" spans="4:4">
      <c r="D2144" s="4"/>
    </row>
    <row r="2145" spans="4:4">
      <c r="D2145" s="4"/>
    </row>
    <row r="2146" spans="4:4">
      <c r="D2146" s="4"/>
    </row>
    <row r="2147" spans="4:4">
      <c r="D2147" s="4"/>
    </row>
    <row r="2148" spans="4:4">
      <c r="D2148" s="4"/>
    </row>
    <row r="2149" spans="4:4">
      <c r="D2149" s="4"/>
    </row>
    <row r="2150" spans="4:4">
      <c r="D2150" s="4"/>
    </row>
    <row r="2151" spans="4:4">
      <c r="D2151" s="4"/>
    </row>
    <row r="2152" spans="4:4">
      <c r="D2152" s="4"/>
    </row>
    <row r="2153" spans="4:4">
      <c r="D2153" s="4"/>
    </row>
    <row r="2154" spans="4:4">
      <c r="D2154" s="4"/>
    </row>
    <row r="2155" spans="4:4">
      <c r="D2155" s="4"/>
    </row>
    <row r="2156" spans="4:4">
      <c r="D2156" s="4"/>
    </row>
    <row r="2157" spans="4:4">
      <c r="D2157" s="4"/>
    </row>
    <row r="2158" spans="4:4">
      <c r="D2158" s="4"/>
    </row>
    <row r="2159" spans="4:4">
      <c r="D2159" s="4"/>
    </row>
    <row r="2160" spans="4:4">
      <c r="D2160" s="4"/>
    </row>
    <row r="2161" spans="4:4">
      <c r="D2161" s="4"/>
    </row>
    <row r="2162" spans="4:4">
      <c r="D2162" s="4"/>
    </row>
    <row r="2163" spans="4:4">
      <c r="D2163" s="4"/>
    </row>
    <row r="2164" spans="4:4">
      <c r="D2164" s="4"/>
    </row>
    <row r="2165" spans="4:4">
      <c r="D2165" s="4"/>
    </row>
    <row r="2166" spans="4:4">
      <c r="D2166" s="4"/>
    </row>
    <row r="2167" spans="4:4">
      <c r="D2167" s="4"/>
    </row>
    <row r="2168" spans="4:4">
      <c r="D2168" s="4"/>
    </row>
    <row r="2169" spans="4:4">
      <c r="D2169" s="4"/>
    </row>
    <row r="2170" spans="4:4">
      <c r="D2170" s="4"/>
    </row>
    <row r="2171" spans="4:4">
      <c r="D2171" s="4"/>
    </row>
    <row r="2172" spans="4:4">
      <c r="D2172" s="4"/>
    </row>
    <row r="2173" spans="4:4">
      <c r="D2173" s="4"/>
    </row>
    <row r="2174" spans="4:4">
      <c r="D2174" s="4"/>
    </row>
    <row r="2175" spans="4:4">
      <c r="D2175" s="4"/>
    </row>
    <row r="2176" spans="4:4">
      <c r="D2176" s="4"/>
    </row>
    <row r="2177" spans="4:4">
      <c r="D2177" s="4"/>
    </row>
    <row r="2178" spans="4:4">
      <c r="D2178" s="4"/>
    </row>
    <row r="2179" spans="4:4">
      <c r="D2179" s="4"/>
    </row>
    <row r="2180" spans="4:4">
      <c r="D2180" s="4"/>
    </row>
    <row r="2181" spans="4:4">
      <c r="D2181" s="4"/>
    </row>
    <row r="2182" spans="4:4">
      <c r="D2182" s="4"/>
    </row>
    <row r="2183" spans="4:4">
      <c r="D2183" s="4"/>
    </row>
    <row r="2184" spans="4:4">
      <c r="D2184" s="4"/>
    </row>
    <row r="2185" spans="4:4">
      <c r="D2185" s="4"/>
    </row>
    <row r="2186" spans="4:4">
      <c r="D2186" s="4"/>
    </row>
    <row r="2187" spans="4:4">
      <c r="D2187" s="4"/>
    </row>
    <row r="2188" spans="4:4">
      <c r="D2188" s="4"/>
    </row>
    <row r="2189" spans="4:4">
      <c r="D2189" s="4"/>
    </row>
    <row r="2190" spans="4:4">
      <c r="D2190" s="4"/>
    </row>
    <row r="2191" spans="4:4">
      <c r="D2191" s="4"/>
    </row>
    <row r="2192" spans="4:4">
      <c r="D2192" s="4"/>
    </row>
    <row r="2193" spans="4:4">
      <c r="D2193" s="4"/>
    </row>
    <row r="2194" spans="4:4">
      <c r="D2194" s="4"/>
    </row>
    <row r="2195" spans="4:4">
      <c r="D2195" s="4"/>
    </row>
    <row r="2196" spans="4:4">
      <c r="D2196" s="4"/>
    </row>
    <row r="2197" spans="4:4">
      <c r="D2197" s="4"/>
    </row>
    <row r="2198" spans="4:4">
      <c r="D2198" s="4"/>
    </row>
    <row r="2199" spans="4:4">
      <c r="D2199" s="4"/>
    </row>
    <row r="2200" spans="4:4">
      <c r="D2200" s="4"/>
    </row>
    <row r="2201" spans="4:4">
      <c r="D2201" s="4"/>
    </row>
    <row r="2202" spans="4:4">
      <c r="D2202" s="4"/>
    </row>
    <row r="2203" spans="4:4">
      <c r="D2203" s="4"/>
    </row>
    <row r="2204" spans="4:4">
      <c r="D2204" s="4"/>
    </row>
    <row r="2205" spans="4:4">
      <c r="D2205" s="4"/>
    </row>
    <row r="2206" spans="4:4">
      <c r="D2206" s="4"/>
    </row>
    <row r="2207" spans="4:4">
      <c r="D2207" s="4"/>
    </row>
    <row r="2208" spans="4:4">
      <c r="D2208" s="4"/>
    </row>
    <row r="2209" spans="4:4">
      <c r="D2209" s="4"/>
    </row>
    <row r="2210" spans="4:4">
      <c r="D2210" s="4"/>
    </row>
    <row r="2211" spans="4:4">
      <c r="D2211" s="4"/>
    </row>
    <row r="2212" spans="4:4">
      <c r="D2212" s="4"/>
    </row>
    <row r="2213" spans="4:4">
      <c r="D2213" s="4"/>
    </row>
    <row r="2214" spans="4:4">
      <c r="D2214" s="4"/>
    </row>
    <row r="2215" spans="4:4">
      <c r="D2215" s="4"/>
    </row>
    <row r="2216" spans="4:4">
      <c r="D2216" s="4"/>
    </row>
    <row r="2217" spans="4:4">
      <c r="D2217" s="4"/>
    </row>
    <row r="2218" spans="4:4">
      <c r="D2218" s="4"/>
    </row>
    <row r="2219" spans="4:4">
      <c r="D2219" s="4"/>
    </row>
    <row r="2220" spans="4:4">
      <c r="D2220" s="4"/>
    </row>
    <row r="2221" spans="4:4">
      <c r="D2221" s="4"/>
    </row>
    <row r="2222" spans="4:4">
      <c r="D2222" s="4"/>
    </row>
    <row r="2223" spans="4:4">
      <c r="D2223" s="4"/>
    </row>
    <row r="2224" spans="4:4">
      <c r="D2224" s="4"/>
    </row>
    <row r="2225" spans="4:4">
      <c r="D2225" s="4"/>
    </row>
    <row r="2226" spans="4:4">
      <c r="D2226" s="4"/>
    </row>
    <row r="2227" spans="4:4">
      <c r="D2227" s="4"/>
    </row>
    <row r="2228" spans="4:4">
      <c r="D2228" s="4"/>
    </row>
    <row r="2229" spans="4:4">
      <c r="D2229" s="4"/>
    </row>
    <row r="2230" spans="4:4">
      <c r="D2230" s="4"/>
    </row>
    <row r="2231" spans="4:4">
      <c r="D2231" s="4"/>
    </row>
    <row r="2232" spans="4:4">
      <c r="D2232" s="4"/>
    </row>
    <row r="2233" spans="4:4">
      <c r="D2233" s="4"/>
    </row>
    <row r="2234" spans="4:4">
      <c r="D2234" s="4"/>
    </row>
    <row r="2235" spans="4:4">
      <c r="D2235" s="4"/>
    </row>
    <row r="2236" spans="4:4">
      <c r="D2236" s="4"/>
    </row>
    <row r="2237" spans="4:4">
      <c r="D2237" s="4"/>
    </row>
    <row r="2238" spans="4:4">
      <c r="D2238" s="4"/>
    </row>
    <row r="2239" spans="4:4">
      <c r="D2239" s="4"/>
    </row>
    <row r="2240" spans="4:4">
      <c r="D2240" s="4"/>
    </row>
    <row r="2241" spans="4:4">
      <c r="D2241" s="4"/>
    </row>
    <row r="2242" spans="4:4">
      <c r="D2242" s="4"/>
    </row>
    <row r="2243" spans="4:4">
      <c r="D2243" s="4"/>
    </row>
    <row r="2244" spans="4:4">
      <c r="D2244" s="4"/>
    </row>
    <row r="2245" spans="4:4">
      <c r="D2245" s="4"/>
    </row>
    <row r="2246" spans="4:4">
      <c r="D2246" s="4"/>
    </row>
    <row r="2247" spans="4:4">
      <c r="D2247" s="4"/>
    </row>
    <row r="2248" spans="4:4">
      <c r="D2248" s="4"/>
    </row>
    <row r="2249" spans="4:4">
      <c r="D2249" s="4"/>
    </row>
    <row r="2250" spans="4:4">
      <c r="D2250" s="4"/>
    </row>
    <row r="2251" spans="4:4">
      <c r="D2251" s="4"/>
    </row>
    <row r="2252" spans="4:4">
      <c r="D2252" s="4"/>
    </row>
    <row r="2253" spans="4:4">
      <c r="D2253" s="4"/>
    </row>
    <row r="2254" spans="4:4">
      <c r="D2254" s="4"/>
    </row>
    <row r="2255" spans="4:4">
      <c r="D2255" s="4"/>
    </row>
    <row r="2256" spans="4:4">
      <c r="D2256" s="4"/>
    </row>
    <row r="2257" spans="4:4">
      <c r="D2257" s="4"/>
    </row>
    <row r="2258" spans="4:4">
      <c r="D2258" s="4"/>
    </row>
    <row r="2259" spans="4:4">
      <c r="D2259" s="4"/>
    </row>
    <row r="2260" spans="4:4">
      <c r="D2260" s="4"/>
    </row>
    <row r="2261" spans="4:4">
      <c r="D2261" s="4"/>
    </row>
    <row r="2262" spans="4:4">
      <c r="D2262" s="4"/>
    </row>
    <row r="2263" spans="4:4">
      <c r="D2263" s="4"/>
    </row>
    <row r="2264" spans="4:4">
      <c r="D2264" s="4"/>
    </row>
    <row r="2265" spans="4:4">
      <c r="D2265" s="4"/>
    </row>
    <row r="2266" spans="4:4">
      <c r="D2266" s="4"/>
    </row>
    <row r="2267" spans="4:4">
      <c r="D2267" s="4"/>
    </row>
    <row r="2268" spans="4:4">
      <c r="D2268" s="4"/>
    </row>
    <row r="2269" spans="4:4">
      <c r="D2269" s="4"/>
    </row>
    <row r="2270" spans="4:4">
      <c r="D2270" s="4"/>
    </row>
    <row r="2271" spans="4:4">
      <c r="D2271" s="4"/>
    </row>
    <row r="2272" spans="4:4">
      <c r="D2272" s="4"/>
    </row>
    <row r="2273" spans="4:4">
      <c r="D2273" s="4"/>
    </row>
    <row r="2274" spans="4:4">
      <c r="D2274" s="4"/>
    </row>
    <row r="2275" spans="4:4">
      <c r="D2275" s="4"/>
    </row>
    <row r="2276" spans="4:4">
      <c r="D2276" s="4"/>
    </row>
    <row r="2277" spans="4:4">
      <c r="D2277" s="4"/>
    </row>
    <row r="2278" spans="4:4">
      <c r="D2278" s="4"/>
    </row>
    <row r="2279" spans="4:4">
      <c r="D2279" s="4"/>
    </row>
    <row r="2280" spans="4:4">
      <c r="D2280" s="4"/>
    </row>
    <row r="2281" spans="4:4">
      <c r="D2281" s="4"/>
    </row>
    <row r="2282" spans="4:4">
      <c r="D2282" s="4"/>
    </row>
    <row r="2283" spans="4:4">
      <c r="D2283" s="4"/>
    </row>
    <row r="2284" spans="4:4">
      <c r="D2284" s="4"/>
    </row>
    <row r="2285" spans="4:4">
      <c r="D2285" s="4"/>
    </row>
    <row r="2286" spans="4:4">
      <c r="D2286" s="4"/>
    </row>
    <row r="2287" spans="4:4">
      <c r="D2287" s="4"/>
    </row>
    <row r="2288" spans="4:4">
      <c r="D2288" s="4"/>
    </row>
    <row r="2289" spans="4:4">
      <c r="D2289" s="4"/>
    </row>
    <row r="2290" spans="4:4">
      <c r="D2290" s="4"/>
    </row>
    <row r="2291" spans="4:4">
      <c r="D2291" s="4"/>
    </row>
    <row r="2292" spans="4:4">
      <c r="D2292" s="4"/>
    </row>
    <row r="2293" spans="4:4">
      <c r="D2293" s="4"/>
    </row>
    <row r="2294" spans="4:4">
      <c r="D2294" s="4"/>
    </row>
    <row r="2295" spans="4:4">
      <c r="D2295" s="4"/>
    </row>
    <row r="2296" spans="4:4">
      <c r="D2296" s="4"/>
    </row>
    <row r="2297" spans="4:4">
      <c r="D2297" s="4"/>
    </row>
    <row r="2298" spans="4:4">
      <c r="D2298" s="4"/>
    </row>
    <row r="2299" spans="4:4">
      <c r="D2299" s="4"/>
    </row>
    <row r="2300" spans="4:4">
      <c r="D2300" s="4"/>
    </row>
    <row r="2301" spans="4:4">
      <c r="D2301" s="4"/>
    </row>
    <row r="2302" spans="4:4">
      <c r="D2302" s="4"/>
    </row>
    <row r="2303" spans="4:4">
      <c r="D2303" s="4"/>
    </row>
    <row r="2304" spans="4:4">
      <c r="D2304" s="4"/>
    </row>
    <row r="2305" spans="4:4">
      <c r="D2305" s="4"/>
    </row>
    <row r="2306" spans="4:4">
      <c r="D2306" s="4"/>
    </row>
    <row r="2307" spans="4:4">
      <c r="D2307" s="4"/>
    </row>
    <row r="2308" spans="4:4">
      <c r="D2308" s="4"/>
    </row>
    <row r="2309" spans="4:4">
      <c r="D2309" s="4"/>
    </row>
    <row r="2310" spans="4:4">
      <c r="D2310" s="4"/>
    </row>
    <row r="2311" spans="4:4">
      <c r="D2311" s="4"/>
    </row>
    <row r="2312" spans="4:4">
      <c r="D2312" s="4"/>
    </row>
    <row r="2313" spans="4:4">
      <c r="D2313" s="4"/>
    </row>
    <row r="2314" spans="4:4">
      <c r="D2314" s="4"/>
    </row>
    <row r="2315" spans="4:4">
      <c r="D2315" s="4"/>
    </row>
    <row r="2316" spans="4:4">
      <c r="D2316" s="4"/>
    </row>
    <row r="2317" spans="4:4">
      <c r="D2317" s="4"/>
    </row>
    <row r="2318" spans="4:4">
      <c r="D2318" s="4"/>
    </row>
    <row r="2319" spans="4:4">
      <c r="D2319" s="4"/>
    </row>
    <row r="2320" spans="4:4">
      <c r="D2320" s="4"/>
    </row>
    <row r="2321" spans="4:4">
      <c r="D2321" s="4"/>
    </row>
    <row r="2322" spans="4:4">
      <c r="D2322" s="4"/>
    </row>
    <row r="2323" spans="4:4">
      <c r="D2323" s="4"/>
    </row>
    <row r="2324" spans="4:4">
      <c r="D2324" s="4"/>
    </row>
    <row r="2325" spans="4:4">
      <c r="D2325" s="4"/>
    </row>
    <row r="2326" spans="4:4">
      <c r="D2326" s="4"/>
    </row>
    <row r="2327" spans="4:4">
      <c r="D2327" s="4"/>
    </row>
    <row r="2328" spans="4:4">
      <c r="D2328" s="4"/>
    </row>
    <row r="2329" spans="4:4">
      <c r="D2329" s="4"/>
    </row>
    <row r="2330" spans="4:4">
      <c r="D2330" s="4"/>
    </row>
    <row r="2331" spans="4:4">
      <c r="D2331" s="4"/>
    </row>
    <row r="2332" spans="4:4">
      <c r="D2332" s="4"/>
    </row>
    <row r="2333" spans="4:4">
      <c r="D2333" s="4"/>
    </row>
    <row r="2334" spans="4:4">
      <c r="D2334" s="4"/>
    </row>
    <row r="2335" spans="4:4">
      <c r="D2335" s="4"/>
    </row>
    <row r="2336" spans="4:4">
      <c r="D2336" s="4"/>
    </row>
    <row r="2337" spans="4:4">
      <c r="D2337" s="4"/>
    </row>
    <row r="2338" spans="4:4">
      <c r="D2338" s="4"/>
    </row>
    <row r="2339" spans="4:4">
      <c r="D2339" s="4"/>
    </row>
    <row r="2340" spans="4:4">
      <c r="D2340" s="4"/>
    </row>
    <row r="2341" spans="4:4">
      <c r="D2341" s="4"/>
    </row>
    <row r="2342" spans="4:4">
      <c r="D2342" s="4"/>
    </row>
    <row r="2343" spans="4:4">
      <c r="D2343" s="4"/>
    </row>
    <row r="2344" spans="4:4">
      <c r="D2344" s="4"/>
    </row>
    <row r="2345" spans="4:4">
      <c r="D2345" s="4"/>
    </row>
    <row r="2346" spans="4:4">
      <c r="D2346" s="4"/>
    </row>
    <row r="2347" spans="4:4">
      <c r="D2347" s="4"/>
    </row>
    <row r="2348" spans="4:4">
      <c r="D2348" s="4"/>
    </row>
    <row r="2349" spans="4:4">
      <c r="D2349" s="4"/>
    </row>
    <row r="2350" spans="4:4">
      <c r="D2350" s="4"/>
    </row>
    <row r="2351" spans="4:4">
      <c r="D2351" s="4"/>
    </row>
    <row r="2352" spans="4:4">
      <c r="D2352" s="4"/>
    </row>
    <row r="2353" spans="4:4">
      <c r="D2353" s="4"/>
    </row>
    <row r="2354" spans="4:4">
      <c r="D2354" s="4"/>
    </row>
    <row r="2355" spans="4:4">
      <c r="D2355" s="4"/>
    </row>
    <row r="2356" spans="4:4">
      <c r="D2356" s="4"/>
    </row>
    <row r="2357" spans="4:4">
      <c r="D2357" s="4"/>
    </row>
    <row r="2358" spans="4:4">
      <c r="D2358" s="4"/>
    </row>
    <row r="2359" spans="4:4">
      <c r="D2359" s="4"/>
    </row>
    <row r="2360" spans="4:4">
      <c r="D2360" s="4"/>
    </row>
    <row r="2361" spans="4:4">
      <c r="D2361" s="4"/>
    </row>
    <row r="2362" spans="4:4">
      <c r="D2362" s="4"/>
    </row>
    <row r="2363" spans="4:4">
      <c r="D2363" s="4"/>
    </row>
    <row r="2364" spans="4:4">
      <c r="D2364" s="4"/>
    </row>
    <row r="2365" spans="4:4">
      <c r="D2365" s="4"/>
    </row>
    <row r="2366" spans="4:4">
      <c r="D2366" s="4"/>
    </row>
    <row r="2367" spans="4:4">
      <c r="D2367" s="4"/>
    </row>
    <row r="2368" spans="4:4">
      <c r="D2368" s="4"/>
    </row>
    <row r="2369" spans="4:4">
      <c r="D2369" s="4"/>
    </row>
    <row r="2370" spans="4:4">
      <c r="D2370" s="4"/>
    </row>
    <row r="2371" spans="4:4">
      <c r="D2371" s="4"/>
    </row>
    <row r="2372" spans="4:4">
      <c r="D2372" s="4"/>
    </row>
    <row r="2373" spans="4:4">
      <c r="D2373" s="4"/>
    </row>
    <row r="2374" spans="4:4">
      <c r="D2374" s="4"/>
    </row>
    <row r="2375" spans="4:4">
      <c r="D2375" s="4"/>
    </row>
    <row r="2376" spans="4:4">
      <c r="D2376" s="4"/>
    </row>
    <row r="2377" spans="4:4">
      <c r="D2377" s="4"/>
    </row>
    <row r="2378" spans="4:4">
      <c r="D2378" s="4"/>
    </row>
    <row r="2379" spans="4:4">
      <c r="D2379" s="4"/>
    </row>
    <row r="2380" spans="4:4">
      <c r="D2380" s="4"/>
    </row>
    <row r="2381" spans="4:4">
      <c r="D2381" s="4"/>
    </row>
    <row r="2382" spans="4:4">
      <c r="D2382" s="4"/>
    </row>
    <row r="2383" spans="4:4">
      <c r="D2383" s="4"/>
    </row>
    <row r="2384" spans="4:4">
      <c r="D2384" s="4"/>
    </row>
    <row r="2385" spans="4:4">
      <c r="D2385" s="4"/>
    </row>
    <row r="2386" spans="4:4">
      <c r="D2386" s="4"/>
    </row>
    <row r="2387" spans="4:4">
      <c r="D2387" s="4"/>
    </row>
    <row r="2388" spans="4:4">
      <c r="D2388" s="4"/>
    </row>
    <row r="2389" spans="4:4">
      <c r="D2389" s="4"/>
    </row>
    <row r="2390" spans="4:4">
      <c r="D2390" s="4"/>
    </row>
    <row r="2391" spans="4:4">
      <c r="D2391" s="4"/>
    </row>
    <row r="2392" spans="4:4">
      <c r="D2392" s="4"/>
    </row>
    <row r="2393" spans="4:4">
      <c r="D2393" s="4"/>
    </row>
    <row r="2394" spans="4:4">
      <c r="D2394" s="4"/>
    </row>
    <row r="2395" spans="4:4">
      <c r="D2395" s="4"/>
    </row>
    <row r="2396" spans="4:4">
      <c r="D2396" s="4"/>
    </row>
    <row r="2397" spans="4:4">
      <c r="D2397" s="4"/>
    </row>
    <row r="2398" spans="4:4">
      <c r="D2398" s="4"/>
    </row>
    <row r="2399" spans="4:4">
      <c r="D2399" s="4"/>
    </row>
    <row r="2400" spans="4:4">
      <c r="D2400" s="4"/>
    </row>
    <row r="2401" spans="4:4">
      <c r="D2401" s="4"/>
    </row>
    <row r="2402" spans="4:4">
      <c r="D2402" s="4"/>
    </row>
    <row r="2403" spans="4:4">
      <c r="D2403" s="4"/>
    </row>
    <row r="2404" spans="4:4">
      <c r="D2404" s="4"/>
    </row>
    <row r="2405" spans="4:4">
      <c r="D2405" s="4"/>
    </row>
    <row r="2406" spans="4:4">
      <c r="D2406" s="4"/>
    </row>
    <row r="2407" spans="4:4">
      <c r="D2407" s="4"/>
    </row>
    <row r="2408" spans="4:4">
      <c r="D2408" s="4"/>
    </row>
    <row r="2409" spans="4:4">
      <c r="D2409" s="4"/>
    </row>
    <row r="2410" spans="4:4">
      <c r="D2410" s="4"/>
    </row>
    <row r="2411" spans="4:4">
      <c r="D2411" s="4"/>
    </row>
    <row r="2412" spans="4:4">
      <c r="D2412" s="4"/>
    </row>
    <row r="2413" spans="4:4">
      <c r="D2413" s="4"/>
    </row>
    <row r="2414" spans="4:4">
      <c r="D2414" s="4"/>
    </row>
    <row r="2415" spans="4:4">
      <c r="D2415" s="4"/>
    </row>
    <row r="2416" spans="4:4">
      <c r="D2416" s="4"/>
    </row>
    <row r="2417" spans="4:4">
      <c r="D2417" s="4"/>
    </row>
    <row r="2418" spans="4:4">
      <c r="D2418" s="4"/>
    </row>
    <row r="2419" spans="4:4">
      <c r="D2419" s="4"/>
    </row>
    <row r="2420" spans="4:4">
      <c r="D2420" s="4"/>
    </row>
    <row r="2421" spans="4:4">
      <c r="D2421" s="4"/>
    </row>
    <row r="2422" spans="4:4">
      <c r="D2422" s="4"/>
    </row>
    <row r="2423" spans="4:4">
      <c r="D2423" s="4"/>
    </row>
    <row r="2424" spans="4:4">
      <c r="D2424" s="4"/>
    </row>
    <row r="2425" spans="4:4">
      <c r="D2425" s="4"/>
    </row>
    <row r="2426" spans="4:4">
      <c r="D2426" s="4"/>
    </row>
    <row r="2427" spans="4:4">
      <c r="D2427" s="4"/>
    </row>
    <row r="2428" spans="4:4">
      <c r="D2428" s="4"/>
    </row>
    <row r="2429" spans="4:4">
      <c r="D2429" s="4"/>
    </row>
    <row r="2430" spans="4:4">
      <c r="D2430" s="4"/>
    </row>
    <row r="2431" spans="4:4">
      <c r="D2431" s="4"/>
    </row>
    <row r="2432" spans="4:4">
      <c r="D2432" s="4"/>
    </row>
    <row r="2433" spans="4:4">
      <c r="D2433" s="4"/>
    </row>
    <row r="2434" spans="4:4">
      <c r="D2434" s="4"/>
    </row>
    <row r="2435" spans="4:4">
      <c r="D2435" s="4"/>
    </row>
    <row r="2436" spans="4:4">
      <c r="D2436" s="4"/>
    </row>
    <row r="2437" spans="4:4">
      <c r="D2437" s="4"/>
    </row>
    <row r="2438" spans="4:4">
      <c r="D2438" s="4"/>
    </row>
    <row r="2439" spans="4:4">
      <c r="D2439" s="4"/>
    </row>
    <row r="2440" spans="4:4">
      <c r="D2440" s="4"/>
    </row>
    <row r="2441" spans="4:4">
      <c r="D2441" s="4"/>
    </row>
    <row r="2442" spans="4:4">
      <c r="D2442" s="4"/>
    </row>
    <row r="2443" spans="4:4">
      <c r="D2443" s="4"/>
    </row>
    <row r="2444" spans="4:4">
      <c r="D2444" s="4"/>
    </row>
    <row r="2445" spans="4:4">
      <c r="D2445" s="4"/>
    </row>
    <row r="2446" spans="4:4">
      <c r="D2446" s="4"/>
    </row>
    <row r="2447" spans="4:4">
      <c r="D2447" s="4"/>
    </row>
    <row r="2448" spans="4:4">
      <c r="D2448" s="4"/>
    </row>
    <row r="2449" spans="4:4">
      <c r="D2449" s="4"/>
    </row>
    <row r="2450" spans="4:4">
      <c r="D2450" s="4"/>
    </row>
    <row r="2451" spans="4:4">
      <c r="D2451" s="4"/>
    </row>
    <row r="2452" spans="4:4">
      <c r="D2452" s="4"/>
    </row>
    <row r="2453" spans="4:4">
      <c r="D2453" s="4"/>
    </row>
    <row r="2454" spans="4:4">
      <c r="D2454" s="4"/>
    </row>
    <row r="2455" spans="4:4">
      <c r="D2455" s="4"/>
    </row>
    <row r="2456" spans="4:4">
      <c r="D2456" s="4"/>
    </row>
    <row r="2457" spans="4:4">
      <c r="D2457" s="4"/>
    </row>
    <row r="2458" spans="4:4">
      <c r="D2458" s="4"/>
    </row>
    <row r="2459" spans="4:4">
      <c r="D2459" s="4"/>
    </row>
    <row r="2460" spans="4:4">
      <c r="D2460" s="4"/>
    </row>
    <row r="2461" spans="4:4">
      <c r="D2461" s="4"/>
    </row>
    <row r="2462" spans="4:4">
      <c r="D2462" s="4"/>
    </row>
    <row r="2463" spans="4:4">
      <c r="D2463" s="4"/>
    </row>
    <row r="2464" spans="4:4">
      <c r="D2464" s="4"/>
    </row>
    <row r="2465" spans="4:4">
      <c r="D2465" s="4"/>
    </row>
    <row r="2466" spans="4:4">
      <c r="D2466" s="4"/>
    </row>
    <row r="2467" spans="4:4">
      <c r="D2467" s="4"/>
    </row>
    <row r="2468" spans="4:4">
      <c r="D2468" s="4"/>
    </row>
    <row r="2469" spans="4:4">
      <c r="D2469" s="4"/>
    </row>
    <row r="2470" spans="4:4">
      <c r="D2470" s="4"/>
    </row>
    <row r="2471" spans="4:4">
      <c r="D2471" s="4"/>
    </row>
    <row r="2472" spans="4:4">
      <c r="D2472" s="4"/>
    </row>
    <row r="2473" spans="4:4">
      <c r="D2473" s="4"/>
    </row>
    <row r="2474" spans="4:4">
      <c r="D2474" s="4"/>
    </row>
    <row r="2475" spans="4:4">
      <c r="D2475" s="4"/>
    </row>
    <row r="2476" spans="4:4">
      <c r="D2476" s="4"/>
    </row>
    <row r="2477" spans="4:4">
      <c r="D2477" s="4"/>
    </row>
    <row r="2478" spans="4:4">
      <c r="D2478" s="4"/>
    </row>
    <row r="2479" spans="4:4">
      <c r="D2479" s="4"/>
    </row>
    <row r="2480" spans="4:4">
      <c r="D2480" s="4"/>
    </row>
    <row r="2481" spans="4:4">
      <c r="D2481" s="4"/>
    </row>
    <row r="2482" spans="4:4">
      <c r="D2482" s="4"/>
    </row>
    <row r="2483" spans="4:4">
      <c r="D2483" s="4"/>
    </row>
    <row r="2484" spans="4:4">
      <c r="D2484" s="4"/>
    </row>
    <row r="2485" spans="4:4">
      <c r="D2485" s="4"/>
    </row>
    <row r="2486" spans="4:4">
      <c r="D2486" s="4"/>
    </row>
    <row r="2487" spans="4:4">
      <c r="D2487" s="4"/>
    </row>
    <row r="2488" spans="4:4">
      <c r="D2488" s="4"/>
    </row>
    <row r="2489" spans="4:4">
      <c r="D2489" s="4"/>
    </row>
    <row r="2490" spans="4:4">
      <c r="D2490" s="4"/>
    </row>
    <row r="2491" spans="4:4">
      <c r="D2491" s="4"/>
    </row>
    <row r="2492" spans="4:4">
      <c r="D2492" s="4"/>
    </row>
    <row r="2493" spans="4:4">
      <c r="D2493" s="4"/>
    </row>
    <row r="2494" spans="4:4">
      <c r="D2494" s="4"/>
    </row>
    <row r="2495" spans="4:4">
      <c r="D2495" s="4"/>
    </row>
    <row r="2496" spans="4:4">
      <c r="D2496" s="4"/>
    </row>
    <row r="2497" spans="4:4">
      <c r="D2497" s="4"/>
    </row>
    <row r="2498" spans="4:4">
      <c r="D2498" s="4"/>
    </row>
    <row r="2499" spans="4:4">
      <c r="D2499" s="4"/>
    </row>
    <row r="2500" spans="4:4">
      <c r="D2500" s="4"/>
    </row>
    <row r="2501" spans="4:4">
      <c r="D2501" s="4"/>
    </row>
    <row r="2502" spans="4:4">
      <c r="D2502" s="4"/>
    </row>
    <row r="2503" spans="4:4">
      <c r="D2503" s="4"/>
    </row>
    <row r="2504" spans="4:4">
      <c r="D2504" s="4"/>
    </row>
    <row r="2505" spans="4:4">
      <c r="D2505" s="4"/>
    </row>
    <row r="2506" spans="4:4">
      <c r="D2506" s="4"/>
    </row>
    <row r="2507" spans="4:4">
      <c r="D2507" s="4"/>
    </row>
    <row r="2508" spans="4:4">
      <c r="D2508" s="4"/>
    </row>
    <row r="2509" spans="4:4">
      <c r="D2509" s="4"/>
    </row>
    <row r="2510" spans="4:4">
      <c r="D2510" s="4"/>
    </row>
    <row r="2511" spans="4:4">
      <c r="D2511" s="4"/>
    </row>
    <row r="2512" spans="4:4">
      <c r="D2512" s="4"/>
    </row>
    <row r="2513" spans="4:4">
      <c r="D2513" s="4"/>
    </row>
    <row r="2514" spans="4:4">
      <c r="D2514" s="4"/>
    </row>
    <row r="2515" spans="4:4">
      <c r="D2515" s="4"/>
    </row>
    <row r="2516" spans="4:4">
      <c r="D2516" s="4"/>
    </row>
    <row r="2517" spans="4:4">
      <c r="D2517" s="4"/>
    </row>
    <row r="2518" spans="4:4">
      <c r="D2518" s="4"/>
    </row>
    <row r="2519" spans="4:4">
      <c r="D2519" s="4"/>
    </row>
    <row r="2520" spans="4:4">
      <c r="D2520" s="4"/>
    </row>
    <row r="2521" spans="4:4">
      <c r="D2521" s="4"/>
    </row>
    <row r="2522" spans="4:4">
      <c r="D2522" s="4"/>
    </row>
    <row r="2523" spans="4:4">
      <c r="D2523" s="4"/>
    </row>
    <row r="2524" spans="4:4">
      <c r="D2524" s="4"/>
    </row>
    <row r="2525" spans="4:4">
      <c r="D2525" s="4"/>
    </row>
    <row r="2526" spans="4:4">
      <c r="D2526" s="4"/>
    </row>
    <row r="2527" spans="4:4">
      <c r="D2527" s="4"/>
    </row>
    <row r="2528" spans="4:4">
      <c r="D2528" s="4"/>
    </row>
    <row r="2529" spans="4:4">
      <c r="D2529" s="4"/>
    </row>
    <row r="2530" spans="4:4">
      <c r="D2530" s="4"/>
    </row>
    <row r="2531" spans="4:4">
      <c r="D2531" s="4"/>
    </row>
    <row r="2532" spans="4:4">
      <c r="D2532" s="4"/>
    </row>
    <row r="2533" spans="4:4">
      <c r="D2533" s="4"/>
    </row>
    <row r="2534" spans="4:4">
      <c r="D2534" s="4"/>
    </row>
    <row r="2535" spans="4:4">
      <c r="D2535" s="4"/>
    </row>
    <row r="2536" spans="4:4">
      <c r="D2536" s="4"/>
    </row>
    <row r="2537" spans="4:4">
      <c r="D2537" s="4"/>
    </row>
    <row r="2538" spans="4:4">
      <c r="D2538" s="4"/>
    </row>
    <row r="2539" spans="4:4">
      <c r="D2539" s="4"/>
    </row>
    <row r="2540" spans="4:4">
      <c r="D2540" s="4"/>
    </row>
    <row r="2541" spans="4:4">
      <c r="D2541" s="4"/>
    </row>
    <row r="2542" spans="4:4">
      <c r="D2542" s="4"/>
    </row>
    <row r="2543" spans="4:4">
      <c r="D2543" s="4"/>
    </row>
    <row r="2544" spans="4:4">
      <c r="D2544" s="4"/>
    </row>
    <row r="2545" spans="4:4">
      <c r="D2545" s="4"/>
    </row>
    <row r="2546" spans="4:4">
      <c r="D2546" s="4"/>
    </row>
    <row r="2547" spans="4:4">
      <c r="D2547" s="4"/>
    </row>
    <row r="2548" spans="4:4">
      <c r="D2548" s="4"/>
    </row>
    <row r="2549" spans="4:4">
      <c r="D2549" s="4"/>
    </row>
    <row r="2550" spans="4:4">
      <c r="D2550" s="4"/>
    </row>
    <row r="2551" spans="4:4">
      <c r="D2551" s="4"/>
    </row>
    <row r="2552" spans="4:4">
      <c r="D2552" s="4"/>
    </row>
    <row r="2553" spans="4:4">
      <c r="D2553" s="4"/>
    </row>
    <row r="2554" spans="4:4">
      <c r="D2554" s="4"/>
    </row>
    <row r="2555" spans="4:4">
      <c r="D2555" s="4"/>
    </row>
    <row r="2556" spans="4:4">
      <c r="D2556" s="4"/>
    </row>
    <row r="2557" spans="4:4">
      <c r="D2557" s="4"/>
    </row>
    <row r="2558" spans="4:4">
      <c r="D2558" s="4"/>
    </row>
    <row r="2559" spans="4:4">
      <c r="D2559" s="4"/>
    </row>
    <row r="2560" spans="4:4">
      <c r="D2560" s="4"/>
    </row>
    <row r="2561" spans="4:4">
      <c r="D2561" s="4"/>
    </row>
    <row r="2562" spans="4:4">
      <c r="D2562" s="4"/>
    </row>
    <row r="2563" spans="4:4">
      <c r="D2563" s="4"/>
    </row>
    <row r="2564" spans="4:4">
      <c r="D2564" s="4"/>
    </row>
    <row r="2565" spans="4:4">
      <c r="D2565" s="4"/>
    </row>
    <row r="2566" spans="4:4">
      <c r="D2566" s="4"/>
    </row>
    <row r="2567" spans="4:4">
      <c r="D2567" s="4"/>
    </row>
    <row r="2568" spans="4:4">
      <c r="D2568" s="4"/>
    </row>
    <row r="2569" spans="4:4">
      <c r="D2569" s="4"/>
    </row>
    <row r="2570" spans="4:4">
      <c r="D2570" s="4"/>
    </row>
    <row r="2571" spans="4:4">
      <c r="D2571" s="4"/>
    </row>
    <row r="2572" spans="4:4">
      <c r="D2572" s="4"/>
    </row>
    <row r="2573" spans="4:4">
      <c r="D2573" s="4"/>
    </row>
    <row r="2574" spans="4:4">
      <c r="D2574" s="4"/>
    </row>
    <row r="2575" spans="4:4">
      <c r="D2575" s="4"/>
    </row>
    <row r="2576" spans="4:4">
      <c r="D2576" s="4"/>
    </row>
    <row r="2577" spans="4:4">
      <c r="D2577" s="4"/>
    </row>
    <row r="2578" spans="4:4">
      <c r="D2578" s="4"/>
    </row>
    <row r="2579" spans="4:4">
      <c r="D2579" s="4"/>
    </row>
    <row r="2580" spans="4:4">
      <c r="D2580" s="4"/>
    </row>
    <row r="2581" spans="4:4">
      <c r="D2581" s="4"/>
    </row>
    <row r="2582" spans="4:4">
      <c r="D2582" s="4"/>
    </row>
    <row r="2583" spans="4:4">
      <c r="D2583" s="4"/>
    </row>
    <row r="2584" spans="4:4">
      <c r="D2584" s="4"/>
    </row>
    <row r="2585" spans="4:4">
      <c r="D2585" s="4"/>
    </row>
    <row r="2586" spans="4:4">
      <c r="D2586" s="4"/>
    </row>
    <row r="2587" spans="4:4">
      <c r="D2587" s="4"/>
    </row>
    <row r="2588" spans="4:4">
      <c r="D2588" s="4"/>
    </row>
    <row r="2589" spans="4:4">
      <c r="D2589" s="4"/>
    </row>
    <row r="2590" spans="4:4">
      <c r="D2590" s="4"/>
    </row>
    <row r="2591" spans="4:4">
      <c r="D2591" s="4"/>
    </row>
    <row r="2592" spans="4:4">
      <c r="D2592" s="4"/>
    </row>
    <row r="2593" spans="4:4">
      <c r="D2593" s="4"/>
    </row>
    <row r="2594" spans="4:4">
      <c r="D2594" s="4"/>
    </row>
    <row r="2595" spans="4:4">
      <c r="D2595" s="4"/>
    </row>
    <row r="2596" spans="4:4">
      <c r="D2596" s="4"/>
    </row>
    <row r="2597" spans="4:4">
      <c r="D2597" s="4"/>
    </row>
    <row r="2598" spans="4:4">
      <c r="D2598" s="4"/>
    </row>
    <row r="2599" spans="4:4">
      <c r="D2599" s="4"/>
    </row>
    <row r="2600" spans="4:4">
      <c r="D2600" s="4"/>
    </row>
    <row r="2601" spans="4:4">
      <c r="D2601" s="4"/>
    </row>
    <row r="2602" spans="4:4">
      <c r="D2602" s="4"/>
    </row>
    <row r="2603" spans="4:4">
      <c r="D2603" s="4"/>
    </row>
    <row r="2604" spans="4:4">
      <c r="D2604" s="4"/>
    </row>
    <row r="2605" spans="4:4">
      <c r="D2605" s="4"/>
    </row>
    <row r="2606" spans="4:4">
      <c r="D2606" s="4"/>
    </row>
    <row r="2607" spans="4:4">
      <c r="D2607" s="4"/>
    </row>
    <row r="2608" spans="4:4">
      <c r="D2608" s="4"/>
    </row>
    <row r="2609" spans="4:4">
      <c r="D2609" s="4"/>
    </row>
    <row r="2610" spans="4:4">
      <c r="D2610" s="4"/>
    </row>
    <row r="2611" spans="4:4">
      <c r="D2611" s="4"/>
    </row>
    <row r="2612" spans="4:4">
      <c r="D2612" s="4"/>
    </row>
    <row r="2613" spans="4:4">
      <c r="D2613" s="4"/>
    </row>
    <row r="2614" spans="4:4">
      <c r="D2614" s="4"/>
    </row>
    <row r="2615" spans="4:4">
      <c r="D2615" s="4"/>
    </row>
    <row r="2616" spans="4:4">
      <c r="D2616" s="4"/>
    </row>
    <row r="2617" spans="4:4">
      <c r="D2617" s="4"/>
    </row>
    <row r="2618" spans="4:4">
      <c r="D2618" s="4"/>
    </row>
    <row r="2619" spans="4:4">
      <c r="D2619" s="4"/>
    </row>
    <row r="2620" spans="4:4">
      <c r="D2620" s="4"/>
    </row>
    <row r="2621" spans="4:4">
      <c r="D2621" s="4"/>
    </row>
    <row r="2622" spans="4:4">
      <c r="D2622" s="4"/>
    </row>
    <row r="2623" spans="4:4">
      <c r="D2623" s="4"/>
    </row>
    <row r="2624" spans="4:4">
      <c r="D2624" s="4"/>
    </row>
    <row r="2625" spans="4:4">
      <c r="D2625" s="4"/>
    </row>
    <row r="2626" spans="4:4">
      <c r="D2626" s="4"/>
    </row>
    <row r="2627" spans="4:4">
      <c r="D2627" s="4"/>
    </row>
    <row r="2628" spans="4:4">
      <c r="D2628" s="4"/>
    </row>
    <row r="2629" spans="4:4">
      <c r="D2629" s="4"/>
    </row>
    <row r="2630" spans="4:4">
      <c r="D2630" s="4"/>
    </row>
    <row r="2631" spans="4:4">
      <c r="D2631" s="4"/>
    </row>
    <row r="2632" spans="4:4">
      <c r="D2632" s="4"/>
    </row>
    <row r="2633" spans="4:4">
      <c r="D2633" s="4"/>
    </row>
    <row r="2634" spans="4:4">
      <c r="D2634" s="4"/>
    </row>
    <row r="2635" spans="4:4">
      <c r="D2635" s="4"/>
    </row>
    <row r="2636" spans="4:4">
      <c r="D2636" s="4"/>
    </row>
    <row r="2637" spans="4:4">
      <c r="D2637" s="4"/>
    </row>
    <row r="2638" spans="4:4">
      <c r="D2638" s="4"/>
    </row>
    <row r="2639" spans="4:4">
      <c r="D2639" s="4"/>
    </row>
    <row r="2640" spans="4:4">
      <c r="D2640" s="4"/>
    </row>
    <row r="2641" spans="4:4">
      <c r="D2641" s="4"/>
    </row>
    <row r="2642" spans="4:4">
      <c r="D2642" s="4"/>
    </row>
    <row r="2643" spans="4:4">
      <c r="D2643" s="4"/>
    </row>
    <row r="2644" spans="4:4">
      <c r="D2644" s="4"/>
    </row>
    <row r="2645" spans="4:4">
      <c r="D2645" s="4"/>
    </row>
    <row r="2646" spans="4:4">
      <c r="D2646" s="4"/>
    </row>
    <row r="2647" spans="4:4">
      <c r="D2647" s="4"/>
    </row>
    <row r="2648" spans="4:4">
      <c r="D2648" s="4"/>
    </row>
    <row r="2649" spans="4:4">
      <c r="D2649" s="4"/>
    </row>
    <row r="2650" spans="4:4">
      <c r="D2650" s="4"/>
    </row>
    <row r="2651" spans="4:4">
      <c r="D2651" s="4"/>
    </row>
    <row r="2652" spans="4:4">
      <c r="D2652" s="4"/>
    </row>
    <row r="2653" spans="4:4">
      <c r="D2653" s="4"/>
    </row>
    <row r="2654" spans="4:4">
      <c r="D2654" s="4"/>
    </row>
    <row r="2655" spans="4:4">
      <c r="D2655" s="4"/>
    </row>
    <row r="2656" spans="4:4">
      <c r="D2656" s="4"/>
    </row>
    <row r="2657" spans="4:4">
      <c r="D2657" s="4"/>
    </row>
    <row r="2658" spans="4:4">
      <c r="D2658" s="4"/>
    </row>
    <row r="2659" spans="4:4">
      <c r="D2659" s="4"/>
    </row>
    <row r="2660" spans="4:4">
      <c r="D2660" s="4"/>
    </row>
    <row r="2661" spans="4:4">
      <c r="D2661" s="4"/>
    </row>
    <row r="2662" spans="4:4">
      <c r="D2662" s="4"/>
    </row>
    <row r="2663" spans="4:4">
      <c r="D2663" s="4"/>
    </row>
    <row r="2664" spans="4:4">
      <c r="D2664" s="4"/>
    </row>
    <row r="2665" spans="4:4">
      <c r="D2665" s="4"/>
    </row>
    <row r="2666" spans="4:4">
      <c r="D2666" s="4"/>
    </row>
    <row r="2667" spans="4:4">
      <c r="D2667" s="4"/>
    </row>
    <row r="2668" spans="4:4">
      <c r="D2668" s="4"/>
    </row>
    <row r="2669" spans="4:4">
      <c r="D2669" s="4"/>
    </row>
    <row r="2670" spans="4:4">
      <c r="D2670" s="4"/>
    </row>
    <row r="2671" spans="4:4">
      <c r="D2671" s="4"/>
    </row>
    <row r="2672" spans="4:4">
      <c r="D2672" s="4"/>
    </row>
    <row r="2673" spans="4:4">
      <c r="D2673" s="4"/>
    </row>
    <row r="2674" spans="4:4">
      <c r="D2674" s="4"/>
    </row>
    <row r="2675" spans="4:4">
      <c r="D2675" s="4"/>
    </row>
    <row r="2676" spans="4:4">
      <c r="D2676" s="4"/>
    </row>
    <row r="2677" spans="4:4">
      <c r="D2677" s="4"/>
    </row>
    <row r="2678" spans="4:4">
      <c r="D2678" s="4"/>
    </row>
    <row r="2679" spans="4:4">
      <c r="D2679" s="4"/>
    </row>
    <row r="2680" spans="4:4">
      <c r="D2680" s="4"/>
    </row>
    <row r="2681" spans="4:4">
      <c r="D2681" s="4"/>
    </row>
    <row r="2682" spans="4:4">
      <c r="D2682" s="4"/>
    </row>
    <row r="2683" spans="4:4">
      <c r="D2683" s="4"/>
    </row>
    <row r="2684" spans="4:4">
      <c r="D2684" s="4"/>
    </row>
    <row r="2685" spans="4:4">
      <c r="D2685" s="4"/>
    </row>
    <row r="2686" spans="4:4">
      <c r="D2686" s="4"/>
    </row>
    <row r="2687" spans="4:4">
      <c r="D2687" s="4"/>
    </row>
    <row r="2688" spans="4:4">
      <c r="D2688" s="4"/>
    </row>
    <row r="2689" spans="4:4">
      <c r="D2689" s="4"/>
    </row>
    <row r="2690" spans="4:4">
      <c r="D2690" s="4"/>
    </row>
    <row r="2691" spans="4:4">
      <c r="D2691" s="4"/>
    </row>
    <row r="2692" spans="4:4">
      <c r="D2692" s="4"/>
    </row>
    <row r="2693" spans="4:4">
      <c r="D2693" s="4"/>
    </row>
    <row r="2694" spans="4:4">
      <c r="D2694" s="4"/>
    </row>
    <row r="2695" spans="4:4">
      <c r="D2695" s="4"/>
    </row>
    <row r="2696" spans="4:4">
      <c r="D2696" s="4"/>
    </row>
    <row r="2697" spans="4:4">
      <c r="D2697" s="4"/>
    </row>
    <row r="2698" spans="4:4">
      <c r="D2698" s="4"/>
    </row>
    <row r="2699" spans="4:4">
      <c r="D2699" s="4"/>
    </row>
    <row r="2700" spans="4:4">
      <c r="D2700" s="4"/>
    </row>
    <row r="2701" spans="4:4">
      <c r="D2701" s="4"/>
    </row>
    <row r="2702" spans="4:4">
      <c r="D2702" s="4"/>
    </row>
    <row r="2703" spans="4:4">
      <c r="D2703" s="4"/>
    </row>
    <row r="2704" spans="4:4">
      <c r="D2704" s="4"/>
    </row>
    <row r="2705" spans="4:4">
      <c r="D2705" s="4"/>
    </row>
    <row r="2706" spans="4:4">
      <c r="D2706" s="4"/>
    </row>
    <row r="2707" spans="4:4">
      <c r="D2707" s="4"/>
    </row>
    <row r="2708" spans="4:4">
      <c r="D2708" s="4"/>
    </row>
    <row r="2709" spans="4:4">
      <c r="D2709" s="4"/>
    </row>
    <row r="2710" spans="4:4">
      <c r="D2710" s="4"/>
    </row>
    <row r="2711" spans="4:4">
      <c r="D2711" s="4"/>
    </row>
    <row r="2712" spans="4:4">
      <c r="D2712" s="4"/>
    </row>
    <row r="2713" spans="4:4">
      <c r="D2713" s="4"/>
    </row>
    <row r="2714" spans="4:4">
      <c r="D2714" s="4"/>
    </row>
    <row r="2715" spans="4:4">
      <c r="D2715" s="4"/>
    </row>
    <row r="2716" spans="4:4">
      <c r="D2716" s="4"/>
    </row>
    <row r="2717" spans="4:4">
      <c r="D2717" s="4"/>
    </row>
    <row r="2718" spans="4:4">
      <c r="D2718" s="4"/>
    </row>
    <row r="2719" spans="4:4">
      <c r="D2719" s="4"/>
    </row>
    <row r="2720" spans="4:4">
      <c r="D2720" s="4"/>
    </row>
    <row r="2721" spans="4:4">
      <c r="D2721" s="4"/>
    </row>
    <row r="2722" spans="4:4">
      <c r="D2722" s="4"/>
    </row>
    <row r="2723" spans="4:4">
      <c r="D2723" s="4"/>
    </row>
    <row r="2724" spans="4:4">
      <c r="D2724" s="4"/>
    </row>
    <row r="2725" spans="4:4">
      <c r="D2725" s="4"/>
    </row>
    <row r="2726" spans="4:4">
      <c r="D2726" s="4"/>
    </row>
    <row r="2727" spans="4:4">
      <c r="D2727" s="4"/>
    </row>
    <row r="2728" spans="4:4">
      <c r="D2728" s="4"/>
    </row>
    <row r="2729" spans="4:4">
      <c r="D2729" s="4"/>
    </row>
    <row r="2730" spans="4:4">
      <c r="D2730" s="4"/>
    </row>
    <row r="2731" spans="4:4">
      <c r="D2731" s="4"/>
    </row>
    <row r="2732" spans="4:4">
      <c r="D2732" s="4"/>
    </row>
    <row r="2733" spans="4:4">
      <c r="D2733" s="4"/>
    </row>
    <row r="2734" spans="4:4">
      <c r="D2734" s="4"/>
    </row>
    <row r="2735" spans="4:4">
      <c r="D2735" s="4"/>
    </row>
    <row r="2736" spans="4:4">
      <c r="D2736" s="4"/>
    </row>
    <row r="2737" spans="4:4">
      <c r="D2737" s="4"/>
    </row>
    <row r="2738" spans="4:4">
      <c r="D2738" s="4"/>
    </row>
    <row r="2739" spans="4:4">
      <c r="D2739" s="4"/>
    </row>
    <row r="2740" spans="4:4">
      <c r="D2740" s="4"/>
    </row>
    <row r="2741" spans="4:4">
      <c r="D2741" s="4"/>
    </row>
    <row r="2742" spans="4:4">
      <c r="D2742" s="4"/>
    </row>
    <row r="2743" spans="4:4">
      <c r="D2743" s="4"/>
    </row>
    <row r="2744" spans="4:4">
      <c r="D2744" s="4"/>
    </row>
    <row r="2745" spans="4:4">
      <c r="D2745" s="4"/>
    </row>
    <row r="2746" spans="4:4">
      <c r="D2746" s="4"/>
    </row>
    <row r="2747" spans="4:4">
      <c r="D2747" s="4"/>
    </row>
    <row r="2748" spans="4:4">
      <c r="D2748" s="4"/>
    </row>
    <row r="2749" spans="4:4">
      <c r="D2749" s="4"/>
    </row>
    <row r="2750" spans="4:4">
      <c r="D2750" s="4"/>
    </row>
    <row r="2751" spans="4:4">
      <c r="D2751" s="4"/>
    </row>
    <row r="2752" spans="4:4">
      <c r="D2752" s="4"/>
    </row>
    <row r="2753" spans="4:4">
      <c r="D2753" s="4"/>
    </row>
    <row r="2754" spans="4:4">
      <c r="D2754" s="4"/>
    </row>
    <row r="2755" spans="4:4">
      <c r="D2755" s="4"/>
    </row>
    <row r="2756" spans="4:4">
      <c r="D2756" s="4"/>
    </row>
    <row r="2757" spans="4:4">
      <c r="D2757" s="4"/>
    </row>
    <row r="2758" spans="4:4">
      <c r="D2758" s="4"/>
    </row>
    <row r="2759" spans="4:4">
      <c r="D2759" s="4"/>
    </row>
    <row r="2760" spans="4:4">
      <c r="D2760" s="4"/>
    </row>
    <row r="2761" spans="4:4">
      <c r="D2761" s="4"/>
    </row>
    <row r="2762" spans="4:4">
      <c r="D2762" s="4"/>
    </row>
    <row r="2763" spans="4:4">
      <c r="D2763" s="4"/>
    </row>
    <row r="2764" spans="4:4">
      <c r="D2764" s="4"/>
    </row>
    <row r="2765" spans="4:4">
      <c r="D2765" s="4"/>
    </row>
    <row r="2766" spans="4:4">
      <c r="D2766" s="4"/>
    </row>
    <row r="2767" spans="4:4">
      <c r="D2767" s="4"/>
    </row>
    <row r="2768" spans="4:4">
      <c r="D2768" s="4"/>
    </row>
    <row r="2769" spans="4:4">
      <c r="D2769" s="4"/>
    </row>
    <row r="2770" spans="4:4">
      <c r="D2770" s="4"/>
    </row>
    <row r="2771" spans="4:4">
      <c r="D2771" s="4"/>
    </row>
    <row r="2772" spans="4:4">
      <c r="D2772" s="4"/>
    </row>
    <row r="2773" spans="4:4">
      <c r="D2773" s="4"/>
    </row>
    <row r="2774" spans="4:4">
      <c r="D2774" s="4"/>
    </row>
    <row r="2775" spans="4:4">
      <c r="D2775" s="4"/>
    </row>
    <row r="2776" spans="4:4">
      <c r="D2776" s="4"/>
    </row>
    <row r="2777" spans="4:4">
      <c r="D2777" s="4"/>
    </row>
    <row r="2778" spans="4:4">
      <c r="D2778" s="4"/>
    </row>
    <row r="2779" spans="4:4">
      <c r="D2779" s="4"/>
    </row>
    <row r="2780" spans="4:4">
      <c r="D2780" s="4"/>
    </row>
    <row r="2781" spans="4:4">
      <c r="D2781" s="4"/>
    </row>
    <row r="2782" spans="4:4">
      <c r="D2782" s="4"/>
    </row>
    <row r="2783" spans="4:4">
      <c r="D2783" s="4"/>
    </row>
    <row r="2784" spans="4:4">
      <c r="D2784" s="4"/>
    </row>
    <row r="2785" spans="4:4">
      <c r="D2785" s="4"/>
    </row>
    <row r="2786" spans="4:4">
      <c r="D2786" s="4"/>
    </row>
    <row r="2787" spans="4:4">
      <c r="D2787" s="4"/>
    </row>
    <row r="2788" spans="4:4">
      <c r="D2788" s="4"/>
    </row>
    <row r="2789" spans="4:4">
      <c r="D2789" s="4"/>
    </row>
    <row r="2790" spans="4:4">
      <c r="D2790" s="4"/>
    </row>
    <row r="2791" spans="4:4">
      <c r="D2791" s="4"/>
    </row>
    <row r="2792" spans="4:4">
      <c r="D2792" s="4"/>
    </row>
    <row r="2793" spans="4:4">
      <c r="D2793" s="4"/>
    </row>
    <row r="2794" spans="4:4">
      <c r="D2794" s="4"/>
    </row>
    <row r="2795" spans="4:4">
      <c r="D2795" s="4"/>
    </row>
    <row r="2796" spans="4:4">
      <c r="D2796" s="4"/>
    </row>
    <row r="2797" spans="4:4">
      <c r="D2797" s="4"/>
    </row>
    <row r="2798" spans="4:4">
      <c r="D2798" s="4"/>
    </row>
    <row r="2799" spans="4:4">
      <c r="D2799" s="4"/>
    </row>
    <row r="2800" spans="4:4">
      <c r="D2800" s="4"/>
    </row>
    <row r="2801" spans="4:4">
      <c r="D2801" s="4"/>
    </row>
    <row r="2802" spans="4:4">
      <c r="D2802" s="4"/>
    </row>
    <row r="2803" spans="4:4">
      <c r="D2803" s="4"/>
    </row>
    <row r="2804" spans="4:4">
      <c r="D2804" s="4"/>
    </row>
    <row r="2805" spans="4:4">
      <c r="D2805" s="4"/>
    </row>
    <row r="2806" spans="4:4">
      <c r="D2806" s="4"/>
    </row>
    <row r="2807" spans="4:4">
      <c r="D2807" s="4"/>
    </row>
    <row r="2808" spans="4:4">
      <c r="D2808" s="4"/>
    </row>
    <row r="2809" spans="4:4">
      <c r="D2809" s="4"/>
    </row>
    <row r="2810" spans="4:4">
      <c r="D2810" s="4"/>
    </row>
    <row r="2811" spans="4:4">
      <c r="D2811" s="4"/>
    </row>
    <row r="2812" spans="4:4">
      <c r="D2812" s="4"/>
    </row>
    <row r="2813" spans="4:4">
      <c r="D2813" s="4"/>
    </row>
    <row r="2814" spans="4:4">
      <c r="D2814" s="4"/>
    </row>
    <row r="2815" spans="4:4">
      <c r="D2815" s="4"/>
    </row>
    <row r="2816" spans="4:4">
      <c r="D2816" s="4"/>
    </row>
    <row r="2817" spans="4:4">
      <c r="D2817" s="4"/>
    </row>
    <row r="2818" spans="4:4">
      <c r="D2818" s="4"/>
    </row>
    <row r="2819" spans="4:4">
      <c r="D2819" s="4"/>
    </row>
    <row r="2820" spans="4:4">
      <c r="D2820" s="4"/>
    </row>
    <row r="2821" spans="4:4">
      <c r="D2821" s="4"/>
    </row>
    <row r="2822" spans="4:4">
      <c r="D2822" s="4"/>
    </row>
    <row r="2823" spans="4:4">
      <c r="D2823" s="4"/>
    </row>
    <row r="2824" spans="4:4">
      <c r="D2824" s="4"/>
    </row>
    <row r="2825" spans="4:4">
      <c r="D2825" s="4"/>
    </row>
    <row r="2826" spans="4:4">
      <c r="D2826" s="4"/>
    </row>
    <row r="2827" spans="4:4">
      <c r="D2827" s="4"/>
    </row>
    <row r="2828" spans="4:4">
      <c r="D2828" s="4"/>
    </row>
    <row r="2829" spans="4:4">
      <c r="D2829" s="4"/>
    </row>
    <row r="2830" spans="4:4">
      <c r="D2830" s="4"/>
    </row>
    <row r="2831" spans="4:4">
      <c r="D2831" s="4"/>
    </row>
    <row r="2832" spans="4:4">
      <c r="D2832" s="4"/>
    </row>
    <row r="2833" spans="4:4">
      <c r="D2833" s="4"/>
    </row>
    <row r="2834" spans="4:4">
      <c r="D2834" s="4"/>
    </row>
    <row r="2835" spans="4:4">
      <c r="D2835" s="4"/>
    </row>
    <row r="2836" spans="4:4">
      <c r="D2836" s="4"/>
    </row>
    <row r="2837" spans="4:4">
      <c r="D2837" s="4"/>
    </row>
    <row r="2838" spans="4:4">
      <c r="D2838" s="4"/>
    </row>
    <row r="2839" spans="4:4">
      <c r="D2839" s="4"/>
    </row>
    <row r="2840" spans="4:4">
      <c r="D2840" s="4"/>
    </row>
    <row r="2841" spans="4:4">
      <c r="D2841" s="4"/>
    </row>
    <row r="2842" spans="4:4">
      <c r="D2842" s="4"/>
    </row>
    <row r="2843" spans="4:4">
      <c r="D2843" s="4"/>
    </row>
    <row r="2844" spans="4:4">
      <c r="D2844" s="4"/>
    </row>
    <row r="2845" spans="4:4">
      <c r="D2845" s="4"/>
    </row>
    <row r="2846" spans="4:4">
      <c r="D2846" s="4"/>
    </row>
    <row r="2847" spans="4:4">
      <c r="D2847" s="4"/>
    </row>
    <row r="2848" spans="4:4">
      <c r="D2848" s="4"/>
    </row>
    <row r="2849" spans="4:4">
      <c r="D2849" s="4"/>
    </row>
    <row r="2850" spans="4:4">
      <c r="D2850" s="4"/>
    </row>
    <row r="2851" spans="4:4">
      <c r="D2851" s="4"/>
    </row>
    <row r="2852" spans="4:4">
      <c r="D2852" s="4"/>
    </row>
    <row r="2853" spans="4:4">
      <c r="D2853" s="4"/>
    </row>
    <row r="2854" spans="4:4">
      <c r="D2854" s="4"/>
    </row>
    <row r="2855" spans="4:4">
      <c r="D2855" s="4"/>
    </row>
    <row r="2856" spans="4:4">
      <c r="D2856" s="4"/>
    </row>
    <row r="2857" spans="4:4">
      <c r="D2857" s="4"/>
    </row>
    <row r="2858" spans="4:4">
      <c r="D2858" s="4"/>
    </row>
    <row r="2859" spans="4:4">
      <c r="D2859" s="4"/>
    </row>
    <row r="2860" spans="4:4">
      <c r="D2860" s="4"/>
    </row>
    <row r="2861" spans="4:4">
      <c r="D2861" s="4"/>
    </row>
    <row r="2862" spans="4:4">
      <c r="D2862" s="4"/>
    </row>
    <row r="2863" spans="4:4">
      <c r="D2863" s="4"/>
    </row>
    <row r="2864" spans="4:4">
      <c r="D2864" s="4"/>
    </row>
    <row r="2865" spans="4:4">
      <c r="D2865" s="4"/>
    </row>
    <row r="2866" spans="4:4">
      <c r="D2866" s="4"/>
    </row>
    <row r="2867" spans="4:4">
      <c r="D2867" s="4"/>
    </row>
    <row r="2868" spans="4:4">
      <c r="D2868" s="4"/>
    </row>
    <row r="2869" spans="4:4">
      <c r="D2869" s="4"/>
    </row>
    <row r="2870" spans="4:4">
      <c r="D2870" s="4"/>
    </row>
    <row r="2871" spans="4:4">
      <c r="D2871" s="4"/>
    </row>
    <row r="2872" spans="4:4">
      <c r="D2872" s="4"/>
    </row>
    <row r="2873" spans="4:4">
      <c r="D2873" s="4"/>
    </row>
    <row r="2874" spans="4:4">
      <c r="D2874" s="4"/>
    </row>
    <row r="2875" spans="4:4">
      <c r="D2875" s="4"/>
    </row>
    <row r="2876" spans="4:4">
      <c r="D2876" s="4"/>
    </row>
    <row r="2877" spans="4:4">
      <c r="D2877" s="4"/>
    </row>
    <row r="2878" spans="4:4">
      <c r="D2878" s="4"/>
    </row>
    <row r="2879" spans="4:4">
      <c r="D2879" s="4"/>
    </row>
    <row r="2880" spans="4:4">
      <c r="D2880" s="4"/>
    </row>
    <row r="2881" spans="4:4">
      <c r="D2881" s="4"/>
    </row>
    <row r="2882" spans="4:4">
      <c r="D2882" s="4"/>
    </row>
    <row r="2883" spans="4:4">
      <c r="D2883" s="4"/>
    </row>
    <row r="2884" spans="4:4">
      <c r="D2884" s="4"/>
    </row>
    <row r="2885" spans="4:4">
      <c r="D2885" s="4"/>
    </row>
    <row r="2886" spans="4:4">
      <c r="D2886" s="4"/>
    </row>
    <row r="2887" spans="4:4">
      <c r="D2887" s="4"/>
    </row>
    <row r="2888" spans="4:4">
      <c r="D2888" s="4"/>
    </row>
    <row r="2889" spans="4:4">
      <c r="D2889" s="4"/>
    </row>
    <row r="2890" spans="4:4">
      <c r="D2890" s="4"/>
    </row>
    <row r="2891" spans="4:4">
      <c r="D2891" s="4"/>
    </row>
    <row r="2892" spans="4:4">
      <c r="D2892" s="4"/>
    </row>
    <row r="2893" spans="4:4">
      <c r="D2893" s="4"/>
    </row>
    <row r="2894" spans="4:4">
      <c r="D2894" s="4"/>
    </row>
    <row r="2895" spans="4:4">
      <c r="D2895" s="4"/>
    </row>
    <row r="2896" spans="4:4">
      <c r="D2896" s="4"/>
    </row>
    <row r="2897" spans="4:4">
      <c r="D2897" s="4"/>
    </row>
    <row r="2898" spans="4:4">
      <c r="D2898" s="4"/>
    </row>
    <row r="2899" spans="4:4">
      <c r="D2899" s="4"/>
    </row>
    <row r="2900" spans="4:4">
      <c r="D2900" s="4"/>
    </row>
    <row r="2901" spans="4:4">
      <c r="D2901" s="4"/>
    </row>
    <row r="2902" spans="4:4">
      <c r="D2902" s="4"/>
    </row>
    <row r="2903" spans="4:4">
      <c r="D2903" s="4"/>
    </row>
    <row r="2904" spans="4:4">
      <c r="D2904" s="4"/>
    </row>
    <row r="2905" spans="4:4">
      <c r="D2905" s="4"/>
    </row>
    <row r="2906" spans="4:4">
      <c r="D2906" s="4"/>
    </row>
    <row r="2907" spans="4:4">
      <c r="D2907" s="4"/>
    </row>
    <row r="2908" spans="4:4">
      <c r="D2908" s="4"/>
    </row>
    <row r="2909" spans="4:4">
      <c r="D2909" s="4"/>
    </row>
    <row r="2910" spans="4:4">
      <c r="D2910" s="4"/>
    </row>
    <row r="2911" spans="4:4">
      <c r="D2911" s="4"/>
    </row>
    <row r="2912" spans="4:4">
      <c r="D2912" s="4"/>
    </row>
    <row r="2913" spans="4:4">
      <c r="D2913" s="4"/>
    </row>
    <row r="2914" spans="4:4">
      <c r="D2914" s="4"/>
    </row>
    <row r="2915" spans="4:4">
      <c r="D2915" s="4"/>
    </row>
    <row r="2916" spans="4:4">
      <c r="D2916" s="4"/>
    </row>
    <row r="2917" spans="4:4">
      <c r="D2917" s="4"/>
    </row>
    <row r="2918" spans="4:4">
      <c r="D2918" s="4"/>
    </row>
    <row r="2919" spans="4:4">
      <c r="D2919" s="4"/>
    </row>
    <row r="2920" spans="4:4">
      <c r="D2920" s="4"/>
    </row>
    <row r="2921" spans="4:4">
      <c r="D2921" s="4"/>
    </row>
    <row r="2922" spans="4:4">
      <c r="D2922" s="4"/>
    </row>
    <row r="2923" spans="4:4">
      <c r="D2923" s="4"/>
    </row>
    <row r="2924" spans="4:4">
      <c r="D2924" s="4"/>
    </row>
    <row r="2925" spans="4:4">
      <c r="D2925" s="4"/>
    </row>
    <row r="2926" spans="4:4">
      <c r="D2926" s="4"/>
    </row>
    <row r="2927" spans="4:4">
      <c r="D2927" s="4"/>
    </row>
    <row r="2928" spans="4:4">
      <c r="D2928" s="4"/>
    </row>
    <row r="2929" spans="4:4">
      <c r="D2929" s="4"/>
    </row>
    <row r="2930" spans="4:4">
      <c r="D2930" s="4"/>
    </row>
    <row r="2931" spans="4:4">
      <c r="D2931" s="4"/>
    </row>
    <row r="2932" spans="4:4">
      <c r="D2932" s="4"/>
    </row>
    <row r="2933" spans="4:4">
      <c r="D2933" s="4"/>
    </row>
    <row r="2934" spans="4:4">
      <c r="D2934" s="4"/>
    </row>
    <row r="2935" spans="4:4">
      <c r="D2935" s="4"/>
    </row>
    <row r="2936" spans="4:4">
      <c r="D2936" s="4"/>
    </row>
    <row r="2937" spans="4:4">
      <c r="D2937" s="4"/>
    </row>
    <row r="2938" spans="4:4">
      <c r="D2938" s="4"/>
    </row>
    <row r="2939" spans="4:4">
      <c r="D2939" s="4"/>
    </row>
    <row r="2940" spans="4:4">
      <c r="D2940" s="4"/>
    </row>
    <row r="2941" spans="4:4">
      <c r="D2941" s="4"/>
    </row>
    <row r="2942" spans="4:4">
      <c r="D2942" s="4"/>
    </row>
    <row r="2943" spans="4:4">
      <c r="D2943" s="4"/>
    </row>
    <row r="2944" spans="4:4">
      <c r="D2944" s="4"/>
    </row>
    <row r="2945" spans="4:4">
      <c r="D2945" s="4"/>
    </row>
    <row r="2946" spans="4:4">
      <c r="D2946" s="4"/>
    </row>
    <row r="2947" spans="4:4">
      <c r="D2947" s="4"/>
    </row>
    <row r="2948" spans="4:4">
      <c r="D2948" s="4"/>
    </row>
    <row r="2949" spans="4:4">
      <c r="D2949" s="4"/>
    </row>
    <row r="2950" spans="4:4">
      <c r="D2950" s="4"/>
    </row>
    <row r="2951" spans="4:4">
      <c r="D2951" s="4"/>
    </row>
    <row r="2952" spans="4:4">
      <c r="D2952" s="4"/>
    </row>
    <row r="2953" spans="4:4">
      <c r="D2953" s="4"/>
    </row>
    <row r="2954" spans="4:4">
      <c r="D2954" s="4"/>
    </row>
    <row r="2955" spans="4:4">
      <c r="D2955" s="4"/>
    </row>
    <row r="2956" spans="4:4">
      <c r="D2956" s="4"/>
    </row>
    <row r="2957" spans="4:4">
      <c r="D2957" s="4"/>
    </row>
    <row r="2958" spans="4:4">
      <c r="D2958" s="4"/>
    </row>
    <row r="2959" spans="4:4">
      <c r="D2959" s="4"/>
    </row>
    <row r="2960" spans="4:4">
      <c r="D2960" s="4"/>
    </row>
    <row r="2961" spans="4:4">
      <c r="D2961" s="4"/>
    </row>
    <row r="2962" spans="4:4">
      <c r="D2962" s="4"/>
    </row>
    <row r="2963" spans="4:4">
      <c r="D2963" s="4"/>
    </row>
    <row r="2964" spans="4:4">
      <c r="D2964" s="4"/>
    </row>
    <row r="2965" spans="4:4">
      <c r="D2965" s="4"/>
    </row>
    <row r="2966" spans="4:4">
      <c r="D2966" s="4"/>
    </row>
    <row r="2967" spans="4:4">
      <c r="D2967" s="4"/>
    </row>
    <row r="2968" spans="4:4">
      <c r="D2968" s="4"/>
    </row>
    <row r="2969" spans="4:4">
      <c r="D2969" s="4"/>
    </row>
    <row r="2970" spans="4:4">
      <c r="D2970" s="4"/>
    </row>
    <row r="2971" spans="4:4">
      <c r="D2971" s="4"/>
    </row>
    <row r="2972" spans="4:4">
      <c r="D2972" s="4"/>
    </row>
    <row r="2973" spans="4:4">
      <c r="D2973" s="4"/>
    </row>
    <row r="2974" spans="4:4">
      <c r="D2974" s="4"/>
    </row>
    <row r="2975" spans="4:4">
      <c r="D2975" s="4"/>
    </row>
    <row r="2976" spans="4:4">
      <c r="D2976" s="4"/>
    </row>
    <row r="2977" spans="4:4">
      <c r="D2977" s="4"/>
    </row>
    <row r="2978" spans="4:4">
      <c r="D2978" s="4"/>
    </row>
    <row r="2979" spans="4:4">
      <c r="D2979" s="4"/>
    </row>
    <row r="2980" spans="4:4">
      <c r="D2980" s="4"/>
    </row>
    <row r="2981" spans="4:4">
      <c r="D2981" s="4"/>
    </row>
    <row r="2982" spans="4:4">
      <c r="D2982" s="4"/>
    </row>
    <row r="2983" spans="4:4">
      <c r="D2983" s="4"/>
    </row>
    <row r="2984" spans="4:4">
      <c r="D2984" s="4"/>
    </row>
    <row r="2985" spans="4:4">
      <c r="D2985" s="4"/>
    </row>
    <row r="2986" spans="4:4">
      <c r="D2986" s="4"/>
    </row>
    <row r="2987" spans="4:4">
      <c r="D2987" s="4"/>
    </row>
    <row r="2988" spans="4:4">
      <c r="D2988" s="4"/>
    </row>
    <row r="2989" spans="4:4">
      <c r="D2989" s="4"/>
    </row>
    <row r="2990" spans="4:4">
      <c r="D2990" s="4"/>
    </row>
    <row r="2991" spans="4:4">
      <c r="D2991" s="4"/>
    </row>
    <row r="2992" spans="4:4">
      <c r="D2992" s="4"/>
    </row>
    <row r="2993" spans="4:4">
      <c r="D2993" s="4"/>
    </row>
    <row r="2994" spans="4:4">
      <c r="D2994" s="4"/>
    </row>
    <row r="2995" spans="4:4">
      <c r="D2995" s="4"/>
    </row>
    <row r="2996" spans="4:4">
      <c r="D2996" s="4"/>
    </row>
    <row r="2997" spans="4:4">
      <c r="D2997" s="4"/>
    </row>
    <row r="2998" spans="4:4">
      <c r="D2998" s="4"/>
    </row>
    <row r="2999" spans="4:4">
      <c r="D2999" s="4"/>
    </row>
    <row r="3000" spans="4:4">
      <c r="D3000" s="4"/>
    </row>
    <row r="3001" spans="4:4">
      <c r="D3001" s="4"/>
    </row>
    <row r="3002" spans="4:4">
      <c r="D3002" s="4"/>
    </row>
    <row r="3003" spans="4:4">
      <c r="D3003" s="4"/>
    </row>
    <row r="3004" spans="4:4">
      <c r="D3004" s="4"/>
    </row>
    <row r="3005" spans="4:4">
      <c r="D3005" s="4"/>
    </row>
    <row r="3006" spans="4:4">
      <c r="D3006" s="4"/>
    </row>
    <row r="3007" spans="4:4">
      <c r="D3007" s="4"/>
    </row>
    <row r="3008" spans="4:4">
      <c r="D3008" s="4"/>
    </row>
    <row r="3009" spans="4:4">
      <c r="D3009" s="4"/>
    </row>
    <row r="3010" spans="4:4">
      <c r="D3010" s="4"/>
    </row>
    <row r="3011" spans="4:4">
      <c r="D3011" s="4"/>
    </row>
    <row r="3012" spans="4:4">
      <c r="D3012" s="4"/>
    </row>
    <row r="3013" spans="4:4">
      <c r="D3013" s="4"/>
    </row>
    <row r="3014" spans="4:4">
      <c r="D3014" s="4"/>
    </row>
    <row r="3015" spans="4:4">
      <c r="D3015" s="4"/>
    </row>
    <row r="3016" spans="4:4">
      <c r="D3016" s="4"/>
    </row>
    <row r="3017" spans="4:4">
      <c r="D3017" s="4"/>
    </row>
    <row r="3018" spans="4:4">
      <c r="D3018" s="4"/>
    </row>
    <row r="3019" spans="4:4">
      <c r="D3019" s="4"/>
    </row>
    <row r="3020" spans="4:4">
      <c r="D3020" s="4"/>
    </row>
    <row r="3021" spans="4:4">
      <c r="D3021" s="4"/>
    </row>
    <row r="3022" spans="4:4">
      <c r="D3022" s="4"/>
    </row>
    <row r="3023" spans="4:4">
      <c r="D3023" s="4"/>
    </row>
    <row r="3024" spans="4:4">
      <c r="D3024" s="4"/>
    </row>
    <row r="3025" spans="4:4">
      <c r="D3025" s="4"/>
    </row>
    <row r="3026" spans="4:4">
      <c r="D3026" s="4"/>
    </row>
    <row r="3027" spans="4:4">
      <c r="D3027" s="4"/>
    </row>
    <row r="3028" spans="4:4">
      <c r="D3028" s="4"/>
    </row>
    <row r="3029" spans="4:4">
      <c r="D3029" s="4"/>
    </row>
    <row r="3030" spans="4:4">
      <c r="D3030" s="4"/>
    </row>
    <row r="3031" spans="4:4">
      <c r="D3031" s="4"/>
    </row>
    <row r="3032" spans="4:4">
      <c r="D3032" s="4"/>
    </row>
    <row r="3033" spans="4:4">
      <c r="D3033" s="4"/>
    </row>
    <row r="3034" spans="4:4">
      <c r="D3034" s="4"/>
    </row>
    <row r="3035" spans="4:4">
      <c r="D3035" s="4"/>
    </row>
    <row r="3036" spans="4:4">
      <c r="D3036" s="4"/>
    </row>
    <row r="3037" spans="4:4">
      <c r="D3037" s="4"/>
    </row>
    <row r="3038" spans="4:4">
      <c r="D3038" s="4"/>
    </row>
    <row r="3039" spans="4:4">
      <c r="D3039" s="4"/>
    </row>
    <row r="3040" spans="4:4">
      <c r="D3040" s="4"/>
    </row>
    <row r="3041" spans="4:4">
      <c r="D3041" s="4"/>
    </row>
    <row r="3042" spans="4:4">
      <c r="D3042" s="4"/>
    </row>
    <row r="3043" spans="4:4">
      <c r="D3043" s="4"/>
    </row>
    <row r="3044" spans="4:4">
      <c r="D3044" s="4"/>
    </row>
    <row r="3045" spans="4:4">
      <c r="D3045" s="4"/>
    </row>
    <row r="3046" spans="4:4">
      <c r="D3046" s="4"/>
    </row>
    <row r="3047" spans="4:4">
      <c r="D3047" s="4"/>
    </row>
    <row r="3048" spans="4:4">
      <c r="D3048" s="4"/>
    </row>
    <row r="3049" spans="4:4">
      <c r="D3049" s="4"/>
    </row>
    <row r="3050" spans="4:4">
      <c r="D3050" s="4"/>
    </row>
    <row r="3051" spans="4:4">
      <c r="D3051" s="4"/>
    </row>
    <row r="3052" spans="4:4">
      <c r="D3052" s="4"/>
    </row>
    <row r="3053" spans="4:4">
      <c r="D3053" s="4"/>
    </row>
    <row r="3054" spans="4:4">
      <c r="D3054" s="4"/>
    </row>
    <row r="3055" spans="4:4">
      <c r="D3055" s="4"/>
    </row>
    <row r="3056" spans="4:4">
      <c r="D3056" s="4"/>
    </row>
    <row r="3057" spans="4:4">
      <c r="D3057" s="4"/>
    </row>
    <row r="3058" spans="4:4">
      <c r="D3058" s="4"/>
    </row>
    <row r="3059" spans="4:4">
      <c r="D3059" s="4"/>
    </row>
    <row r="3060" spans="4:4">
      <c r="D3060" s="4"/>
    </row>
    <row r="3061" spans="4:4">
      <c r="D3061" s="4"/>
    </row>
    <row r="3062" spans="4:4">
      <c r="D3062" s="4"/>
    </row>
    <row r="3063" spans="4:4">
      <c r="D3063" s="4"/>
    </row>
    <row r="3064" spans="4:4">
      <c r="D3064" s="4"/>
    </row>
    <row r="3065" spans="4:4">
      <c r="D3065" s="4"/>
    </row>
    <row r="3066" spans="4:4">
      <c r="D3066" s="4"/>
    </row>
    <row r="3067" spans="4:4">
      <c r="D3067" s="4"/>
    </row>
    <row r="3068" spans="4:4">
      <c r="D3068" s="4"/>
    </row>
    <row r="3069" spans="4:4">
      <c r="D3069" s="4"/>
    </row>
    <row r="3070" spans="4:4">
      <c r="D3070" s="4"/>
    </row>
    <row r="3071" spans="4:4">
      <c r="D3071" s="4"/>
    </row>
    <row r="3072" spans="4:4">
      <c r="D3072" s="4"/>
    </row>
    <row r="3073" spans="4:4">
      <c r="D3073" s="4"/>
    </row>
    <row r="3074" spans="4:4">
      <c r="D3074" s="4"/>
    </row>
    <row r="3075" spans="4:4">
      <c r="D3075" s="4"/>
    </row>
    <row r="3076" spans="4:4">
      <c r="D3076" s="4"/>
    </row>
    <row r="3077" spans="4:4">
      <c r="D3077" s="4"/>
    </row>
    <row r="3078" spans="4:4">
      <c r="D3078" s="4"/>
    </row>
    <row r="3079" spans="4:4">
      <c r="D3079" s="4"/>
    </row>
    <row r="3080" spans="4:4">
      <c r="D3080" s="4"/>
    </row>
    <row r="3081" spans="4:4">
      <c r="D3081" s="4"/>
    </row>
    <row r="3082" spans="4:4">
      <c r="D3082" s="4"/>
    </row>
    <row r="3083" spans="4:4">
      <c r="D3083" s="4"/>
    </row>
    <row r="3084" spans="4:4">
      <c r="D3084" s="4"/>
    </row>
    <row r="3085" spans="4:4">
      <c r="D3085" s="4"/>
    </row>
    <row r="3086" spans="4:4">
      <c r="D3086" s="4"/>
    </row>
    <row r="3087" spans="4:4">
      <c r="D3087" s="4"/>
    </row>
    <row r="3088" spans="4:4">
      <c r="D3088" s="4"/>
    </row>
    <row r="3089" spans="4:4">
      <c r="D3089" s="4"/>
    </row>
    <row r="3090" spans="4:4">
      <c r="D3090" s="4"/>
    </row>
    <row r="3091" spans="4:4">
      <c r="D3091" s="4"/>
    </row>
    <row r="3092" spans="4:4">
      <c r="D3092" s="4"/>
    </row>
    <row r="3093" spans="4:4">
      <c r="D3093" s="4"/>
    </row>
    <row r="3094" spans="4:4">
      <c r="D3094" s="4"/>
    </row>
    <row r="3095" spans="4:4">
      <c r="D3095" s="4"/>
    </row>
    <row r="3096" spans="4:4">
      <c r="D3096" s="4"/>
    </row>
    <row r="3097" spans="4:4">
      <c r="D3097" s="4"/>
    </row>
    <row r="3098" spans="4:4">
      <c r="D3098" s="4"/>
    </row>
    <row r="3099" spans="4:4">
      <c r="D3099" s="4"/>
    </row>
    <row r="3100" spans="4:4">
      <c r="D3100" s="4"/>
    </row>
    <row r="3101" spans="4:4">
      <c r="D3101" s="4"/>
    </row>
    <row r="3102" spans="4:4">
      <c r="D3102" s="4"/>
    </row>
    <row r="3103" spans="4:4">
      <c r="D3103" s="4"/>
    </row>
    <row r="3104" spans="4:4">
      <c r="D3104" s="4"/>
    </row>
    <row r="3105" spans="4:4">
      <c r="D3105" s="4"/>
    </row>
    <row r="3106" spans="4:4">
      <c r="D3106" s="4"/>
    </row>
    <row r="3107" spans="4:4">
      <c r="D3107" s="4"/>
    </row>
    <row r="3108" spans="4:4">
      <c r="D3108" s="4"/>
    </row>
    <row r="3109" spans="4:4">
      <c r="D3109" s="4"/>
    </row>
    <row r="3110" spans="4:4">
      <c r="D3110" s="4"/>
    </row>
    <row r="3111" spans="4:4">
      <c r="D3111" s="4"/>
    </row>
    <row r="3112" spans="4:4">
      <c r="D3112" s="4"/>
    </row>
    <row r="3113" spans="4:4">
      <c r="D3113" s="4"/>
    </row>
    <row r="3114" spans="4:4">
      <c r="D3114" s="4"/>
    </row>
    <row r="3115" spans="4:4">
      <c r="D3115" s="4"/>
    </row>
    <row r="3116" spans="4:4">
      <c r="D3116" s="4"/>
    </row>
    <row r="3117" spans="4:4">
      <c r="D3117" s="4"/>
    </row>
    <row r="3118" spans="4:4">
      <c r="D3118" s="4"/>
    </row>
    <row r="3119" spans="4:4">
      <c r="D3119" s="4"/>
    </row>
    <row r="3120" spans="4:4">
      <c r="D3120" s="4"/>
    </row>
    <row r="3121" spans="4:4">
      <c r="D3121" s="4"/>
    </row>
    <row r="3122" spans="4:4">
      <c r="D3122" s="4"/>
    </row>
    <row r="3123" spans="4:4">
      <c r="D3123" s="4"/>
    </row>
    <row r="3124" spans="4:4">
      <c r="D3124" s="4"/>
    </row>
    <row r="3125" spans="4:4">
      <c r="D3125" s="4"/>
    </row>
    <row r="3126" spans="4:4">
      <c r="D3126" s="4"/>
    </row>
    <row r="3127" spans="4:4">
      <c r="D3127" s="4"/>
    </row>
    <row r="3128" spans="4:4">
      <c r="D3128" s="4"/>
    </row>
    <row r="3129" spans="4:4">
      <c r="D3129" s="4"/>
    </row>
    <row r="3130" spans="4:4">
      <c r="D3130" s="4"/>
    </row>
    <row r="3131" spans="4:4">
      <c r="D3131" s="4"/>
    </row>
    <row r="3132" spans="4:4">
      <c r="D3132" s="4"/>
    </row>
    <row r="3133" spans="4:4">
      <c r="D3133" s="4"/>
    </row>
    <row r="3134" spans="4:4">
      <c r="D3134" s="4"/>
    </row>
    <row r="3135" spans="4:4">
      <c r="D3135" s="4"/>
    </row>
    <row r="3136" spans="4:4">
      <c r="D3136" s="4"/>
    </row>
    <row r="3137" spans="4:4">
      <c r="D3137" s="4"/>
    </row>
    <row r="3138" spans="4:4">
      <c r="D3138" s="4"/>
    </row>
    <row r="3139" spans="4:4">
      <c r="D3139" s="4"/>
    </row>
    <row r="3140" spans="4:4">
      <c r="D3140" s="4"/>
    </row>
    <row r="3141" spans="4:4">
      <c r="D3141" s="4"/>
    </row>
    <row r="3142" spans="4:4">
      <c r="D3142" s="4"/>
    </row>
    <row r="3143" spans="4:4">
      <c r="D3143" s="4"/>
    </row>
    <row r="3144" spans="4:4">
      <c r="D3144" s="4"/>
    </row>
    <row r="3145" spans="4:4">
      <c r="D3145" s="4"/>
    </row>
    <row r="3146" spans="4:4">
      <c r="D3146" s="4"/>
    </row>
    <row r="3147" spans="4:4">
      <c r="D3147" s="4"/>
    </row>
    <row r="3148" spans="4:4">
      <c r="D3148" s="4"/>
    </row>
    <row r="3149" spans="4:4">
      <c r="D3149" s="4"/>
    </row>
    <row r="3150" spans="4:4">
      <c r="D3150" s="4"/>
    </row>
    <row r="3151" spans="4:4">
      <c r="D3151" s="4"/>
    </row>
    <row r="3152" spans="4:4">
      <c r="D3152" s="4"/>
    </row>
    <row r="3153" spans="4:4">
      <c r="D3153" s="4"/>
    </row>
    <row r="3154" spans="4:4">
      <c r="D3154" s="4"/>
    </row>
    <row r="3155" spans="4:4">
      <c r="D3155" s="4"/>
    </row>
    <row r="3156" spans="4:4">
      <c r="D3156" s="4"/>
    </row>
    <row r="3157" spans="4:4">
      <c r="D3157" s="4"/>
    </row>
    <row r="3158" spans="4:4">
      <c r="D3158" s="4"/>
    </row>
    <row r="3159" spans="4:4">
      <c r="D3159" s="4"/>
    </row>
    <row r="3160" spans="4:4">
      <c r="D3160" s="4"/>
    </row>
    <row r="3161" spans="4:4">
      <c r="D3161" s="4"/>
    </row>
    <row r="3162" spans="4:4">
      <c r="D3162" s="4"/>
    </row>
    <row r="3163" spans="4:4">
      <c r="D3163" s="4"/>
    </row>
    <row r="3164" spans="4:4">
      <c r="D3164" s="4"/>
    </row>
    <row r="3165" spans="4:4">
      <c r="D3165" s="4"/>
    </row>
    <row r="3166" spans="4:4">
      <c r="D3166" s="4"/>
    </row>
    <row r="3167" spans="4:4">
      <c r="D3167" s="4"/>
    </row>
    <row r="3168" spans="4:4">
      <c r="D3168" s="4"/>
    </row>
    <row r="3169" spans="4:4">
      <c r="D3169" s="4"/>
    </row>
    <row r="3170" spans="4:4">
      <c r="D3170" s="4"/>
    </row>
    <row r="3171" spans="4:4">
      <c r="D3171" s="4"/>
    </row>
    <row r="3172" spans="4:4">
      <c r="D3172" s="4"/>
    </row>
    <row r="3173" spans="4:4">
      <c r="D3173" s="4"/>
    </row>
    <row r="3174" spans="4:4">
      <c r="D3174" s="4"/>
    </row>
    <row r="3175" spans="4:4">
      <c r="D3175" s="4"/>
    </row>
    <row r="3176" spans="4:4">
      <c r="D3176" s="4"/>
    </row>
    <row r="3177" spans="4:4">
      <c r="D3177" s="4"/>
    </row>
    <row r="3178" spans="4:4">
      <c r="D3178" s="4"/>
    </row>
    <row r="3179" spans="4:4">
      <c r="D3179" s="4"/>
    </row>
    <row r="3180" spans="4:4">
      <c r="D3180" s="4"/>
    </row>
    <row r="3181" spans="4:4">
      <c r="D3181" s="4"/>
    </row>
    <row r="3182" spans="4:4">
      <c r="D3182" s="4"/>
    </row>
    <row r="3183" spans="4:4">
      <c r="D3183" s="4"/>
    </row>
    <row r="3184" spans="4:4">
      <c r="D3184" s="4"/>
    </row>
    <row r="3185" spans="4:4">
      <c r="D3185" s="4"/>
    </row>
    <row r="3186" spans="4:4">
      <c r="D3186" s="4"/>
    </row>
    <row r="3187" spans="4:4">
      <c r="D3187" s="4"/>
    </row>
    <row r="3188" spans="4:4">
      <c r="D3188" s="4"/>
    </row>
    <row r="3189" spans="4:4">
      <c r="D3189" s="4"/>
    </row>
    <row r="3190" spans="4:4">
      <c r="D3190" s="4"/>
    </row>
    <row r="3191" spans="4:4">
      <c r="D3191" s="4"/>
    </row>
    <row r="3192" spans="4:4">
      <c r="D3192" s="4"/>
    </row>
    <row r="3193" spans="4:4">
      <c r="D3193" s="4"/>
    </row>
    <row r="3194" spans="4:4">
      <c r="D3194" s="4"/>
    </row>
    <row r="3195" spans="4:4">
      <c r="D3195" s="4"/>
    </row>
    <row r="3196" spans="4:4">
      <c r="D3196" s="4"/>
    </row>
    <row r="3197" spans="4:4">
      <c r="D3197" s="4"/>
    </row>
    <row r="3198" spans="4:4">
      <c r="D3198" s="4"/>
    </row>
    <row r="3199" spans="4:4">
      <c r="D3199" s="4"/>
    </row>
    <row r="3200" spans="4:4">
      <c r="D3200" s="4"/>
    </row>
    <row r="3201" spans="4:4">
      <c r="D3201" s="4"/>
    </row>
    <row r="3202" spans="4:4">
      <c r="D3202" s="4"/>
    </row>
    <row r="3203" spans="4:4">
      <c r="D3203" s="4"/>
    </row>
    <row r="3204" spans="4:4">
      <c r="D3204" s="4"/>
    </row>
    <row r="3205" spans="4:4">
      <c r="D3205" s="4"/>
    </row>
    <row r="3206" spans="4:4">
      <c r="D3206" s="4"/>
    </row>
    <row r="3207" spans="4:4">
      <c r="D3207" s="4"/>
    </row>
    <row r="3208" spans="4:4">
      <c r="D3208" s="4"/>
    </row>
    <row r="3209" spans="4:4">
      <c r="D3209" s="4"/>
    </row>
    <row r="3210" spans="4:4">
      <c r="D3210" s="4"/>
    </row>
    <row r="3211" spans="4:4">
      <c r="D3211" s="4"/>
    </row>
    <row r="3212" spans="4:4">
      <c r="D3212" s="4"/>
    </row>
    <row r="3213" spans="4:4">
      <c r="D3213" s="4"/>
    </row>
    <row r="3214" spans="4:4">
      <c r="D3214" s="4"/>
    </row>
    <row r="3215" spans="4:4">
      <c r="D3215" s="4"/>
    </row>
    <row r="3216" spans="4:4">
      <c r="D3216" s="4"/>
    </row>
    <row r="3217" spans="4:4">
      <c r="D3217" s="4"/>
    </row>
    <row r="3218" spans="4:4">
      <c r="D3218" s="4"/>
    </row>
    <row r="3219" spans="4:4">
      <c r="D3219" s="4"/>
    </row>
    <row r="3220" spans="4:4">
      <c r="D3220" s="4"/>
    </row>
    <row r="3221" spans="4:4">
      <c r="D3221" s="4"/>
    </row>
    <row r="3222" spans="4:4">
      <c r="D3222" s="4"/>
    </row>
    <row r="3223" spans="4:4">
      <c r="D3223" s="4"/>
    </row>
    <row r="3224" spans="4:4">
      <c r="D3224" s="4"/>
    </row>
    <row r="3225" spans="4:4">
      <c r="D3225" s="4"/>
    </row>
    <row r="3226" spans="4:4">
      <c r="D3226" s="4"/>
    </row>
    <row r="3227" spans="4:4">
      <c r="D3227" s="4"/>
    </row>
    <row r="3228" spans="4:4">
      <c r="D3228" s="4"/>
    </row>
    <row r="3229" spans="4:4">
      <c r="D3229" s="4"/>
    </row>
    <row r="3230" spans="4:4">
      <c r="D3230" s="4"/>
    </row>
    <row r="3231" spans="4:4">
      <c r="D3231" s="4"/>
    </row>
    <row r="3232" spans="4:4">
      <c r="D3232" s="4"/>
    </row>
    <row r="3233" spans="4:4">
      <c r="D3233" s="4"/>
    </row>
    <row r="3234" spans="4:4">
      <c r="D3234" s="4"/>
    </row>
    <row r="3235" spans="4:4">
      <c r="D3235" s="4"/>
    </row>
    <row r="3236" spans="4:4">
      <c r="D3236" s="4"/>
    </row>
    <row r="3237" spans="4:4">
      <c r="D3237" s="4"/>
    </row>
    <row r="3238" spans="4:4">
      <c r="D3238" s="4"/>
    </row>
    <row r="3239" spans="4:4">
      <c r="D3239" s="4"/>
    </row>
    <row r="3240" spans="4:4">
      <c r="D3240" s="4"/>
    </row>
    <row r="3241" spans="4:4">
      <c r="D3241" s="4"/>
    </row>
    <row r="3242" spans="4:4">
      <c r="D3242" s="4"/>
    </row>
    <row r="3243" spans="4:4">
      <c r="D3243" s="4"/>
    </row>
    <row r="3244" spans="4:4">
      <c r="D3244" s="4"/>
    </row>
    <row r="3245" spans="4:4">
      <c r="D3245" s="4"/>
    </row>
    <row r="3246" spans="4:4">
      <c r="D3246" s="4"/>
    </row>
    <row r="3247" spans="4:4">
      <c r="D3247" s="4"/>
    </row>
    <row r="3248" spans="4:4">
      <c r="D3248" s="4"/>
    </row>
    <row r="3249" spans="4:4">
      <c r="D3249" s="4"/>
    </row>
    <row r="3250" spans="4:4">
      <c r="D3250" s="4"/>
    </row>
    <row r="3251" spans="4:4">
      <c r="D3251" s="4"/>
    </row>
    <row r="3252" spans="4:4">
      <c r="D3252" s="4"/>
    </row>
    <row r="3253" spans="4:4">
      <c r="D3253" s="4"/>
    </row>
    <row r="3254" spans="4:4">
      <c r="D3254" s="4"/>
    </row>
    <row r="3255" spans="4:4">
      <c r="D3255" s="4"/>
    </row>
    <row r="3256" spans="4:4">
      <c r="D3256" s="4"/>
    </row>
    <row r="3257" spans="4:4">
      <c r="D3257" s="4"/>
    </row>
    <row r="3258" spans="4:4">
      <c r="D3258" s="4"/>
    </row>
    <row r="3259" spans="4:4">
      <c r="D3259" s="4"/>
    </row>
    <row r="3260" spans="4:4">
      <c r="D3260" s="4"/>
    </row>
    <row r="3261" spans="4:4">
      <c r="D3261" s="4"/>
    </row>
    <row r="3262" spans="4:4">
      <c r="D3262" s="4"/>
    </row>
    <row r="3263" spans="4:4">
      <c r="D3263" s="4"/>
    </row>
    <row r="3264" spans="4:4">
      <c r="D3264" s="4"/>
    </row>
    <row r="3265" spans="4:4">
      <c r="D3265" s="4"/>
    </row>
    <row r="3266" spans="4:4">
      <c r="D3266" s="4"/>
    </row>
    <row r="3267" spans="4:4">
      <c r="D3267" s="4"/>
    </row>
    <row r="3268" spans="4:4">
      <c r="D3268" s="4"/>
    </row>
    <row r="3269" spans="4:4">
      <c r="D3269" s="4"/>
    </row>
    <row r="3270" spans="4:4">
      <c r="D3270" s="4"/>
    </row>
    <row r="3271" spans="4:4">
      <c r="D3271" s="4"/>
    </row>
    <row r="3272" spans="4:4">
      <c r="D3272" s="4"/>
    </row>
    <row r="3273" spans="4:4">
      <c r="D3273" s="4"/>
    </row>
    <row r="3274" spans="4:4">
      <c r="D3274" s="4"/>
    </row>
    <row r="3275" spans="4:4">
      <c r="D3275" s="4"/>
    </row>
    <row r="3276" spans="4:4">
      <c r="D3276" s="4"/>
    </row>
    <row r="3277" spans="4:4">
      <c r="D3277" s="4"/>
    </row>
    <row r="3278" spans="4:4">
      <c r="D3278" s="4"/>
    </row>
    <row r="3279" spans="4:4">
      <c r="D3279" s="4"/>
    </row>
    <row r="3280" spans="4:4">
      <c r="D3280" s="4"/>
    </row>
    <row r="3281" spans="4:4">
      <c r="D3281" s="4"/>
    </row>
    <row r="3282" spans="4:4">
      <c r="D3282" s="4"/>
    </row>
    <row r="3283" spans="4:4">
      <c r="D3283" s="4"/>
    </row>
    <row r="3284" spans="4:4">
      <c r="D3284" s="4"/>
    </row>
    <row r="3285" spans="4:4">
      <c r="D3285" s="4"/>
    </row>
    <row r="3286" spans="4:4">
      <c r="D3286" s="4"/>
    </row>
    <row r="3287" spans="4:4">
      <c r="D3287" s="4"/>
    </row>
    <row r="3288" spans="4:4">
      <c r="D3288" s="4"/>
    </row>
    <row r="3289" spans="4:4">
      <c r="D3289" s="4"/>
    </row>
    <row r="3290" spans="4:4">
      <c r="D3290" s="4"/>
    </row>
    <row r="3291" spans="4:4">
      <c r="D3291" s="4"/>
    </row>
    <row r="3292" spans="4:4">
      <c r="D3292" s="4"/>
    </row>
    <row r="3293" spans="4:4">
      <c r="D3293" s="4"/>
    </row>
    <row r="3294" spans="4:4">
      <c r="D3294" s="4"/>
    </row>
    <row r="3295" spans="4:4">
      <c r="D3295" s="4"/>
    </row>
    <row r="3296" spans="4:4">
      <c r="D3296" s="4"/>
    </row>
    <row r="3297" spans="4:4">
      <c r="D3297" s="4"/>
    </row>
    <row r="3298" spans="4:4">
      <c r="D3298" s="4"/>
    </row>
    <row r="3299" spans="4:4">
      <c r="D3299" s="4"/>
    </row>
    <row r="3300" spans="4:4">
      <c r="D3300" s="4"/>
    </row>
    <row r="3301" spans="4:4">
      <c r="D3301" s="4"/>
    </row>
    <row r="3302" spans="4:4">
      <c r="D3302" s="4"/>
    </row>
    <row r="3303" spans="4:4">
      <c r="D3303" s="4"/>
    </row>
    <row r="3304" spans="4:4">
      <c r="D3304" s="4"/>
    </row>
    <row r="3305" spans="4:4">
      <c r="D3305" s="4"/>
    </row>
    <row r="3306" spans="4:4">
      <c r="D3306" s="4"/>
    </row>
    <row r="3307" spans="4:4">
      <c r="D3307" s="4"/>
    </row>
    <row r="3308" spans="4:4">
      <c r="D3308" s="4"/>
    </row>
    <row r="3309" spans="4:4">
      <c r="D3309" s="4"/>
    </row>
    <row r="3310" spans="4:4">
      <c r="D3310" s="4"/>
    </row>
    <row r="3311" spans="4:4">
      <c r="D3311" s="4"/>
    </row>
    <row r="3312" spans="4:4">
      <c r="D3312" s="4"/>
    </row>
    <row r="3313" spans="4:4">
      <c r="D3313" s="4"/>
    </row>
    <row r="3314" spans="4:4">
      <c r="D3314" s="4"/>
    </row>
    <row r="3315" spans="4:4">
      <c r="D3315" s="4"/>
    </row>
    <row r="3316" spans="4:4">
      <c r="D3316" s="4"/>
    </row>
    <row r="3317" spans="4:4">
      <c r="D3317" s="4"/>
    </row>
    <row r="3318" spans="4:4">
      <c r="D3318" s="4"/>
    </row>
    <row r="3319" spans="4:4">
      <c r="D3319" s="4"/>
    </row>
    <row r="3320" spans="4:4">
      <c r="D3320" s="4"/>
    </row>
    <row r="3321" spans="4:4">
      <c r="D3321" s="4"/>
    </row>
    <row r="3322" spans="4:4">
      <c r="D3322" s="4"/>
    </row>
    <row r="3323" spans="4:4">
      <c r="D3323" s="4"/>
    </row>
    <row r="3324" spans="4:4">
      <c r="D3324" s="4"/>
    </row>
    <row r="3325" spans="4:4">
      <c r="D3325" s="4"/>
    </row>
    <row r="3326" spans="4:4">
      <c r="D3326" s="4"/>
    </row>
    <row r="3327" spans="4:4">
      <c r="D3327" s="4"/>
    </row>
    <row r="3328" spans="4:4">
      <c r="D3328" s="4"/>
    </row>
    <row r="3329" spans="4:4">
      <c r="D3329" s="4"/>
    </row>
    <row r="3330" spans="4:4">
      <c r="D3330" s="4"/>
    </row>
    <row r="3331" spans="4:4">
      <c r="D3331" s="4"/>
    </row>
    <row r="3332" spans="4:4">
      <c r="D3332" s="4"/>
    </row>
    <row r="3333" spans="4:4">
      <c r="D3333" s="4"/>
    </row>
    <row r="3334" spans="4:4">
      <c r="D3334" s="4"/>
    </row>
    <row r="3335" spans="4:4">
      <c r="D3335" s="4"/>
    </row>
    <row r="3336" spans="4:4">
      <c r="D3336" s="4"/>
    </row>
    <row r="3337" spans="4:4">
      <c r="D3337" s="4"/>
    </row>
    <row r="3338" spans="4:4">
      <c r="D3338" s="4"/>
    </row>
    <row r="3339" spans="4:4">
      <c r="D3339" s="4"/>
    </row>
    <row r="3340" spans="4:4">
      <c r="D3340" s="4"/>
    </row>
    <row r="3341" spans="4:4">
      <c r="D3341" s="4"/>
    </row>
    <row r="3342" spans="4:4">
      <c r="D3342" s="4"/>
    </row>
    <row r="3343" spans="4:4">
      <c r="D3343" s="4"/>
    </row>
    <row r="3344" spans="4:4">
      <c r="D3344" s="4"/>
    </row>
    <row r="3345" spans="4:4">
      <c r="D3345" s="4"/>
    </row>
    <row r="3346" spans="4:4">
      <c r="D3346" s="4"/>
    </row>
    <row r="3347" spans="4:4">
      <c r="D3347" s="4"/>
    </row>
    <row r="3348" spans="4:4">
      <c r="D3348" s="4"/>
    </row>
    <row r="3349" spans="4:4">
      <c r="D3349" s="4"/>
    </row>
    <row r="3350" spans="4:4">
      <c r="D3350" s="4"/>
    </row>
    <row r="3351" spans="4:4">
      <c r="D3351" s="4"/>
    </row>
    <row r="3352" spans="4:4">
      <c r="D3352" s="4"/>
    </row>
    <row r="3353" spans="4:4">
      <c r="D3353" s="4"/>
    </row>
    <row r="3354" spans="4:4">
      <c r="D3354" s="4"/>
    </row>
    <row r="3355" spans="4:4">
      <c r="D3355" s="4"/>
    </row>
    <row r="3356" spans="4:4">
      <c r="D3356" s="4"/>
    </row>
    <row r="3357" spans="4:4">
      <c r="D3357" s="4"/>
    </row>
    <row r="3358" spans="4:4">
      <c r="D3358" s="4"/>
    </row>
    <row r="3359" spans="4:4">
      <c r="D3359" s="4"/>
    </row>
    <row r="3360" spans="4:4">
      <c r="D3360" s="4"/>
    </row>
    <row r="3361" spans="4:4">
      <c r="D3361" s="4"/>
    </row>
    <row r="3362" spans="4:4">
      <c r="D3362" s="4"/>
    </row>
    <row r="3363" spans="4:4">
      <c r="D3363" s="4"/>
    </row>
    <row r="3364" spans="4:4">
      <c r="D3364" s="4"/>
    </row>
    <row r="3365" spans="4:4">
      <c r="D3365" s="4"/>
    </row>
    <row r="3366" spans="4:4">
      <c r="D3366" s="4"/>
    </row>
    <row r="3367" spans="4:4">
      <c r="D3367" s="4"/>
    </row>
    <row r="3368" spans="4:4">
      <c r="D3368" s="4"/>
    </row>
    <row r="3369" spans="4:4">
      <c r="D3369" s="4"/>
    </row>
    <row r="3370" spans="4:4">
      <c r="D3370" s="4"/>
    </row>
    <row r="3371" spans="4:4">
      <c r="D3371" s="4"/>
    </row>
    <row r="3372" spans="4:4">
      <c r="D3372" s="4"/>
    </row>
    <row r="3373" spans="4:4">
      <c r="D3373" s="4"/>
    </row>
    <row r="3374" spans="4:4">
      <c r="D3374" s="4"/>
    </row>
    <row r="3375" spans="4:4">
      <c r="D3375" s="4"/>
    </row>
    <row r="3376" spans="4:4">
      <c r="D3376" s="4"/>
    </row>
    <row r="3377" spans="4:4">
      <c r="D3377" s="4"/>
    </row>
    <row r="3378" spans="4:4">
      <c r="D3378" s="4"/>
    </row>
    <row r="3379" spans="4:4">
      <c r="D3379" s="4"/>
    </row>
    <row r="3380" spans="4:4">
      <c r="D3380" s="4"/>
    </row>
    <row r="3381" spans="4:4">
      <c r="D3381" s="4"/>
    </row>
    <row r="3382" spans="4:4">
      <c r="D3382" s="4"/>
    </row>
    <row r="3383" spans="4:4">
      <c r="D3383" s="4"/>
    </row>
    <row r="3384" spans="4:4">
      <c r="D3384" s="4"/>
    </row>
    <row r="3385" spans="4:4">
      <c r="D3385" s="4"/>
    </row>
    <row r="3386" spans="4:4">
      <c r="D3386" s="4"/>
    </row>
    <row r="3387" spans="4:4">
      <c r="D3387" s="4"/>
    </row>
    <row r="3388" spans="4:4">
      <c r="D3388" s="4"/>
    </row>
    <row r="3389" spans="4:4">
      <c r="D3389" s="4"/>
    </row>
    <row r="3390" spans="4:4">
      <c r="D3390" s="4"/>
    </row>
    <row r="3391" spans="4:4">
      <c r="D3391" s="4"/>
    </row>
    <row r="3392" spans="4:4">
      <c r="D3392" s="4"/>
    </row>
    <row r="3393" spans="4:4">
      <c r="D3393" s="4"/>
    </row>
    <row r="3394" spans="4:4">
      <c r="D3394" s="4"/>
    </row>
    <row r="3395" spans="4:4">
      <c r="D3395" s="4"/>
    </row>
    <row r="3396" spans="4:4">
      <c r="D3396" s="4"/>
    </row>
    <row r="3397" spans="4:4">
      <c r="D3397" s="4"/>
    </row>
    <row r="3398" spans="4:4">
      <c r="D3398" s="4"/>
    </row>
    <row r="3399" spans="4:4">
      <c r="D3399" s="4"/>
    </row>
    <row r="3400" spans="4:4">
      <c r="D3400" s="4"/>
    </row>
    <row r="3401" spans="4:4">
      <c r="D3401" s="4"/>
    </row>
    <row r="3402" spans="4:4">
      <c r="D3402" s="4"/>
    </row>
    <row r="3403" spans="4:4">
      <c r="D3403" s="4"/>
    </row>
    <row r="3404" spans="4:4">
      <c r="D3404" s="4"/>
    </row>
    <row r="3405" spans="4:4">
      <c r="D3405" s="4"/>
    </row>
    <row r="3406" spans="4:4">
      <c r="D3406" s="4"/>
    </row>
    <row r="3407" spans="4:4">
      <c r="D3407" s="4"/>
    </row>
    <row r="3408" spans="4:4">
      <c r="D3408" s="4"/>
    </row>
    <row r="3409" spans="4:4">
      <c r="D3409" s="4"/>
    </row>
    <row r="3410" spans="4:4">
      <c r="D3410" s="4"/>
    </row>
    <row r="3411" spans="4:4">
      <c r="D3411" s="4"/>
    </row>
    <row r="3412" spans="4:4">
      <c r="D3412" s="4"/>
    </row>
    <row r="3413" spans="4:4">
      <c r="D3413" s="4"/>
    </row>
    <row r="3414" spans="4:4">
      <c r="D3414" s="4"/>
    </row>
    <row r="3415" spans="4:4">
      <c r="D3415" s="4"/>
    </row>
    <row r="3416" spans="4:4">
      <c r="D3416" s="4"/>
    </row>
    <row r="3417" spans="4:4">
      <c r="D3417" s="4"/>
    </row>
    <row r="3418" spans="4:4">
      <c r="D3418" s="4"/>
    </row>
    <row r="3419" spans="4:4">
      <c r="D3419" s="4"/>
    </row>
    <row r="3420" spans="4:4">
      <c r="D3420" s="4"/>
    </row>
    <row r="3421" spans="4:4">
      <c r="D3421" s="4"/>
    </row>
    <row r="3422" spans="4:4">
      <c r="D3422" s="4"/>
    </row>
    <row r="3423" spans="4:4">
      <c r="D3423" s="4"/>
    </row>
    <row r="3424" spans="4:4">
      <c r="D3424" s="4"/>
    </row>
    <row r="3425" spans="4:4">
      <c r="D3425" s="4"/>
    </row>
    <row r="3426" spans="4:4">
      <c r="D3426" s="4"/>
    </row>
    <row r="3427" spans="4:4">
      <c r="D3427" s="4"/>
    </row>
    <row r="3428" spans="4:4">
      <c r="D3428" s="4"/>
    </row>
    <row r="3429" spans="4:4">
      <c r="D3429" s="4"/>
    </row>
    <row r="3430" spans="4:4">
      <c r="D3430" s="4"/>
    </row>
    <row r="3431" spans="4:4">
      <c r="D3431" s="4"/>
    </row>
    <row r="3432" spans="4:4">
      <c r="D3432" s="4"/>
    </row>
    <row r="3433" spans="4:4">
      <c r="D3433" s="4"/>
    </row>
    <row r="3434" spans="4:4">
      <c r="D3434" s="4"/>
    </row>
    <row r="3435" spans="4:4">
      <c r="D3435" s="4"/>
    </row>
    <row r="3436" spans="4:4">
      <c r="D3436" s="4"/>
    </row>
    <row r="3437" spans="4:4">
      <c r="D3437" s="4"/>
    </row>
    <row r="3438" spans="4:4">
      <c r="D3438" s="4"/>
    </row>
    <row r="3439" spans="4:4">
      <c r="D3439" s="4"/>
    </row>
    <row r="3440" spans="4:4">
      <c r="D3440" s="4"/>
    </row>
    <row r="3441" spans="4:4">
      <c r="D3441" s="4"/>
    </row>
    <row r="3442" spans="4:4">
      <c r="D3442" s="4"/>
    </row>
    <row r="3443" spans="4:4">
      <c r="D3443" s="4"/>
    </row>
    <row r="3444" spans="4:4">
      <c r="D3444" s="4"/>
    </row>
    <row r="3445" spans="4:4">
      <c r="D3445" s="4"/>
    </row>
    <row r="3446" spans="4:4">
      <c r="D3446" s="4"/>
    </row>
    <row r="3447" spans="4:4">
      <c r="D3447" s="4"/>
    </row>
    <row r="3448" spans="4:4">
      <c r="D3448" s="4"/>
    </row>
    <row r="3449" spans="4:4">
      <c r="D3449" s="4"/>
    </row>
    <row r="3450" spans="4:4">
      <c r="D3450" s="4"/>
    </row>
    <row r="3451" spans="4:4">
      <c r="D3451" s="4"/>
    </row>
    <row r="3452" spans="4:4">
      <c r="D3452" s="4"/>
    </row>
    <row r="3453" spans="4:4">
      <c r="D3453" s="4"/>
    </row>
    <row r="3454" spans="4:4">
      <c r="D3454" s="4"/>
    </row>
    <row r="3455" spans="4:4">
      <c r="D3455" s="4"/>
    </row>
    <row r="3456" spans="4:4">
      <c r="D3456" s="4"/>
    </row>
    <row r="3457" spans="4:4">
      <c r="D3457" s="4"/>
    </row>
    <row r="3458" spans="4:4">
      <c r="D3458" s="4"/>
    </row>
    <row r="3459" spans="4:4">
      <c r="D3459" s="4"/>
    </row>
    <row r="3460" spans="4:4">
      <c r="D3460" s="4"/>
    </row>
    <row r="3461" spans="4:4">
      <c r="D3461" s="4"/>
    </row>
    <row r="3462" spans="4:4">
      <c r="D3462" s="4"/>
    </row>
    <row r="3463" spans="4:4">
      <c r="D3463" s="4"/>
    </row>
    <row r="3464" spans="4:4">
      <c r="D3464" s="4"/>
    </row>
    <row r="3465" spans="4:4">
      <c r="D3465" s="4"/>
    </row>
    <row r="3466" spans="4:4">
      <c r="D3466" s="4"/>
    </row>
    <row r="3467" spans="4:4">
      <c r="D3467" s="4"/>
    </row>
    <row r="3468" spans="4:4">
      <c r="D3468" s="4"/>
    </row>
    <row r="3469" spans="4:4">
      <c r="D3469" s="4"/>
    </row>
    <row r="3470" spans="4:4">
      <c r="D3470" s="4"/>
    </row>
    <row r="3471" spans="4:4">
      <c r="D3471" s="4"/>
    </row>
    <row r="3472" spans="4:4">
      <c r="D3472" s="4"/>
    </row>
    <row r="3473" spans="4:4">
      <c r="D3473" s="4"/>
    </row>
    <row r="3474" spans="4:4">
      <c r="D3474" s="4"/>
    </row>
    <row r="3475" spans="4:4">
      <c r="D3475" s="4"/>
    </row>
    <row r="3476" spans="4:4">
      <c r="D3476" s="4"/>
    </row>
    <row r="3477" spans="4:4">
      <c r="D3477" s="4"/>
    </row>
    <row r="3478" spans="4:4">
      <c r="D3478" s="4"/>
    </row>
    <row r="3479" spans="4:4">
      <c r="D3479" s="4"/>
    </row>
    <row r="3480" spans="4:4">
      <c r="D3480" s="4"/>
    </row>
    <row r="3481" spans="4:4">
      <c r="D3481" s="4"/>
    </row>
    <row r="3482" spans="4:4">
      <c r="D3482" s="4"/>
    </row>
    <row r="3483" spans="4:4">
      <c r="D3483" s="4"/>
    </row>
    <row r="3484" spans="4:4">
      <c r="D3484" s="4"/>
    </row>
    <row r="3485" spans="4:4">
      <c r="D3485" s="4"/>
    </row>
    <row r="3486" spans="4:4">
      <c r="D3486" s="4"/>
    </row>
    <row r="3487" spans="4:4">
      <c r="D3487" s="4"/>
    </row>
    <row r="3488" spans="4:4">
      <c r="D3488" s="4"/>
    </row>
    <row r="3489" spans="4:4">
      <c r="D3489" s="4"/>
    </row>
    <row r="3490" spans="4:4">
      <c r="D3490" s="4"/>
    </row>
    <row r="3491" spans="4:4">
      <c r="D3491" s="4"/>
    </row>
    <row r="3492" spans="4:4">
      <c r="D3492" s="4"/>
    </row>
    <row r="3493" spans="4:4">
      <c r="D3493" s="4"/>
    </row>
    <row r="3494" spans="4:4">
      <c r="D3494" s="4"/>
    </row>
    <row r="3495" spans="4:4">
      <c r="D3495" s="4"/>
    </row>
    <row r="3496" spans="4:4">
      <c r="D3496" s="4"/>
    </row>
    <row r="3497" spans="4:4">
      <c r="D3497" s="4"/>
    </row>
    <row r="3498" spans="4:4">
      <c r="D3498" s="4"/>
    </row>
    <row r="3499" spans="4:4">
      <c r="D3499" s="4"/>
    </row>
    <row r="3500" spans="4:4">
      <c r="D3500" s="4"/>
    </row>
    <row r="3501" spans="4:4">
      <c r="D3501" s="4"/>
    </row>
    <row r="3502" spans="4:4">
      <c r="D3502" s="4"/>
    </row>
    <row r="3503" spans="4:4">
      <c r="D3503" s="4"/>
    </row>
    <row r="3504" spans="4:4">
      <c r="D3504" s="4"/>
    </row>
    <row r="3505" spans="4:4">
      <c r="D3505" s="4"/>
    </row>
    <row r="3506" spans="4:4">
      <c r="D3506" s="4"/>
    </row>
    <row r="3507" spans="4:4">
      <c r="D3507" s="4"/>
    </row>
    <row r="3508" spans="4:4">
      <c r="D3508" s="4"/>
    </row>
    <row r="3509" spans="4:4">
      <c r="D3509" s="4"/>
    </row>
    <row r="3510" spans="4:4">
      <c r="D3510" s="4"/>
    </row>
    <row r="3511" spans="4:4">
      <c r="D3511" s="4"/>
    </row>
    <row r="3512" spans="4:4">
      <c r="D3512" s="4"/>
    </row>
    <row r="3513" spans="4:4">
      <c r="D3513" s="4"/>
    </row>
    <row r="3514" spans="4:4">
      <c r="D3514" s="4"/>
    </row>
    <row r="3515" spans="4:4">
      <c r="D3515" s="4"/>
    </row>
    <row r="3516" spans="4:4">
      <c r="D3516" s="4"/>
    </row>
    <row r="3517" spans="4:4">
      <c r="D3517" s="4"/>
    </row>
    <row r="3518" spans="4:4">
      <c r="D3518" s="4"/>
    </row>
    <row r="3519" spans="4:4">
      <c r="D3519" s="4"/>
    </row>
    <row r="3520" spans="4:4">
      <c r="D3520" s="4"/>
    </row>
    <row r="3521" spans="4:4">
      <c r="D3521" s="4"/>
    </row>
    <row r="3522" spans="4:4">
      <c r="D3522" s="4"/>
    </row>
    <row r="3523" spans="4:4">
      <c r="D3523" s="4"/>
    </row>
    <row r="3524" spans="4:4">
      <c r="D3524" s="4"/>
    </row>
    <row r="3525" spans="4:4">
      <c r="D3525" s="4"/>
    </row>
    <row r="3526" spans="4:4">
      <c r="D3526" s="4"/>
    </row>
    <row r="3527" spans="4:4">
      <c r="D3527" s="4"/>
    </row>
    <row r="3528" spans="4:4">
      <c r="D3528" s="4"/>
    </row>
    <row r="3529" spans="4:4">
      <c r="D3529" s="4"/>
    </row>
    <row r="3530" spans="4:4">
      <c r="D3530" s="4"/>
    </row>
    <row r="3531" spans="4:4">
      <c r="D3531" s="4"/>
    </row>
    <row r="3532" spans="4:4">
      <c r="D3532" s="4"/>
    </row>
    <row r="3533" spans="4:4">
      <c r="D3533" s="4"/>
    </row>
    <row r="3534" spans="4:4">
      <c r="D3534" s="4"/>
    </row>
    <row r="3535" spans="4:4">
      <c r="D3535" s="4"/>
    </row>
    <row r="3536" spans="4:4">
      <c r="D3536" s="4"/>
    </row>
    <row r="3537" spans="4:4">
      <c r="D3537" s="4"/>
    </row>
    <row r="3538" spans="4:4">
      <c r="D3538" s="4"/>
    </row>
    <row r="3539" spans="4:4">
      <c r="D3539" s="4"/>
    </row>
    <row r="3540" spans="4:4">
      <c r="D3540" s="4"/>
    </row>
    <row r="3541" spans="4:4">
      <c r="D3541" s="4"/>
    </row>
    <row r="3542" spans="4:4">
      <c r="D3542" s="4"/>
    </row>
    <row r="3543" spans="4:4">
      <c r="D3543" s="4"/>
    </row>
    <row r="3544" spans="4:4">
      <c r="D3544" s="4"/>
    </row>
    <row r="3545" spans="4:4">
      <c r="D3545" s="4"/>
    </row>
    <row r="3546" spans="4:4">
      <c r="D3546" s="4"/>
    </row>
    <row r="3547" spans="4:4">
      <c r="D3547" s="4"/>
    </row>
    <row r="3548" spans="4:4">
      <c r="D3548" s="4"/>
    </row>
    <row r="3549" spans="4:4">
      <c r="D3549" s="4"/>
    </row>
    <row r="3550" spans="4:4">
      <c r="D3550" s="4"/>
    </row>
    <row r="3551" spans="4:4">
      <c r="D3551" s="4"/>
    </row>
    <row r="3552" spans="4:4">
      <c r="D3552" s="4"/>
    </row>
    <row r="3553" spans="4:4">
      <c r="D3553" s="4"/>
    </row>
    <row r="3554" spans="4:4">
      <c r="D3554" s="4"/>
    </row>
    <row r="3555" spans="4:4">
      <c r="D3555" s="4"/>
    </row>
    <row r="3556" spans="4:4">
      <c r="D3556" s="4"/>
    </row>
    <row r="3557" spans="4:4">
      <c r="D3557" s="4"/>
    </row>
    <row r="3558" spans="4:4">
      <c r="D3558" s="4"/>
    </row>
    <row r="3559" spans="4:4">
      <c r="D3559" s="4"/>
    </row>
    <row r="3560" spans="4:4">
      <c r="D3560" s="4"/>
    </row>
    <row r="3561" spans="4:4">
      <c r="D3561" s="4"/>
    </row>
    <row r="3562" spans="4:4">
      <c r="D3562" s="4"/>
    </row>
    <row r="3563" spans="4:4">
      <c r="D3563" s="4"/>
    </row>
    <row r="3564" spans="4:4">
      <c r="D3564" s="4"/>
    </row>
    <row r="3565" spans="4:4">
      <c r="D3565" s="4"/>
    </row>
    <row r="3566" spans="4:4">
      <c r="D3566" s="4"/>
    </row>
    <row r="3567" spans="4:4">
      <c r="D3567" s="4"/>
    </row>
    <row r="3568" spans="4:4">
      <c r="D3568" s="4"/>
    </row>
    <row r="3569" spans="4:4">
      <c r="D3569" s="4"/>
    </row>
    <row r="3570" spans="4:4">
      <c r="D3570" s="4"/>
    </row>
    <row r="3571" spans="4:4">
      <c r="D3571" s="4"/>
    </row>
    <row r="3572" spans="4:4">
      <c r="D3572" s="4"/>
    </row>
    <row r="3573" spans="4:4">
      <c r="D3573" s="4"/>
    </row>
    <row r="3574" spans="4:4">
      <c r="D3574" s="4"/>
    </row>
    <row r="3575" spans="4:4">
      <c r="D3575" s="4"/>
    </row>
    <row r="3576" spans="4:4">
      <c r="D3576" s="4"/>
    </row>
    <row r="3577" spans="4:4">
      <c r="D3577" s="4"/>
    </row>
    <row r="3578" spans="4:4">
      <c r="D3578" s="4"/>
    </row>
    <row r="3579" spans="4:4">
      <c r="D3579" s="4"/>
    </row>
    <row r="3580" spans="4:4">
      <c r="D3580" s="4"/>
    </row>
    <row r="3581" spans="4:4">
      <c r="D3581" s="4"/>
    </row>
    <row r="3582" spans="4:4">
      <c r="D3582" s="4"/>
    </row>
    <row r="3583" spans="4:4">
      <c r="D3583" s="4"/>
    </row>
    <row r="3584" spans="4:4">
      <c r="D3584" s="4"/>
    </row>
    <row r="3585" spans="4:4">
      <c r="D3585" s="4"/>
    </row>
    <row r="3586" spans="4:4">
      <c r="D3586" s="4"/>
    </row>
    <row r="3587" spans="4:4">
      <c r="D3587" s="4"/>
    </row>
    <row r="3588" spans="4:4">
      <c r="D3588" s="4"/>
    </row>
    <row r="3589" spans="4:4">
      <c r="D3589" s="4"/>
    </row>
    <row r="3590" spans="4:4">
      <c r="D3590" s="4"/>
    </row>
    <row r="3591" spans="4:4">
      <c r="D3591" s="4"/>
    </row>
    <row r="3592" spans="4:4">
      <c r="D3592" s="4"/>
    </row>
    <row r="3593" spans="4:4">
      <c r="D3593" s="4"/>
    </row>
    <row r="3594" spans="4:4">
      <c r="D3594" s="4"/>
    </row>
    <row r="3595" spans="4:4">
      <c r="D3595" s="4"/>
    </row>
    <row r="3596" spans="4:4">
      <c r="D3596" s="4"/>
    </row>
    <row r="3597" spans="4:4">
      <c r="D3597" s="4"/>
    </row>
    <row r="3598" spans="4:4">
      <c r="D3598" s="4"/>
    </row>
    <row r="3599" spans="4:4">
      <c r="D3599" s="4"/>
    </row>
    <row r="3600" spans="4:4">
      <c r="D3600" s="4"/>
    </row>
    <row r="3601" spans="4:4">
      <c r="D3601" s="4"/>
    </row>
    <row r="3602" spans="4:4">
      <c r="D3602" s="4"/>
    </row>
    <row r="3603" spans="4:4">
      <c r="D3603" s="4"/>
    </row>
    <row r="3604" spans="4:4">
      <c r="D3604" s="4"/>
    </row>
    <row r="3605" spans="4:4">
      <c r="D3605" s="4"/>
    </row>
    <row r="3606" spans="4:4">
      <c r="D3606" s="4"/>
    </row>
    <row r="3607" spans="4:4">
      <c r="D3607" s="4"/>
    </row>
    <row r="3608" spans="4:4">
      <c r="D3608" s="4"/>
    </row>
    <row r="3609" spans="4:4">
      <c r="D3609" s="4"/>
    </row>
    <row r="3610" spans="4:4">
      <c r="D3610" s="4"/>
    </row>
    <row r="3611" spans="4:4">
      <c r="D3611" s="4"/>
    </row>
    <row r="3612" spans="4:4">
      <c r="D3612" s="4"/>
    </row>
    <row r="3613" spans="4:4">
      <c r="D3613" s="4"/>
    </row>
    <row r="3614" spans="4:4">
      <c r="D3614" s="4"/>
    </row>
    <row r="3615" spans="4:4">
      <c r="D3615" s="4"/>
    </row>
    <row r="3616" spans="4:4">
      <c r="D3616" s="4"/>
    </row>
    <row r="3617" spans="4:4">
      <c r="D3617" s="4"/>
    </row>
    <row r="3618" spans="4:4">
      <c r="D3618" s="4"/>
    </row>
    <row r="3619" spans="4:4">
      <c r="D3619" s="4"/>
    </row>
    <row r="3620" spans="4:4">
      <c r="D3620" s="4"/>
    </row>
    <row r="3621" spans="4:4">
      <c r="D3621" s="4"/>
    </row>
    <row r="3622" spans="4:4">
      <c r="D3622" s="4"/>
    </row>
    <row r="3623" spans="4:4">
      <c r="D3623" s="4"/>
    </row>
    <row r="3624" spans="4:4">
      <c r="D3624" s="4"/>
    </row>
    <row r="3625" spans="4:4">
      <c r="D3625" s="4"/>
    </row>
    <row r="3626" spans="4:4">
      <c r="D3626" s="4"/>
    </row>
    <row r="3627" spans="4:4">
      <c r="D3627" s="4"/>
    </row>
    <row r="3628" spans="4:4">
      <c r="D3628" s="4"/>
    </row>
    <row r="3629" spans="4:4">
      <c r="D3629" s="4"/>
    </row>
    <row r="3630" spans="4:4">
      <c r="D3630" s="4"/>
    </row>
    <row r="3631" spans="4:4">
      <c r="D3631" s="4"/>
    </row>
    <row r="3632" spans="4:4">
      <c r="D3632" s="4"/>
    </row>
    <row r="3633" spans="4:4">
      <c r="D3633" s="4"/>
    </row>
    <row r="3634" spans="4:4">
      <c r="D3634" s="4"/>
    </row>
    <row r="3635" spans="4:4">
      <c r="D3635" s="4"/>
    </row>
    <row r="3636" spans="4:4">
      <c r="D3636" s="4"/>
    </row>
    <row r="3637" spans="4:4">
      <c r="D3637" s="4"/>
    </row>
    <row r="3638" spans="4:4">
      <c r="D3638" s="4"/>
    </row>
    <row r="3639" spans="4:4">
      <c r="D3639" s="4"/>
    </row>
    <row r="3640" spans="4:4">
      <c r="D3640" s="4"/>
    </row>
    <row r="3641" spans="4:4">
      <c r="D3641" s="4"/>
    </row>
    <row r="3642" spans="4:4">
      <c r="D3642" s="4"/>
    </row>
    <row r="3643" spans="4:4">
      <c r="D3643" s="4"/>
    </row>
    <row r="3644" spans="4:4">
      <c r="D3644" s="4"/>
    </row>
    <row r="3645" spans="4:4">
      <c r="D3645" s="4"/>
    </row>
    <row r="3646" spans="4:4">
      <c r="D3646" s="4"/>
    </row>
    <row r="3647" spans="4:4">
      <c r="D3647" s="4"/>
    </row>
    <row r="3648" spans="4:4">
      <c r="D3648" s="4"/>
    </row>
    <row r="3649" spans="4:4">
      <c r="D3649" s="4"/>
    </row>
    <row r="3650" spans="4:4">
      <c r="D3650" s="4"/>
    </row>
    <row r="3651" spans="4:4">
      <c r="D3651" s="4"/>
    </row>
    <row r="3652" spans="4:4">
      <c r="D3652" s="4"/>
    </row>
    <row r="3653" spans="4:4">
      <c r="D3653" s="4"/>
    </row>
    <row r="3654" spans="4:4">
      <c r="D3654" s="4"/>
    </row>
    <row r="3655" spans="4:4">
      <c r="D3655" s="4"/>
    </row>
    <row r="3656" spans="4:4">
      <c r="D3656" s="4"/>
    </row>
    <row r="3657" spans="4:4">
      <c r="D3657" s="4"/>
    </row>
    <row r="3658" spans="4:4">
      <c r="D3658" s="4"/>
    </row>
    <row r="3659" spans="4:4">
      <c r="D3659" s="4"/>
    </row>
    <row r="3660" spans="4:4">
      <c r="D3660" s="4"/>
    </row>
    <row r="3661" spans="4:4">
      <c r="D3661" s="4"/>
    </row>
    <row r="3662" spans="4:4">
      <c r="D3662" s="4"/>
    </row>
    <row r="3663" spans="4:4">
      <c r="D3663" s="4"/>
    </row>
    <row r="3664" spans="4:4">
      <c r="D3664" s="4"/>
    </row>
    <row r="3665" spans="4:4">
      <c r="D3665" s="4"/>
    </row>
    <row r="3666" spans="4:4">
      <c r="D3666" s="4"/>
    </row>
    <row r="3667" spans="4:4">
      <c r="D3667" s="4"/>
    </row>
    <row r="3668" spans="4:4">
      <c r="D3668" s="4"/>
    </row>
    <row r="3669" spans="4:4">
      <c r="D3669" s="4"/>
    </row>
    <row r="3670" spans="4:4">
      <c r="D3670" s="4"/>
    </row>
    <row r="3671" spans="4:4">
      <c r="D3671" s="4"/>
    </row>
    <row r="3672" spans="4:4">
      <c r="D3672" s="4"/>
    </row>
    <row r="3673" spans="4:4">
      <c r="D3673" s="4"/>
    </row>
    <row r="3674" spans="4:4">
      <c r="D3674" s="4"/>
    </row>
    <row r="3675" spans="4:4">
      <c r="D3675" s="4"/>
    </row>
    <row r="3676" spans="4:4">
      <c r="D3676" s="4"/>
    </row>
    <row r="3677" spans="4:4">
      <c r="D3677" s="4"/>
    </row>
    <row r="3678" spans="4:4">
      <c r="D3678" s="4"/>
    </row>
    <row r="3679" spans="4:4">
      <c r="D3679" s="4"/>
    </row>
    <row r="3680" spans="4:4">
      <c r="D3680" s="4"/>
    </row>
    <row r="3681" spans="4:4">
      <c r="D3681" s="4"/>
    </row>
    <row r="3682" spans="4:4">
      <c r="D3682" s="4"/>
    </row>
    <row r="3683" spans="4:4">
      <c r="D3683" s="4"/>
    </row>
    <row r="3684" spans="4:4">
      <c r="D3684" s="4"/>
    </row>
    <row r="3685" spans="4:4">
      <c r="D3685" s="4"/>
    </row>
    <row r="3686" spans="4:4">
      <c r="D3686" s="4"/>
    </row>
    <row r="3687" spans="4:4">
      <c r="D3687" s="4"/>
    </row>
    <row r="3688" spans="4:4">
      <c r="D3688" s="4"/>
    </row>
    <row r="3689" spans="4:4">
      <c r="D3689" s="4"/>
    </row>
    <row r="3690" spans="4:4">
      <c r="D3690" s="4"/>
    </row>
    <row r="3691" spans="4:4">
      <c r="D3691" s="4"/>
    </row>
    <row r="3692" spans="4:4">
      <c r="D3692" s="4"/>
    </row>
    <row r="3693" spans="4:4">
      <c r="D3693" s="4"/>
    </row>
    <row r="3694" spans="4:4">
      <c r="D3694" s="4"/>
    </row>
    <row r="3695" spans="4:4">
      <c r="D3695" s="4"/>
    </row>
    <row r="3696" spans="4:4">
      <c r="D3696" s="4"/>
    </row>
    <row r="3697" spans="4:4">
      <c r="D3697" s="4"/>
    </row>
    <row r="3698" spans="4:4">
      <c r="D3698" s="4"/>
    </row>
    <row r="3699" spans="4:4">
      <c r="D3699" s="4"/>
    </row>
    <row r="3700" spans="4:4">
      <c r="D3700" s="4"/>
    </row>
    <row r="3701" spans="4:4">
      <c r="D3701" s="4"/>
    </row>
    <row r="3702" spans="4:4">
      <c r="D3702" s="4"/>
    </row>
    <row r="3703" spans="4:4">
      <c r="D3703" s="4"/>
    </row>
    <row r="3704" spans="4:4">
      <c r="D3704" s="4"/>
    </row>
    <row r="3705" spans="4:4">
      <c r="D3705" s="4"/>
    </row>
    <row r="3706" spans="4:4">
      <c r="D3706" s="4"/>
    </row>
    <row r="3707" spans="4:4">
      <c r="D3707" s="4"/>
    </row>
    <row r="3708" spans="4:4">
      <c r="D3708" s="4"/>
    </row>
    <row r="3709" spans="4:4">
      <c r="D3709" s="4"/>
    </row>
    <row r="3710" spans="4:4">
      <c r="D3710" s="4"/>
    </row>
    <row r="3711" spans="4:4">
      <c r="D3711" s="4"/>
    </row>
    <row r="3712" spans="4:4">
      <c r="D3712" s="4"/>
    </row>
    <row r="3713" spans="4:4">
      <c r="D3713" s="4"/>
    </row>
    <row r="3714" spans="4:4">
      <c r="D3714" s="4"/>
    </row>
    <row r="3715" spans="4:4">
      <c r="D3715" s="4"/>
    </row>
    <row r="3716" spans="4:4">
      <c r="D3716" s="4"/>
    </row>
    <row r="3717" spans="4:4">
      <c r="D3717" s="4"/>
    </row>
    <row r="3718" spans="4:4">
      <c r="D3718" s="4"/>
    </row>
    <row r="3719" spans="4:4">
      <c r="D3719" s="4"/>
    </row>
    <row r="3720" spans="4:4">
      <c r="D3720" s="4"/>
    </row>
    <row r="3721" spans="4:4">
      <c r="D3721" s="4"/>
    </row>
    <row r="3722" spans="4:4">
      <c r="D3722" s="4"/>
    </row>
    <row r="3723" spans="4:4">
      <c r="D3723" s="4"/>
    </row>
    <row r="3724" spans="4:4">
      <c r="D3724" s="4"/>
    </row>
    <row r="3725" spans="4:4">
      <c r="D3725" s="4"/>
    </row>
    <row r="3726" spans="4:4">
      <c r="D3726" s="4"/>
    </row>
    <row r="3727" spans="4:4">
      <c r="D3727" s="4"/>
    </row>
    <row r="3728" spans="4:4">
      <c r="D3728" s="4"/>
    </row>
    <row r="3729" spans="4:4">
      <c r="D3729" s="4"/>
    </row>
    <row r="3730" spans="4:4">
      <c r="D3730" s="4"/>
    </row>
    <row r="3731" spans="4:4">
      <c r="D3731" s="4"/>
    </row>
    <row r="3732" spans="4:4">
      <c r="D3732" s="4"/>
    </row>
    <row r="3733" spans="4:4">
      <c r="D3733" s="4"/>
    </row>
    <row r="3734" spans="4:4">
      <c r="D3734" s="4"/>
    </row>
    <row r="3735" spans="4:4">
      <c r="D3735" s="4"/>
    </row>
    <row r="3736" spans="4:4">
      <c r="D3736" s="4"/>
    </row>
    <row r="3737" spans="4:4">
      <c r="D3737" s="4"/>
    </row>
    <row r="3738" spans="4:4">
      <c r="D3738" s="4"/>
    </row>
    <row r="3739" spans="4:4">
      <c r="D3739" s="4"/>
    </row>
    <row r="3740" spans="4:4">
      <c r="D3740" s="4"/>
    </row>
    <row r="3741" spans="4:4">
      <c r="D3741" s="4"/>
    </row>
    <row r="3742" spans="4:4">
      <c r="D3742" s="4"/>
    </row>
    <row r="3743" spans="4:4">
      <c r="D3743" s="4"/>
    </row>
    <row r="3744" spans="4:4">
      <c r="D3744" s="4"/>
    </row>
    <row r="3745" spans="4:4">
      <c r="D3745" s="4"/>
    </row>
    <row r="3746" spans="4:4">
      <c r="D3746" s="4"/>
    </row>
    <row r="3747" spans="4:4">
      <c r="D3747" s="4"/>
    </row>
    <row r="3748" spans="4:4">
      <c r="D3748" s="4"/>
    </row>
    <row r="3749" spans="4:4">
      <c r="D3749" s="4"/>
    </row>
    <row r="3750" spans="4:4">
      <c r="D3750" s="4"/>
    </row>
    <row r="3751" spans="4:4">
      <c r="D3751" s="4"/>
    </row>
    <row r="3752" spans="4:4">
      <c r="D3752" s="4"/>
    </row>
    <row r="3753" spans="4:4">
      <c r="D3753" s="4"/>
    </row>
    <row r="3754" spans="4:4">
      <c r="D3754" s="4"/>
    </row>
    <row r="3755" spans="4:4">
      <c r="D3755" s="4"/>
    </row>
    <row r="3756" spans="4:4">
      <c r="D3756" s="4"/>
    </row>
    <row r="3757" spans="4:4">
      <c r="D3757" s="4"/>
    </row>
    <row r="3758" spans="4:4">
      <c r="D3758" s="4"/>
    </row>
    <row r="3759" spans="4:4">
      <c r="D3759" s="4"/>
    </row>
    <row r="3760" spans="4:4">
      <c r="D3760" s="4"/>
    </row>
    <row r="3761" spans="4:4">
      <c r="D3761" s="4"/>
    </row>
    <row r="3762" spans="4:4">
      <c r="D3762" s="4"/>
    </row>
    <row r="3763" spans="4:4">
      <c r="D3763" s="4"/>
    </row>
    <row r="3764" spans="4:4">
      <c r="D3764" s="4"/>
    </row>
    <row r="3765" spans="4:4">
      <c r="D3765" s="4"/>
    </row>
    <row r="3766" spans="4:4">
      <c r="D3766" s="4"/>
    </row>
    <row r="3767" spans="4:4">
      <c r="D3767" s="4"/>
    </row>
    <row r="3768" spans="4:4">
      <c r="D3768" s="4"/>
    </row>
    <row r="3769" spans="4:4">
      <c r="D3769" s="4"/>
    </row>
    <row r="3770" spans="4:4">
      <c r="D3770" s="4"/>
    </row>
    <row r="3771" spans="4:4">
      <c r="D3771" s="4"/>
    </row>
    <row r="3772" spans="4:4">
      <c r="D3772" s="4"/>
    </row>
    <row r="3773" spans="4:4">
      <c r="D3773" s="4"/>
    </row>
    <row r="3774" spans="4:4">
      <c r="D3774" s="4"/>
    </row>
    <row r="3775" spans="4:4">
      <c r="D3775" s="4"/>
    </row>
    <row r="3776" spans="4:4">
      <c r="D3776" s="4"/>
    </row>
    <row r="3777" spans="4:4">
      <c r="D3777" s="4"/>
    </row>
    <row r="3778" spans="4:4">
      <c r="D3778" s="4"/>
    </row>
    <row r="3779" spans="4:4">
      <c r="D3779" s="4"/>
    </row>
    <row r="3780" spans="4:4">
      <c r="D3780" s="4"/>
    </row>
    <row r="3781" spans="4:4">
      <c r="D3781" s="4"/>
    </row>
    <row r="3782" spans="4:4">
      <c r="D3782" s="4"/>
    </row>
    <row r="3783" spans="4:4">
      <c r="D3783" s="4"/>
    </row>
    <row r="3784" spans="4:4">
      <c r="D3784" s="4"/>
    </row>
    <row r="3785" spans="4:4">
      <c r="D3785" s="4"/>
    </row>
    <row r="3786" spans="4:4">
      <c r="D3786" s="4"/>
    </row>
    <row r="3787" spans="4:4">
      <c r="D3787" s="4"/>
    </row>
    <row r="3788" spans="4:4">
      <c r="D3788" s="4"/>
    </row>
    <row r="3789" spans="4:4">
      <c r="D3789" s="4"/>
    </row>
    <row r="3790" spans="4:4">
      <c r="D3790" s="4"/>
    </row>
    <row r="3791" spans="4:4">
      <c r="D3791" s="4"/>
    </row>
    <row r="3792" spans="4:4">
      <c r="D3792" s="4"/>
    </row>
    <row r="3793" spans="4:4">
      <c r="D3793" s="4"/>
    </row>
    <row r="3794" spans="4:4">
      <c r="D3794" s="4"/>
    </row>
    <row r="3795" spans="4:4">
      <c r="D3795" s="4"/>
    </row>
    <row r="3796" spans="4:4">
      <c r="D3796" s="4"/>
    </row>
    <row r="3797" spans="4:4">
      <c r="D3797" s="4"/>
    </row>
    <row r="3798" spans="4:4">
      <c r="D3798" s="4"/>
    </row>
    <row r="3799" spans="4:4">
      <c r="D3799" s="4"/>
    </row>
    <row r="3800" spans="4:4">
      <c r="D3800" s="4"/>
    </row>
    <row r="3801" spans="4:4">
      <c r="D3801" s="4"/>
    </row>
    <row r="3802" spans="4:4">
      <c r="D3802" s="4"/>
    </row>
    <row r="3803" spans="4:4">
      <c r="D3803" s="4"/>
    </row>
    <row r="3804" spans="4:4">
      <c r="D3804" s="4"/>
    </row>
    <row r="3805" spans="4:4">
      <c r="D3805" s="4"/>
    </row>
    <row r="3806" spans="4:4">
      <c r="D3806" s="4"/>
    </row>
    <row r="3807" spans="4:4">
      <c r="D3807" s="4"/>
    </row>
    <row r="3808" spans="4:4">
      <c r="D3808" s="4"/>
    </row>
    <row r="3809" spans="4:4">
      <c r="D3809" s="4"/>
    </row>
    <row r="3810" spans="4:4">
      <c r="D3810" s="4"/>
    </row>
    <row r="3811" spans="4:4">
      <c r="D3811" s="4"/>
    </row>
    <row r="3812" spans="4:4">
      <c r="D3812" s="4"/>
    </row>
    <row r="3813" spans="4:4">
      <c r="D3813" s="4"/>
    </row>
    <row r="3814" spans="4:4">
      <c r="D3814" s="4"/>
    </row>
    <row r="3815" spans="4:4">
      <c r="D3815" s="4"/>
    </row>
    <row r="3816" spans="4:4">
      <c r="D3816" s="4"/>
    </row>
    <row r="3817" spans="4:4">
      <c r="D3817" s="4"/>
    </row>
    <row r="3818" spans="4:4">
      <c r="D3818" s="4"/>
    </row>
    <row r="3819" spans="4:4">
      <c r="D3819" s="4"/>
    </row>
    <row r="3820" spans="4:4">
      <c r="D3820" s="4"/>
    </row>
    <row r="3821" spans="4:4">
      <c r="D3821" s="4"/>
    </row>
    <row r="3822" spans="4:4">
      <c r="D3822" s="4"/>
    </row>
    <row r="3823" spans="4:4">
      <c r="D3823" s="4"/>
    </row>
    <row r="3824" spans="4:4">
      <c r="D3824" s="4"/>
    </row>
    <row r="3825" spans="4:4">
      <c r="D3825" s="4"/>
    </row>
    <row r="3826" spans="4:4">
      <c r="D3826" s="4"/>
    </row>
    <row r="3827" spans="4:4">
      <c r="D3827" s="4"/>
    </row>
    <row r="3828" spans="4:4">
      <c r="D3828" s="4"/>
    </row>
    <row r="3829" spans="4:4">
      <c r="D3829" s="4"/>
    </row>
    <row r="3830" spans="4:4">
      <c r="D3830" s="4"/>
    </row>
    <row r="3831" spans="4:4">
      <c r="D3831" s="4"/>
    </row>
    <row r="3832" spans="4:4">
      <c r="D3832" s="4"/>
    </row>
    <row r="3833" spans="4:4">
      <c r="D3833" s="4"/>
    </row>
    <row r="3834" spans="4:4">
      <c r="D3834" s="4"/>
    </row>
    <row r="3835" spans="4:4">
      <c r="D3835" s="4"/>
    </row>
    <row r="3836" spans="4:4">
      <c r="D3836" s="4"/>
    </row>
    <row r="3837" spans="4:4">
      <c r="D3837" s="4"/>
    </row>
    <row r="3838" spans="4:4">
      <c r="D3838" s="4"/>
    </row>
    <row r="3839" spans="4:4">
      <c r="D3839" s="4"/>
    </row>
    <row r="3840" spans="4:4">
      <c r="D3840" s="4"/>
    </row>
    <row r="3841" spans="4:4">
      <c r="D3841" s="4"/>
    </row>
    <row r="3842" spans="4:4">
      <c r="D3842" s="4"/>
    </row>
    <row r="3843" spans="4:4">
      <c r="D3843" s="4"/>
    </row>
    <row r="3844" spans="4:4">
      <c r="D3844" s="4"/>
    </row>
    <row r="3845" spans="4:4">
      <c r="D3845" s="4"/>
    </row>
    <row r="3846" spans="4:4">
      <c r="D3846" s="4"/>
    </row>
    <row r="3847" spans="4:4">
      <c r="D3847" s="4"/>
    </row>
    <row r="3848" spans="4:4">
      <c r="D3848" s="4"/>
    </row>
    <row r="3849" spans="4:4">
      <c r="D3849" s="4"/>
    </row>
    <row r="3850" spans="4:4">
      <c r="D3850" s="4"/>
    </row>
    <row r="3851" spans="4:4">
      <c r="D3851" s="4"/>
    </row>
    <row r="3852" spans="4:4">
      <c r="D3852" s="4"/>
    </row>
    <row r="3853" spans="4:4">
      <c r="D3853" s="4"/>
    </row>
    <row r="3854" spans="4:4">
      <c r="D3854" s="4"/>
    </row>
    <row r="3855" spans="4:4">
      <c r="D3855" s="4"/>
    </row>
    <row r="3856" spans="4:4">
      <c r="D3856" s="4"/>
    </row>
    <row r="3857" spans="4:4">
      <c r="D3857" s="4"/>
    </row>
    <row r="3858" spans="4:4">
      <c r="D3858" s="4"/>
    </row>
    <row r="3859" spans="4:4">
      <c r="D3859" s="4"/>
    </row>
    <row r="3860" spans="4:4">
      <c r="D3860" s="4"/>
    </row>
    <row r="3861" spans="4:4">
      <c r="D3861" s="4"/>
    </row>
    <row r="3862" spans="4:4">
      <c r="D3862" s="4"/>
    </row>
    <row r="3863" spans="4:4">
      <c r="D3863" s="4"/>
    </row>
    <row r="3864" spans="4:4">
      <c r="D3864" s="4"/>
    </row>
    <row r="3865" spans="4:4">
      <c r="D3865" s="4"/>
    </row>
    <row r="3866" spans="4:4">
      <c r="D3866" s="4"/>
    </row>
    <row r="3867" spans="4:4">
      <c r="D3867" s="4"/>
    </row>
    <row r="3868" spans="4:4">
      <c r="D3868" s="4"/>
    </row>
    <row r="3869" spans="4:4">
      <c r="D3869" s="4"/>
    </row>
    <row r="3870" spans="4:4">
      <c r="D3870" s="4"/>
    </row>
    <row r="3871" spans="4:4">
      <c r="D3871" s="4"/>
    </row>
    <row r="3872" spans="4:4">
      <c r="D3872" s="4"/>
    </row>
    <row r="3873" spans="4:4">
      <c r="D3873" s="4"/>
    </row>
    <row r="3874" spans="4:4">
      <c r="D3874" s="4"/>
    </row>
    <row r="3875" spans="4:4">
      <c r="D3875" s="4"/>
    </row>
    <row r="3876" spans="4:4">
      <c r="D3876" s="4"/>
    </row>
    <row r="3877" spans="4:4">
      <c r="D3877" s="4"/>
    </row>
    <row r="3878" spans="4:4">
      <c r="D3878" s="4"/>
    </row>
    <row r="3879" spans="4:4">
      <c r="D3879" s="4"/>
    </row>
    <row r="3880" spans="4:4">
      <c r="D3880" s="4"/>
    </row>
    <row r="3881" spans="4:4">
      <c r="D3881" s="4"/>
    </row>
    <row r="3882" spans="4:4">
      <c r="D3882" s="4"/>
    </row>
    <row r="3883" spans="4:4">
      <c r="D3883" s="4"/>
    </row>
    <row r="3884" spans="4:4">
      <c r="D3884" s="4"/>
    </row>
    <row r="3885" spans="4:4">
      <c r="D3885" s="4"/>
    </row>
    <row r="3886" spans="4:4">
      <c r="D3886" s="4"/>
    </row>
    <row r="3887" spans="4:4">
      <c r="D3887" s="4"/>
    </row>
    <row r="3888" spans="4:4">
      <c r="D3888" s="4"/>
    </row>
    <row r="3889" spans="4:4">
      <c r="D3889" s="4"/>
    </row>
    <row r="3890" spans="4:4">
      <c r="D3890" s="4"/>
    </row>
    <row r="3891" spans="4:4">
      <c r="D3891" s="4"/>
    </row>
    <row r="3892" spans="4:4">
      <c r="D3892" s="4"/>
    </row>
    <row r="3893" spans="4:4">
      <c r="D3893" s="4"/>
    </row>
    <row r="3894" spans="4:4">
      <c r="D3894" s="4"/>
    </row>
    <row r="3895" spans="4:4">
      <c r="D3895" s="4"/>
    </row>
    <row r="3896" spans="4:4">
      <c r="D3896" s="4"/>
    </row>
    <row r="3897" spans="4:4">
      <c r="D3897" s="4"/>
    </row>
    <row r="3898" spans="4:4">
      <c r="D3898" s="4"/>
    </row>
    <row r="3899" spans="4:4">
      <c r="D3899" s="4"/>
    </row>
    <row r="3900" spans="4:4">
      <c r="D3900" s="4"/>
    </row>
    <row r="3901" spans="4:4">
      <c r="D3901" s="4"/>
    </row>
    <row r="3902" spans="4:4">
      <c r="D3902" s="4"/>
    </row>
    <row r="3903" spans="4:4">
      <c r="D3903" s="4"/>
    </row>
    <row r="3904" spans="4:4">
      <c r="D3904" s="4"/>
    </row>
    <row r="3905" spans="4:4">
      <c r="D3905" s="4"/>
    </row>
    <row r="3906" spans="4:4">
      <c r="D3906" s="4"/>
    </row>
    <row r="3907" spans="4:4">
      <c r="D3907" s="4"/>
    </row>
    <row r="3908" spans="4:4">
      <c r="D3908" s="4"/>
    </row>
    <row r="3909" spans="4:4">
      <c r="D3909" s="4"/>
    </row>
    <row r="3910" spans="4:4">
      <c r="D3910" s="4"/>
    </row>
    <row r="3911" spans="4:4">
      <c r="D3911" s="4"/>
    </row>
    <row r="3912" spans="4:4">
      <c r="D3912" s="4"/>
    </row>
    <row r="3913" spans="4:4">
      <c r="D3913" s="4"/>
    </row>
    <row r="3914" spans="4:4">
      <c r="D3914" s="4"/>
    </row>
    <row r="3915" spans="4:4">
      <c r="D3915" s="4"/>
    </row>
    <row r="3916" spans="4:4">
      <c r="D3916" s="4"/>
    </row>
    <row r="3917" spans="4:4">
      <c r="D3917" s="4"/>
    </row>
    <row r="3918" spans="4:4">
      <c r="D3918" s="4"/>
    </row>
    <row r="3919" spans="4:4">
      <c r="D3919" s="4"/>
    </row>
    <row r="3920" spans="4:4">
      <c r="D3920" s="4"/>
    </row>
    <row r="3921" spans="4:4">
      <c r="D3921" s="4"/>
    </row>
    <row r="3922" spans="4:4">
      <c r="D3922" s="4"/>
    </row>
    <row r="3923" spans="4:4">
      <c r="D3923" s="4"/>
    </row>
    <row r="3924" spans="4:4">
      <c r="D3924" s="4"/>
    </row>
    <row r="3925" spans="4:4">
      <c r="D3925" s="4"/>
    </row>
    <row r="3926" spans="4:4">
      <c r="D3926" s="4"/>
    </row>
    <row r="3927" spans="4:4">
      <c r="D3927" s="4"/>
    </row>
    <row r="3928" spans="4:4">
      <c r="D3928" s="4"/>
    </row>
    <row r="3929" spans="4:4">
      <c r="D3929" s="4"/>
    </row>
    <row r="3930" spans="4:4">
      <c r="D3930" s="4"/>
    </row>
    <row r="3931" spans="4:4">
      <c r="D3931" s="4"/>
    </row>
    <row r="3932" spans="4:4">
      <c r="D3932" s="4"/>
    </row>
    <row r="3933" spans="4:4">
      <c r="D3933" s="4"/>
    </row>
    <row r="3934" spans="4:4">
      <c r="D3934" s="4"/>
    </row>
    <row r="3935" spans="4:4">
      <c r="D3935" s="4"/>
    </row>
    <row r="3936" spans="4:4">
      <c r="D3936" s="4"/>
    </row>
    <row r="3937" spans="4:4">
      <c r="D3937" s="4"/>
    </row>
    <row r="3938" spans="4:4">
      <c r="D3938" s="4"/>
    </row>
    <row r="3939" spans="4:4">
      <c r="D3939" s="4"/>
    </row>
    <row r="3940" spans="4:4">
      <c r="D3940" s="4"/>
    </row>
    <row r="3941" spans="4:4">
      <c r="D3941" s="4"/>
    </row>
    <row r="3942" spans="4:4">
      <c r="D3942" s="4"/>
    </row>
    <row r="3943" spans="4:4">
      <c r="D3943" s="4"/>
    </row>
    <row r="3944" spans="4:4">
      <c r="D3944" s="4"/>
    </row>
    <row r="3945" spans="4:4">
      <c r="D3945" s="4"/>
    </row>
    <row r="3946" spans="4:4">
      <c r="D3946" s="4"/>
    </row>
    <row r="3947" spans="4:4">
      <c r="D3947" s="4"/>
    </row>
    <row r="3948" spans="4:4">
      <c r="D3948" s="4"/>
    </row>
    <row r="3949" spans="4:4">
      <c r="D3949" s="4"/>
    </row>
    <row r="3950" spans="4:4">
      <c r="D3950" s="4"/>
    </row>
    <row r="3951" spans="4:4">
      <c r="D3951" s="4"/>
    </row>
    <row r="3952" spans="4:4">
      <c r="D3952" s="4"/>
    </row>
    <row r="3953" spans="4:4">
      <c r="D3953" s="4"/>
    </row>
    <row r="3954" spans="4:4">
      <c r="D3954" s="4"/>
    </row>
    <row r="3955" spans="4:4">
      <c r="D3955" s="4"/>
    </row>
    <row r="3956" spans="4:4">
      <c r="D3956" s="4"/>
    </row>
    <row r="3957" spans="4:4">
      <c r="D3957" s="4"/>
    </row>
    <row r="3958" spans="4:4">
      <c r="D3958" s="4"/>
    </row>
    <row r="3959" spans="4:4">
      <c r="D3959" s="4"/>
    </row>
    <row r="3960" spans="4:4">
      <c r="D3960" s="4"/>
    </row>
    <row r="3961" spans="4:4">
      <c r="D3961" s="4"/>
    </row>
    <row r="3962" spans="4:4">
      <c r="D3962" s="4"/>
    </row>
    <row r="3963" spans="4:4">
      <c r="D3963" s="4"/>
    </row>
    <row r="3964" spans="4:4">
      <c r="D3964" s="4"/>
    </row>
    <row r="3965" spans="4:4">
      <c r="D3965" s="4"/>
    </row>
    <row r="3966" spans="4:4">
      <c r="D3966" s="4"/>
    </row>
    <row r="3967" spans="4:4">
      <c r="D3967" s="4"/>
    </row>
    <row r="3968" spans="4:4">
      <c r="D3968" s="4"/>
    </row>
    <row r="3969" spans="4:4">
      <c r="D3969" s="4"/>
    </row>
    <row r="3970" spans="4:4">
      <c r="D3970" s="4"/>
    </row>
    <row r="3971" spans="4:4">
      <c r="D3971" s="4"/>
    </row>
    <row r="3972" spans="4:4">
      <c r="D3972" s="4"/>
    </row>
    <row r="3973" spans="4:4">
      <c r="D3973" s="4"/>
    </row>
    <row r="3974" spans="4:4">
      <c r="D3974" s="4"/>
    </row>
    <row r="3975" spans="4:4">
      <c r="D3975" s="4"/>
    </row>
    <row r="3976" spans="4:4">
      <c r="D3976" s="4"/>
    </row>
    <row r="3977" spans="4:4">
      <c r="D3977" s="4"/>
    </row>
    <row r="3978" spans="4:4">
      <c r="D3978" s="4"/>
    </row>
    <row r="3979" spans="4:4">
      <c r="D3979" s="4"/>
    </row>
    <row r="3980" spans="4:4">
      <c r="D3980" s="4"/>
    </row>
    <row r="3981" spans="4:4">
      <c r="D3981" s="4"/>
    </row>
    <row r="3982" spans="4:4">
      <c r="D3982" s="4"/>
    </row>
    <row r="3983" spans="4:4">
      <c r="D3983" s="4"/>
    </row>
    <row r="3984" spans="4:4">
      <c r="D3984" s="4"/>
    </row>
    <row r="3985" spans="4:4">
      <c r="D3985" s="4"/>
    </row>
    <row r="3986" spans="4:4">
      <c r="D3986" s="4"/>
    </row>
    <row r="3987" spans="4:4">
      <c r="D3987" s="4"/>
    </row>
    <row r="3988" spans="4:4">
      <c r="D3988" s="4"/>
    </row>
    <row r="3989" spans="4:4">
      <c r="D3989" s="4"/>
    </row>
    <row r="3990" spans="4:4">
      <c r="D3990" s="4"/>
    </row>
    <row r="3991" spans="4:4">
      <c r="D3991" s="4"/>
    </row>
    <row r="3992" spans="4:4">
      <c r="D3992" s="4"/>
    </row>
    <row r="3993" spans="4:4">
      <c r="D3993" s="4"/>
    </row>
    <row r="3994" spans="4:4">
      <c r="D3994" s="4"/>
    </row>
    <row r="3995" spans="4:4">
      <c r="D3995" s="4"/>
    </row>
    <row r="3996" spans="4:4">
      <c r="D3996" s="4"/>
    </row>
    <row r="3997" spans="4:4">
      <c r="D3997" s="4"/>
    </row>
    <row r="3998" spans="4:4">
      <c r="D3998" s="4"/>
    </row>
    <row r="3999" spans="4:4">
      <c r="D3999" s="4"/>
    </row>
    <row r="4000" spans="4:4">
      <c r="D4000" s="4"/>
    </row>
    <row r="4001" spans="4:4">
      <c r="D4001" s="4"/>
    </row>
    <row r="4002" spans="4:4">
      <c r="D4002" s="4"/>
    </row>
    <row r="4003" spans="4:4">
      <c r="D4003" s="4"/>
    </row>
    <row r="4004" spans="4:4">
      <c r="D4004" s="4"/>
    </row>
    <row r="4005" spans="4:4">
      <c r="D4005" s="4"/>
    </row>
    <row r="4006" spans="4:4">
      <c r="D4006" s="4"/>
    </row>
    <row r="4007" spans="4:4">
      <c r="D4007" s="4"/>
    </row>
    <row r="4008" spans="4:4">
      <c r="D4008" s="4"/>
    </row>
    <row r="4009" spans="4:4">
      <c r="D4009" s="4"/>
    </row>
    <row r="4010" spans="4:4">
      <c r="D4010" s="4"/>
    </row>
    <row r="4011" spans="4:4">
      <c r="D4011" s="4"/>
    </row>
    <row r="4012" spans="4:4">
      <c r="D4012" s="4"/>
    </row>
    <row r="4013" spans="4:4">
      <c r="D4013" s="4"/>
    </row>
    <row r="4014" spans="4:4">
      <c r="D4014" s="4"/>
    </row>
    <row r="4015" spans="4:4">
      <c r="D4015" s="4"/>
    </row>
    <row r="4016" spans="4:4">
      <c r="D4016" s="4"/>
    </row>
    <row r="4017" spans="4:4">
      <c r="D4017" s="4"/>
    </row>
    <row r="4018" spans="4:4">
      <c r="D4018" s="4"/>
    </row>
    <row r="4019" spans="4:4">
      <c r="D4019" s="4"/>
    </row>
    <row r="4020" spans="4:4">
      <c r="D4020" s="4"/>
    </row>
    <row r="4021" spans="4:4">
      <c r="D4021" s="4"/>
    </row>
    <row r="4022" spans="4:4">
      <c r="D4022" s="4"/>
    </row>
    <row r="4023" spans="4:4">
      <c r="D4023" s="4"/>
    </row>
    <row r="4024" spans="4:4">
      <c r="D4024" s="4"/>
    </row>
    <row r="4025" spans="4:4">
      <c r="D4025" s="4"/>
    </row>
    <row r="4026" spans="4:4">
      <c r="D4026" s="4"/>
    </row>
    <row r="4027" spans="4:4">
      <c r="D4027" s="4"/>
    </row>
    <row r="4028" spans="4:4">
      <c r="D4028" s="4"/>
    </row>
    <row r="4029" spans="4:4">
      <c r="D4029" s="4"/>
    </row>
    <row r="4030" spans="4:4">
      <c r="D4030" s="4"/>
    </row>
    <row r="4031" spans="4:4">
      <c r="D4031" s="4"/>
    </row>
    <row r="4032" spans="4:4">
      <c r="D4032" s="4"/>
    </row>
    <row r="4033" spans="4:4">
      <c r="D4033" s="4"/>
    </row>
    <row r="4034" spans="4:4">
      <c r="D4034" s="4"/>
    </row>
    <row r="4035" spans="4:4">
      <c r="D4035" s="4"/>
    </row>
    <row r="4036" spans="4:4">
      <c r="D4036" s="4"/>
    </row>
    <row r="4037" spans="4:4">
      <c r="D4037" s="4"/>
    </row>
    <row r="4038" spans="4:4">
      <c r="D4038" s="4"/>
    </row>
    <row r="4039" spans="4:4">
      <c r="D4039" s="4"/>
    </row>
    <row r="4040" spans="4:4">
      <c r="D4040" s="4"/>
    </row>
    <row r="4041" spans="4:4">
      <c r="D4041" s="4"/>
    </row>
    <row r="4042" spans="4:4">
      <c r="D4042" s="4"/>
    </row>
    <row r="4043" spans="4:4">
      <c r="D4043" s="4"/>
    </row>
    <row r="4044" spans="4:4">
      <c r="D4044" s="4"/>
    </row>
    <row r="4045" spans="4:4">
      <c r="D4045" s="4"/>
    </row>
    <row r="4046" spans="4:4">
      <c r="D4046" s="4"/>
    </row>
    <row r="4047" spans="4:4">
      <c r="D4047" s="4"/>
    </row>
    <row r="4048" spans="4:4">
      <c r="D4048" s="4"/>
    </row>
    <row r="4049" spans="4:4">
      <c r="D4049" s="4"/>
    </row>
    <row r="4050" spans="4:4">
      <c r="D4050" s="4"/>
    </row>
    <row r="4051" spans="4:4">
      <c r="D4051" s="4"/>
    </row>
    <row r="4052" spans="4:4">
      <c r="D4052" s="4"/>
    </row>
    <row r="4053" spans="4:4">
      <c r="D4053" s="4"/>
    </row>
    <row r="4054" spans="4:4">
      <c r="D4054" s="4"/>
    </row>
    <row r="4055" spans="4:4">
      <c r="D4055" s="4"/>
    </row>
    <row r="4056" spans="4:4">
      <c r="D4056" s="4"/>
    </row>
    <row r="4057" spans="4:4">
      <c r="D4057" s="4"/>
    </row>
    <row r="4058" spans="4:4">
      <c r="D4058" s="4"/>
    </row>
    <row r="4059" spans="4:4">
      <c r="D4059" s="4"/>
    </row>
    <row r="4060" spans="4:4">
      <c r="D4060" s="4"/>
    </row>
    <row r="4061" spans="4:4">
      <c r="D4061" s="4"/>
    </row>
    <row r="4062" spans="4:4">
      <c r="D4062" s="4"/>
    </row>
    <row r="4063" spans="4:4">
      <c r="D4063" s="4"/>
    </row>
    <row r="4064" spans="4:4">
      <c r="D4064" s="4"/>
    </row>
    <row r="4065" spans="4:4">
      <c r="D4065" s="4"/>
    </row>
    <row r="4066" spans="4:4">
      <c r="D4066" s="4"/>
    </row>
    <row r="4067" spans="4:4">
      <c r="D4067" s="4"/>
    </row>
    <row r="4068" spans="4:4">
      <c r="D4068" s="4"/>
    </row>
    <row r="4069" spans="4:4">
      <c r="D4069" s="4"/>
    </row>
    <row r="4070" spans="4:4">
      <c r="D4070" s="4"/>
    </row>
    <row r="4071" spans="4:4">
      <c r="D4071" s="4"/>
    </row>
    <row r="4072" spans="4:4">
      <c r="D4072" s="4"/>
    </row>
    <row r="4073" spans="4:4">
      <c r="D4073" s="4"/>
    </row>
    <row r="4074" spans="4:4">
      <c r="D4074" s="4"/>
    </row>
    <row r="4075" spans="4:4">
      <c r="D4075" s="4"/>
    </row>
    <row r="4076" spans="4:4">
      <c r="D4076" s="4"/>
    </row>
    <row r="4077" spans="4:4">
      <c r="D4077" s="4"/>
    </row>
    <row r="4078" spans="4:4">
      <c r="D4078" s="4"/>
    </row>
    <row r="4079" spans="4:4">
      <c r="D4079" s="4"/>
    </row>
    <row r="4080" spans="4:4">
      <c r="D4080" s="4"/>
    </row>
    <row r="4081" spans="4:4">
      <c r="D4081" s="4"/>
    </row>
    <row r="4082" spans="4:4">
      <c r="D4082" s="4"/>
    </row>
    <row r="4083" spans="4:4">
      <c r="D4083" s="4"/>
    </row>
    <row r="4084" spans="4:4">
      <c r="D4084" s="4"/>
    </row>
    <row r="4085" spans="4:4">
      <c r="D4085" s="4"/>
    </row>
    <row r="4086" spans="4:4">
      <c r="D4086" s="4"/>
    </row>
    <row r="4087" spans="4:4">
      <c r="D4087" s="4"/>
    </row>
    <row r="4088" spans="4:4">
      <c r="D4088" s="4"/>
    </row>
    <row r="4089" spans="4:4">
      <c r="D4089" s="4"/>
    </row>
    <row r="4090" spans="4:4">
      <c r="D4090" s="4"/>
    </row>
    <row r="4091" spans="4:4">
      <c r="D4091" s="4"/>
    </row>
    <row r="4092" spans="4:4">
      <c r="D4092" s="4"/>
    </row>
    <row r="4093" spans="4:4">
      <c r="D4093" s="4"/>
    </row>
    <row r="4094" spans="4:4">
      <c r="D4094" s="4"/>
    </row>
    <row r="4095" spans="4:4">
      <c r="D4095" s="4"/>
    </row>
    <row r="4096" spans="4:4">
      <c r="D4096" s="4"/>
    </row>
    <row r="4097" spans="4:4">
      <c r="D4097" s="4"/>
    </row>
    <row r="4098" spans="4:4">
      <c r="D4098" s="4"/>
    </row>
    <row r="4099" spans="4:4">
      <c r="D4099" s="4"/>
    </row>
    <row r="4100" spans="4:4">
      <c r="D4100" s="4"/>
    </row>
    <row r="4101" spans="4:4">
      <c r="D4101" s="4"/>
    </row>
    <row r="4102" spans="4:4">
      <c r="D4102" s="4"/>
    </row>
    <row r="4103" spans="4:4">
      <c r="D4103" s="4"/>
    </row>
    <row r="4104" spans="4:4">
      <c r="D4104" s="4"/>
    </row>
    <row r="4105" spans="4:4">
      <c r="D4105" s="4"/>
    </row>
    <row r="4106" spans="4:4">
      <c r="D4106" s="4"/>
    </row>
    <row r="4107" spans="4:4">
      <c r="D4107" s="4"/>
    </row>
    <row r="4108" spans="4:4">
      <c r="D4108" s="4"/>
    </row>
    <row r="4109" spans="4:4">
      <c r="D4109" s="4"/>
    </row>
    <row r="4110" spans="4:4">
      <c r="D4110" s="4"/>
    </row>
    <row r="4111" spans="4:4">
      <c r="D4111" s="4"/>
    </row>
    <row r="4112" spans="4:4">
      <c r="D4112" s="4"/>
    </row>
    <row r="4113" spans="4:4">
      <c r="D4113" s="4"/>
    </row>
    <row r="4114" spans="4:4">
      <c r="D4114" s="4"/>
    </row>
    <row r="4115" spans="4:4">
      <c r="D4115" s="4"/>
    </row>
    <row r="4116" spans="4:4">
      <c r="D4116" s="4"/>
    </row>
    <row r="4117" spans="4:4">
      <c r="D4117" s="4"/>
    </row>
    <row r="4118" spans="4:4">
      <c r="D4118" s="4"/>
    </row>
    <row r="4119" spans="4:4">
      <c r="D4119" s="4"/>
    </row>
    <row r="4120" spans="4:4">
      <c r="D4120" s="4"/>
    </row>
    <row r="4121" spans="4:4">
      <c r="D4121" s="4"/>
    </row>
    <row r="4122" spans="4:4">
      <c r="D4122" s="4"/>
    </row>
    <row r="4123" spans="4:4">
      <c r="D4123" s="4"/>
    </row>
    <row r="4124" spans="4:4">
      <c r="D4124" s="4"/>
    </row>
    <row r="4125" spans="4:4">
      <c r="D4125" s="4"/>
    </row>
    <row r="4126" spans="4:4">
      <c r="D4126" s="4"/>
    </row>
    <row r="4127" spans="4:4">
      <c r="D4127" s="4"/>
    </row>
    <row r="4128" spans="4:4">
      <c r="D4128" s="4"/>
    </row>
    <row r="4129" spans="4:4">
      <c r="D4129" s="4"/>
    </row>
    <row r="4130" spans="4:4">
      <c r="D4130" s="4"/>
    </row>
    <row r="4131" spans="4:4">
      <c r="D4131" s="4"/>
    </row>
    <row r="4132" spans="4:4">
      <c r="D4132" s="4"/>
    </row>
    <row r="4133" spans="4:4">
      <c r="D4133" s="4"/>
    </row>
    <row r="4134" spans="4:4">
      <c r="D4134" s="4"/>
    </row>
    <row r="4135" spans="4:4">
      <c r="D4135" s="4"/>
    </row>
    <row r="4136" spans="4:4">
      <c r="D4136" s="4"/>
    </row>
    <row r="4137" spans="4:4">
      <c r="D4137" s="4"/>
    </row>
    <row r="4138" spans="4:4">
      <c r="D4138" s="4"/>
    </row>
    <row r="4139" spans="4:4">
      <c r="D4139" s="4"/>
    </row>
    <row r="4140" spans="4:4">
      <c r="D4140" s="4"/>
    </row>
    <row r="4141" spans="4:4">
      <c r="D4141" s="4"/>
    </row>
    <row r="4142" spans="4:4">
      <c r="D4142" s="4"/>
    </row>
    <row r="4143" spans="4:4">
      <c r="D4143" s="4"/>
    </row>
    <row r="4144" spans="4:4">
      <c r="D4144" s="4"/>
    </row>
    <row r="4145" spans="4:4">
      <c r="D4145" s="4"/>
    </row>
    <row r="4146" spans="4:4">
      <c r="D4146" s="4"/>
    </row>
    <row r="4147" spans="4:4">
      <c r="D4147" s="4"/>
    </row>
    <row r="4148" spans="4:4">
      <c r="D4148" s="4"/>
    </row>
    <row r="4149" spans="4:4">
      <c r="D4149" s="4"/>
    </row>
    <row r="4150" spans="4:4">
      <c r="D4150" s="4"/>
    </row>
    <row r="4151" spans="4:4">
      <c r="D4151" s="4"/>
    </row>
    <row r="4152" spans="4:4">
      <c r="D4152" s="4"/>
    </row>
    <row r="4153" spans="4:4">
      <c r="D4153" s="4"/>
    </row>
    <row r="4154" spans="4:4">
      <c r="D4154" s="4"/>
    </row>
    <row r="4155" spans="4:4">
      <c r="D4155" s="4"/>
    </row>
    <row r="4156" spans="4:4">
      <c r="D4156" s="4"/>
    </row>
    <row r="4157" spans="4:4">
      <c r="D4157" s="4"/>
    </row>
    <row r="4158" spans="4:4">
      <c r="D4158" s="4"/>
    </row>
    <row r="4159" spans="4:4">
      <c r="D4159" s="4"/>
    </row>
    <row r="4160" spans="4:4">
      <c r="D4160" s="4"/>
    </row>
    <row r="4161" spans="4:4">
      <c r="D4161" s="4"/>
    </row>
    <row r="4162" spans="4:4">
      <c r="D4162" s="4"/>
    </row>
    <row r="4163" spans="4:4">
      <c r="D4163" s="4"/>
    </row>
    <row r="4164" spans="4:4">
      <c r="D4164" s="4"/>
    </row>
    <row r="4165" spans="4:4">
      <c r="D4165" s="4"/>
    </row>
    <row r="4166" spans="4:4">
      <c r="D4166" s="4"/>
    </row>
    <row r="4167" spans="4:4">
      <c r="D4167" s="4"/>
    </row>
    <row r="4168" spans="4:4">
      <c r="D4168" s="4"/>
    </row>
    <row r="4169" spans="4:4">
      <c r="D4169" s="4"/>
    </row>
    <row r="4170" spans="4:4">
      <c r="D4170" s="4"/>
    </row>
    <row r="4171" spans="4:4">
      <c r="D4171" s="4"/>
    </row>
    <row r="4172" spans="4:4">
      <c r="D4172" s="4"/>
    </row>
    <row r="4173" spans="4:4">
      <c r="D4173" s="4"/>
    </row>
    <row r="4174" spans="4:4">
      <c r="D4174" s="4"/>
    </row>
    <row r="4175" spans="4:4">
      <c r="D4175" s="4"/>
    </row>
    <row r="4176" spans="4:4">
      <c r="D4176" s="4"/>
    </row>
    <row r="4177" spans="4:4">
      <c r="D4177" s="4"/>
    </row>
    <row r="4178" spans="4:4">
      <c r="D4178" s="4"/>
    </row>
    <row r="4179" spans="4:4">
      <c r="D4179" s="4"/>
    </row>
    <row r="4180" spans="4:4">
      <c r="D4180" s="4"/>
    </row>
    <row r="4181" spans="4:4">
      <c r="D4181" s="4"/>
    </row>
    <row r="4182" spans="4:4">
      <c r="D4182" s="4"/>
    </row>
    <row r="4183" spans="4:4">
      <c r="D4183" s="4"/>
    </row>
    <row r="4184" spans="4:4">
      <c r="D4184" s="4"/>
    </row>
    <row r="4185" spans="4:4">
      <c r="D4185" s="4"/>
    </row>
    <row r="4186" spans="4:4">
      <c r="D4186" s="4"/>
    </row>
    <row r="4187" spans="4:4">
      <c r="D4187" s="4"/>
    </row>
    <row r="4188" spans="4:4">
      <c r="D4188" s="4"/>
    </row>
    <row r="4189" spans="4:4">
      <c r="D4189" s="4"/>
    </row>
    <row r="4190" spans="4:4">
      <c r="D4190" s="4"/>
    </row>
    <row r="4191" spans="4:4">
      <c r="D4191" s="4"/>
    </row>
    <row r="4192" spans="4:4">
      <c r="D4192" s="4"/>
    </row>
    <row r="4193" spans="4:4">
      <c r="D4193" s="4"/>
    </row>
    <row r="4194" spans="4:4">
      <c r="D4194" s="4"/>
    </row>
    <row r="4195" spans="4:4">
      <c r="D4195" s="4"/>
    </row>
    <row r="4196" spans="4:4">
      <c r="D4196" s="4"/>
    </row>
    <row r="4197" spans="4:4">
      <c r="D4197" s="4"/>
    </row>
    <row r="4198" spans="4:4">
      <c r="D4198" s="4"/>
    </row>
    <row r="4199" spans="4:4">
      <c r="D4199" s="4"/>
    </row>
    <row r="4200" spans="4:4">
      <c r="D4200" s="4"/>
    </row>
    <row r="4201" spans="4:4">
      <c r="D4201" s="4"/>
    </row>
    <row r="4202" spans="4:4">
      <c r="D4202" s="4"/>
    </row>
    <row r="4203" spans="4:4">
      <c r="D4203" s="4"/>
    </row>
    <row r="4204" spans="4:4">
      <c r="D4204" s="4"/>
    </row>
    <row r="4205" spans="4:4">
      <c r="D4205" s="4"/>
    </row>
    <row r="4206" spans="4:4">
      <c r="D4206" s="4"/>
    </row>
    <row r="4207" spans="4:4">
      <c r="D4207" s="4"/>
    </row>
    <row r="4208" spans="4:4">
      <c r="D4208" s="4"/>
    </row>
    <row r="4209" spans="4:4">
      <c r="D4209" s="4"/>
    </row>
    <row r="4210" spans="4:4">
      <c r="D4210" s="4"/>
    </row>
    <row r="4211" spans="4:4">
      <c r="D4211" s="4"/>
    </row>
    <row r="4212" spans="4:4">
      <c r="D4212" s="4"/>
    </row>
    <row r="4213" spans="4:4">
      <c r="D4213" s="4"/>
    </row>
    <row r="4214" spans="4:4">
      <c r="D4214" s="4"/>
    </row>
    <row r="4215" spans="4:4">
      <c r="D4215" s="4"/>
    </row>
    <row r="4216" spans="4:4">
      <c r="D4216" s="4"/>
    </row>
    <row r="4217" spans="4:4">
      <c r="D4217" s="4"/>
    </row>
    <row r="4218" spans="4:4">
      <c r="D4218" s="4"/>
    </row>
    <row r="4219" spans="4:4">
      <c r="D4219" s="4"/>
    </row>
    <row r="4220" spans="4:4">
      <c r="D4220" s="4"/>
    </row>
    <row r="4221" spans="4:4">
      <c r="D4221" s="4"/>
    </row>
    <row r="4222" spans="4:4">
      <c r="D4222" s="4"/>
    </row>
    <row r="4223" spans="4:4">
      <c r="D4223" s="4"/>
    </row>
    <row r="4224" spans="4:4">
      <c r="D4224" s="4"/>
    </row>
    <row r="4225" spans="4:4">
      <c r="D4225" s="4"/>
    </row>
    <row r="4226" spans="4:4">
      <c r="D4226" s="4"/>
    </row>
    <row r="4227" spans="4:4">
      <c r="D4227" s="4"/>
    </row>
    <row r="4228" spans="4:4">
      <c r="D4228" s="4"/>
    </row>
    <row r="4229" spans="4:4">
      <c r="D4229" s="4"/>
    </row>
    <row r="4230" spans="4:4">
      <c r="D4230" s="4"/>
    </row>
    <row r="4231" spans="4:4">
      <c r="D4231" s="4"/>
    </row>
    <row r="4232" spans="4:4">
      <c r="D4232" s="4"/>
    </row>
    <row r="4233" spans="4:4">
      <c r="D4233" s="4"/>
    </row>
    <row r="4234" spans="4:4">
      <c r="D4234" s="4"/>
    </row>
    <row r="4235" spans="4:4">
      <c r="D4235" s="4"/>
    </row>
    <row r="4236" spans="4:4">
      <c r="D4236" s="4"/>
    </row>
    <row r="4237" spans="4:4">
      <c r="D4237" s="4"/>
    </row>
    <row r="4238" spans="4:4">
      <c r="D4238" s="4"/>
    </row>
    <row r="4239" spans="4:4">
      <c r="D4239" s="4"/>
    </row>
    <row r="4240" spans="4:4">
      <c r="D4240" s="4"/>
    </row>
    <row r="4241" spans="4:4">
      <c r="D4241" s="4"/>
    </row>
    <row r="4242" spans="4:4">
      <c r="D4242" s="4"/>
    </row>
    <row r="4243" spans="4:4">
      <c r="D4243" s="4"/>
    </row>
    <row r="4244" spans="4:4">
      <c r="D4244" s="4"/>
    </row>
    <row r="4245" spans="4:4">
      <c r="D4245" s="4"/>
    </row>
    <row r="4246" spans="4:4">
      <c r="D4246" s="4"/>
    </row>
    <row r="4247" spans="4:4">
      <c r="D4247" s="4"/>
    </row>
    <row r="4248" spans="4:4">
      <c r="D4248" s="4"/>
    </row>
    <row r="4249" spans="4:4">
      <c r="D4249" s="4"/>
    </row>
    <row r="4250" spans="4:4">
      <c r="D4250" s="4"/>
    </row>
    <row r="4251" spans="4:4">
      <c r="D4251" s="4"/>
    </row>
    <row r="4252" spans="4:4">
      <c r="D4252" s="4"/>
    </row>
    <row r="4253" spans="4:4">
      <c r="D4253" s="4"/>
    </row>
    <row r="4254" spans="4:4">
      <c r="D4254" s="4"/>
    </row>
    <row r="4255" spans="4:4">
      <c r="D4255" s="4"/>
    </row>
    <row r="4256" spans="4:4">
      <c r="D4256" s="4"/>
    </row>
    <row r="4257" spans="4:4">
      <c r="D4257" s="4"/>
    </row>
    <row r="4258" spans="4:4">
      <c r="D4258" s="4"/>
    </row>
    <row r="4259" spans="4:4">
      <c r="D4259" s="4"/>
    </row>
    <row r="4260" spans="4:4">
      <c r="D4260" s="4"/>
    </row>
    <row r="4261" spans="4:4">
      <c r="D4261" s="4"/>
    </row>
    <row r="4262" spans="4:4">
      <c r="D4262" s="4"/>
    </row>
    <row r="4263" spans="4:4">
      <c r="D4263" s="4"/>
    </row>
    <row r="4264" spans="4:4">
      <c r="D4264" s="4"/>
    </row>
    <row r="4265" spans="4:4">
      <c r="D4265" s="4"/>
    </row>
    <row r="4266" spans="4:4">
      <c r="D4266" s="4"/>
    </row>
    <row r="4267" spans="4:4">
      <c r="D4267" s="4"/>
    </row>
    <row r="4268" spans="4:4">
      <c r="D4268" s="4"/>
    </row>
    <row r="4269" spans="4:4">
      <c r="D4269" s="4"/>
    </row>
    <row r="4270" spans="4:4">
      <c r="D4270" s="4"/>
    </row>
    <row r="4271" spans="4:4">
      <c r="D4271" s="4"/>
    </row>
    <row r="4272" spans="4:4">
      <c r="D4272" s="4"/>
    </row>
    <row r="4273" spans="4:4">
      <c r="D4273" s="4"/>
    </row>
    <row r="4274" spans="4:4">
      <c r="D4274" s="4"/>
    </row>
    <row r="4275" spans="4:4">
      <c r="D4275" s="4"/>
    </row>
    <row r="4276" spans="4:4">
      <c r="D4276" s="4"/>
    </row>
    <row r="4277" spans="4:4">
      <c r="D4277" s="4"/>
    </row>
    <row r="4278" spans="4:4">
      <c r="D4278" s="4"/>
    </row>
    <row r="4279" spans="4:4">
      <c r="D4279" s="4"/>
    </row>
    <row r="4280" spans="4:4">
      <c r="D4280" s="4"/>
    </row>
    <row r="4281" spans="4:4">
      <c r="D4281" s="4"/>
    </row>
    <row r="4282" spans="4:4">
      <c r="D4282" s="4"/>
    </row>
    <row r="4283" spans="4:4">
      <c r="D4283" s="4"/>
    </row>
    <row r="4284" spans="4:4">
      <c r="D4284" s="4"/>
    </row>
    <row r="4285" spans="4:4">
      <c r="D4285" s="4"/>
    </row>
    <row r="4286" spans="4:4">
      <c r="D4286" s="4"/>
    </row>
    <row r="4287" spans="4:4">
      <c r="D4287" s="4"/>
    </row>
    <row r="4288" spans="4:4">
      <c r="D4288" s="4"/>
    </row>
    <row r="4289" spans="4:4">
      <c r="D4289" s="4"/>
    </row>
    <row r="4290" spans="4:4">
      <c r="D4290" s="4"/>
    </row>
    <row r="4291" spans="4:4">
      <c r="D4291" s="4"/>
    </row>
    <row r="4292" spans="4:4">
      <c r="D4292" s="4"/>
    </row>
    <row r="4293" spans="4:4">
      <c r="D4293" s="4"/>
    </row>
    <row r="4294" spans="4:4">
      <c r="D4294" s="4"/>
    </row>
    <row r="4295" spans="4:4">
      <c r="D4295" s="4"/>
    </row>
    <row r="4296" spans="4:4">
      <c r="D4296" s="4"/>
    </row>
    <row r="4297" spans="4:4">
      <c r="D4297" s="4"/>
    </row>
    <row r="4298" spans="4:4">
      <c r="D4298" s="4"/>
    </row>
    <row r="4299" spans="4:4">
      <c r="D4299" s="4"/>
    </row>
    <row r="4300" spans="4:4">
      <c r="D4300" s="4"/>
    </row>
    <row r="4301" spans="4:4">
      <c r="D4301" s="4"/>
    </row>
    <row r="4302" spans="4:4">
      <c r="D4302" s="4"/>
    </row>
    <row r="4303" spans="4:4">
      <c r="D4303" s="4"/>
    </row>
    <row r="4304" spans="4:4">
      <c r="D4304" s="4"/>
    </row>
    <row r="4305" spans="4:4">
      <c r="D4305" s="4"/>
    </row>
    <row r="4306" spans="4:4">
      <c r="D4306" s="4"/>
    </row>
    <row r="4307" spans="4:4">
      <c r="D4307" s="4"/>
    </row>
    <row r="4308" spans="4:4">
      <c r="D4308" s="4"/>
    </row>
    <row r="4309" spans="4:4">
      <c r="D4309" s="4"/>
    </row>
    <row r="4310" spans="4:4">
      <c r="D4310" s="4"/>
    </row>
    <row r="4311" spans="4:4">
      <c r="D4311" s="4"/>
    </row>
    <row r="4312" spans="4:4">
      <c r="D4312" s="4"/>
    </row>
    <row r="4313" spans="4:4">
      <c r="D4313" s="4"/>
    </row>
    <row r="4314" spans="4:4">
      <c r="D4314" s="4"/>
    </row>
    <row r="4315" spans="4:4">
      <c r="D4315" s="4"/>
    </row>
    <row r="4316" spans="4:4">
      <c r="D4316" s="4"/>
    </row>
    <row r="4317" spans="4:4">
      <c r="D4317" s="4"/>
    </row>
    <row r="4318" spans="4:4">
      <c r="D4318" s="4"/>
    </row>
    <row r="4319" spans="4:4">
      <c r="D4319" s="4"/>
    </row>
    <row r="4320" spans="4:4">
      <c r="D4320" s="4"/>
    </row>
    <row r="4321" spans="4:4">
      <c r="D4321" s="4"/>
    </row>
    <row r="4322" spans="4:4">
      <c r="D4322" s="4"/>
    </row>
    <row r="4323" spans="4:4">
      <c r="D4323" s="4"/>
    </row>
    <row r="4324" spans="4:4">
      <c r="D4324" s="4"/>
    </row>
    <row r="4325" spans="4:4">
      <c r="D4325" s="4"/>
    </row>
    <row r="4326" spans="4:4">
      <c r="D4326" s="4"/>
    </row>
    <row r="4327" spans="4:4">
      <c r="D4327" s="4"/>
    </row>
    <row r="4328" spans="4:4">
      <c r="D4328" s="4"/>
    </row>
    <row r="4329" spans="4:4">
      <c r="D4329" s="4"/>
    </row>
    <row r="4330" spans="4:4">
      <c r="D4330" s="4"/>
    </row>
    <row r="4331" spans="4:4">
      <c r="D4331" s="4"/>
    </row>
    <row r="4332" spans="4:4">
      <c r="D4332" s="4"/>
    </row>
    <row r="4333" spans="4:4">
      <c r="D4333" s="4"/>
    </row>
    <row r="4334" spans="4:4">
      <c r="D4334" s="4"/>
    </row>
    <row r="4335" spans="4:4">
      <c r="D4335" s="4"/>
    </row>
    <row r="4336" spans="4:4">
      <c r="D4336" s="4"/>
    </row>
    <row r="4337" spans="4:4">
      <c r="D4337" s="4"/>
    </row>
    <row r="4338" spans="4:4">
      <c r="D4338" s="4"/>
    </row>
    <row r="4339" spans="4:4">
      <c r="D4339" s="4"/>
    </row>
    <row r="4340" spans="4:4">
      <c r="D4340" s="4"/>
    </row>
    <row r="4341" spans="4:4">
      <c r="D4341" s="4"/>
    </row>
    <row r="4342" spans="4:4">
      <c r="D4342" s="4"/>
    </row>
    <row r="4343" spans="4:4">
      <c r="D4343" s="4"/>
    </row>
    <row r="4344" spans="4:4">
      <c r="D4344" s="4"/>
    </row>
    <row r="4345" spans="4:4">
      <c r="D4345" s="4"/>
    </row>
    <row r="4346" spans="4:4">
      <c r="D4346" s="4"/>
    </row>
    <row r="4347" spans="4:4">
      <c r="D4347" s="4"/>
    </row>
    <row r="4348" spans="4:4">
      <c r="D4348" s="4"/>
    </row>
    <row r="4349" spans="4:4">
      <c r="D4349" s="4"/>
    </row>
    <row r="4350" spans="4:4">
      <c r="D4350" s="4"/>
    </row>
    <row r="4351" spans="4:4">
      <c r="D4351" s="4"/>
    </row>
    <row r="4352" spans="4:4">
      <c r="D4352" s="4"/>
    </row>
    <row r="4353" spans="4:4">
      <c r="D4353" s="4"/>
    </row>
    <row r="4354" spans="4:4">
      <c r="D4354" s="4"/>
    </row>
    <row r="4355" spans="4:4">
      <c r="D4355" s="4"/>
    </row>
    <row r="4356" spans="4:4">
      <c r="D4356" s="4"/>
    </row>
    <row r="4357" spans="4:4">
      <c r="D4357" s="4"/>
    </row>
    <row r="4358" spans="4:4">
      <c r="D4358" s="4"/>
    </row>
    <row r="4359" spans="4:4">
      <c r="D4359" s="4"/>
    </row>
    <row r="4360" spans="4:4">
      <c r="D4360" s="4"/>
    </row>
    <row r="4361" spans="4:4">
      <c r="D4361" s="4"/>
    </row>
    <row r="4362" spans="4:4">
      <c r="D4362" s="4"/>
    </row>
    <row r="4363" spans="4:4">
      <c r="D4363" s="4"/>
    </row>
    <row r="4364" spans="4:4">
      <c r="D4364" s="4"/>
    </row>
    <row r="4365" spans="4:4">
      <c r="D4365" s="4"/>
    </row>
    <row r="4366" spans="4:4">
      <c r="D4366" s="4"/>
    </row>
    <row r="4367" spans="4:4">
      <c r="D4367" s="4"/>
    </row>
    <row r="4368" spans="4:4">
      <c r="D4368" s="4"/>
    </row>
    <row r="4369" spans="4:4">
      <c r="D4369" s="4"/>
    </row>
    <row r="4370" spans="4:4">
      <c r="D4370" s="4"/>
    </row>
    <row r="4371" spans="4:4">
      <c r="D4371" s="4"/>
    </row>
    <row r="4372" spans="4:4">
      <c r="D4372" s="4"/>
    </row>
    <row r="4373" spans="4:4">
      <c r="D4373" s="4"/>
    </row>
    <row r="4374" spans="4:4">
      <c r="D4374" s="4"/>
    </row>
    <row r="4375" spans="4:4">
      <c r="D4375" s="4"/>
    </row>
    <row r="4376" spans="4:4">
      <c r="D4376" s="4"/>
    </row>
    <row r="4377" spans="4:4">
      <c r="D4377" s="4"/>
    </row>
    <row r="4378" spans="4:4">
      <c r="D4378" s="4"/>
    </row>
    <row r="4379" spans="4:4">
      <c r="D4379" s="4"/>
    </row>
    <row r="4380" spans="4:4">
      <c r="D4380" s="4"/>
    </row>
    <row r="4381" spans="4:4">
      <c r="D4381" s="4"/>
    </row>
    <row r="4382" spans="4:4">
      <c r="D4382" s="4"/>
    </row>
    <row r="4383" spans="4:4">
      <c r="D4383" s="4"/>
    </row>
    <row r="4384" spans="4:4">
      <c r="D4384" s="4"/>
    </row>
    <row r="4385" spans="4:4">
      <c r="D4385" s="4"/>
    </row>
    <row r="4386" spans="4:4">
      <c r="D4386" s="4"/>
    </row>
    <row r="4387" spans="4:4">
      <c r="D4387" s="4"/>
    </row>
    <row r="4388" spans="4:4">
      <c r="D4388" s="4"/>
    </row>
    <row r="4389" spans="4:4">
      <c r="D4389" s="4"/>
    </row>
    <row r="4390" spans="4:4">
      <c r="D4390" s="4"/>
    </row>
    <row r="4391" spans="4:4">
      <c r="D4391" s="4"/>
    </row>
    <row r="4392" spans="4:4">
      <c r="D4392" s="4"/>
    </row>
    <row r="4393" spans="4:4">
      <c r="D4393" s="4"/>
    </row>
    <row r="4394" spans="4:4">
      <c r="D4394" s="4"/>
    </row>
    <row r="4395" spans="4:4">
      <c r="D4395" s="4"/>
    </row>
    <row r="4396" spans="4:4">
      <c r="D4396" s="4"/>
    </row>
    <row r="4397" spans="4:4">
      <c r="D4397" s="4"/>
    </row>
    <row r="4398" spans="4:4">
      <c r="D4398" s="4"/>
    </row>
    <row r="4399" spans="4:4">
      <c r="D4399" s="4"/>
    </row>
    <row r="4400" spans="4:4">
      <c r="D4400" s="4"/>
    </row>
    <row r="4401" spans="4:4">
      <c r="D4401" s="4"/>
    </row>
    <row r="4402" spans="4:4">
      <c r="D4402" s="4"/>
    </row>
    <row r="4403" spans="4:4">
      <c r="D4403" s="4"/>
    </row>
    <row r="4404" spans="4:4">
      <c r="D4404" s="4"/>
    </row>
    <row r="4405" spans="4:4">
      <c r="D4405" s="4"/>
    </row>
    <row r="4406" spans="4:4">
      <c r="D4406" s="4"/>
    </row>
    <row r="4407" spans="4:4">
      <c r="D4407" s="4"/>
    </row>
    <row r="4408" spans="4:4">
      <c r="D4408" s="4"/>
    </row>
    <row r="4409" spans="4:4">
      <c r="D4409" s="4"/>
    </row>
    <row r="4410" spans="4:4">
      <c r="D4410" s="4"/>
    </row>
    <row r="4411" spans="4:4">
      <c r="D4411" s="4"/>
    </row>
    <row r="4412" spans="4:4">
      <c r="D4412" s="4"/>
    </row>
    <row r="4413" spans="4:4">
      <c r="D4413" s="4"/>
    </row>
    <row r="4414" spans="4:4">
      <c r="D4414" s="4"/>
    </row>
    <row r="4415" spans="4:4">
      <c r="D4415" s="4"/>
    </row>
    <row r="4416" spans="4:4">
      <c r="D4416" s="4"/>
    </row>
    <row r="4417" spans="4:4">
      <c r="D4417" s="4"/>
    </row>
    <row r="4418" spans="4:4">
      <c r="D4418" s="4"/>
    </row>
    <row r="4419" spans="4:4">
      <c r="D4419" s="4"/>
    </row>
    <row r="4420" spans="4:4">
      <c r="D4420" s="4"/>
    </row>
    <row r="4421" spans="4:4">
      <c r="D4421" s="4"/>
    </row>
    <row r="4422" spans="4:4">
      <c r="D4422" s="4"/>
    </row>
    <row r="4423" spans="4:4">
      <c r="D4423" s="4"/>
    </row>
    <row r="4424" spans="4:4">
      <c r="D4424" s="4"/>
    </row>
    <row r="4425" spans="4:4">
      <c r="D4425" s="4"/>
    </row>
    <row r="4426" spans="4:4">
      <c r="D4426" s="4"/>
    </row>
    <row r="4427" spans="4:4">
      <c r="D4427" s="4"/>
    </row>
    <row r="4428" spans="4:4">
      <c r="D4428" s="4"/>
    </row>
    <row r="4429" spans="4:4">
      <c r="D4429" s="4"/>
    </row>
    <row r="4430" spans="4:4">
      <c r="D4430" s="4"/>
    </row>
    <row r="4431" spans="4:4">
      <c r="D4431" s="4"/>
    </row>
    <row r="4432" spans="4:4">
      <c r="D4432" s="4"/>
    </row>
    <row r="4433" spans="4:4">
      <c r="D4433" s="4"/>
    </row>
    <row r="4434" spans="4:4">
      <c r="D4434" s="4"/>
    </row>
    <row r="4435" spans="4:4">
      <c r="D4435" s="4"/>
    </row>
    <row r="4436" spans="4:4">
      <c r="D4436" s="4"/>
    </row>
    <row r="4437" spans="4:4">
      <c r="D4437" s="4"/>
    </row>
    <row r="4438" spans="4:4">
      <c r="D4438" s="4"/>
    </row>
    <row r="4439" spans="4:4">
      <c r="D4439" s="4"/>
    </row>
    <row r="4440" spans="4:4">
      <c r="D4440" s="4"/>
    </row>
    <row r="4441" spans="4:4">
      <c r="D4441" s="4"/>
    </row>
    <row r="4442" spans="4:4">
      <c r="D4442" s="4"/>
    </row>
    <row r="4443" spans="4:4">
      <c r="D4443" s="4"/>
    </row>
    <row r="4444" spans="4:4">
      <c r="D4444" s="4"/>
    </row>
    <row r="4445" spans="4:4">
      <c r="D4445" s="4"/>
    </row>
    <row r="4446" spans="4:4">
      <c r="D4446" s="4"/>
    </row>
    <row r="4447" spans="4:4">
      <c r="D4447" s="4"/>
    </row>
    <row r="4448" spans="4:4">
      <c r="D4448" s="4"/>
    </row>
    <row r="4449" spans="4:4">
      <c r="D4449" s="4"/>
    </row>
    <row r="4450" spans="4:4">
      <c r="D4450" s="4"/>
    </row>
    <row r="4451" spans="4:4">
      <c r="D4451" s="4"/>
    </row>
    <row r="4452" spans="4:4">
      <c r="D4452" s="4"/>
    </row>
    <row r="4453" spans="4:4">
      <c r="D4453" s="4"/>
    </row>
    <row r="4454" spans="4:4">
      <c r="D4454" s="4"/>
    </row>
    <row r="4455" spans="4:4">
      <c r="D4455" s="4"/>
    </row>
    <row r="4456" spans="4:4">
      <c r="D4456" s="4"/>
    </row>
    <row r="4457" spans="4:4">
      <c r="D4457" s="4"/>
    </row>
    <row r="4458" spans="4:4">
      <c r="D4458" s="4"/>
    </row>
    <row r="4459" spans="4:4">
      <c r="D4459" s="4"/>
    </row>
    <row r="4460" spans="4:4">
      <c r="D4460" s="4"/>
    </row>
    <row r="4461" spans="4:4">
      <c r="D4461" s="4"/>
    </row>
    <row r="4462" spans="4:4">
      <c r="D4462" s="4"/>
    </row>
    <row r="4463" spans="4:4">
      <c r="D4463" s="4"/>
    </row>
    <row r="4464" spans="4:4">
      <c r="D4464" s="4"/>
    </row>
    <row r="4465" spans="4:4">
      <c r="D4465" s="4"/>
    </row>
    <row r="4466" spans="4:4">
      <c r="D4466" s="4"/>
    </row>
    <row r="4467" spans="4:4">
      <c r="D4467" s="4"/>
    </row>
    <row r="4468" spans="4:4">
      <c r="D4468" s="4"/>
    </row>
    <row r="4469" spans="4:4">
      <c r="D4469" s="4"/>
    </row>
    <row r="4470" spans="4:4">
      <c r="D4470" s="4"/>
    </row>
    <row r="4471" spans="4:4">
      <c r="D4471" s="4"/>
    </row>
    <row r="4472" spans="4:4">
      <c r="D4472" s="4"/>
    </row>
    <row r="4473" spans="4:4">
      <c r="D4473" s="4"/>
    </row>
    <row r="4474" spans="4:4">
      <c r="D4474" s="4"/>
    </row>
    <row r="4475" spans="4:4">
      <c r="D4475" s="4"/>
    </row>
    <row r="4476" spans="4:4">
      <c r="D4476" s="4"/>
    </row>
    <row r="4477" spans="4:4">
      <c r="D4477" s="4"/>
    </row>
    <row r="4478" spans="4:4">
      <c r="D4478" s="4"/>
    </row>
    <row r="4479" spans="4:4">
      <c r="D4479" s="4"/>
    </row>
    <row r="4480" spans="4:4">
      <c r="D4480" s="4"/>
    </row>
    <row r="4481" spans="4:4">
      <c r="D4481" s="4"/>
    </row>
    <row r="4482" spans="4:4">
      <c r="D4482" s="4"/>
    </row>
    <row r="4483" spans="4:4">
      <c r="D4483" s="4"/>
    </row>
    <row r="4484" spans="4:4">
      <c r="D4484" s="4"/>
    </row>
    <row r="4485" spans="4:4">
      <c r="D4485" s="4"/>
    </row>
    <row r="4486" spans="4:4">
      <c r="D4486" s="4"/>
    </row>
    <row r="4487" spans="4:4">
      <c r="D4487" s="4"/>
    </row>
    <row r="4488" spans="4:4">
      <c r="D4488" s="4"/>
    </row>
    <row r="4489" spans="4:4">
      <c r="D4489" s="4"/>
    </row>
    <row r="4490" spans="4:4">
      <c r="D4490" s="4"/>
    </row>
    <row r="4491" spans="4:4">
      <c r="D4491" s="4"/>
    </row>
    <row r="4492" spans="4:4">
      <c r="D4492" s="4"/>
    </row>
    <row r="4493" spans="4:4">
      <c r="D4493" s="4"/>
    </row>
    <row r="4494" spans="4:4">
      <c r="D4494" s="4"/>
    </row>
    <row r="4495" spans="4:4">
      <c r="D4495" s="4"/>
    </row>
    <row r="4496" spans="4:4">
      <c r="D4496" s="4"/>
    </row>
    <row r="4497" spans="4:4">
      <c r="D4497" s="4"/>
    </row>
    <row r="4498" spans="4:4">
      <c r="D4498" s="4"/>
    </row>
    <row r="4499" spans="4:4">
      <c r="D4499" s="4"/>
    </row>
    <row r="4500" spans="4:4">
      <c r="D4500" s="4"/>
    </row>
    <row r="4501" spans="4:4">
      <c r="D4501" s="4"/>
    </row>
    <row r="4502" spans="4:4">
      <c r="D4502" s="4"/>
    </row>
    <row r="4503" spans="4:4">
      <c r="D4503" s="4"/>
    </row>
    <row r="4504" spans="4:4">
      <c r="D4504" s="4"/>
    </row>
    <row r="4505" spans="4:4">
      <c r="D4505" s="4"/>
    </row>
    <row r="4506" spans="4:4">
      <c r="D4506" s="4"/>
    </row>
    <row r="4507" spans="4:4">
      <c r="D4507" s="4"/>
    </row>
    <row r="4508" spans="4:4">
      <c r="D4508" s="4"/>
    </row>
    <row r="4509" spans="4:4">
      <c r="D4509" s="4"/>
    </row>
    <row r="4510" spans="4:4">
      <c r="D4510" s="4"/>
    </row>
    <row r="4511" spans="4:4">
      <c r="D4511" s="4"/>
    </row>
    <row r="4512" spans="4:4">
      <c r="D4512" s="4"/>
    </row>
    <row r="4513" spans="4:4">
      <c r="D4513" s="4"/>
    </row>
    <row r="4514" spans="4:4">
      <c r="D4514" s="4"/>
    </row>
    <row r="4515" spans="4:4">
      <c r="D4515" s="4"/>
    </row>
    <row r="4516" spans="4:4">
      <c r="D4516" s="4"/>
    </row>
    <row r="4517" spans="4:4">
      <c r="D4517" s="4"/>
    </row>
    <row r="4518" spans="4:4">
      <c r="D4518" s="4"/>
    </row>
    <row r="4519" spans="4:4">
      <c r="D4519" s="4"/>
    </row>
    <row r="4520" spans="4:4">
      <c r="D4520" s="4"/>
    </row>
    <row r="4521" spans="4:4">
      <c r="D4521" s="4"/>
    </row>
    <row r="4522" spans="4:4">
      <c r="D4522" s="4"/>
    </row>
    <row r="4523" spans="4:4">
      <c r="D4523" s="4"/>
    </row>
    <row r="4524" spans="4:4">
      <c r="D4524" s="4"/>
    </row>
    <row r="4525" spans="4:4">
      <c r="D4525" s="4"/>
    </row>
    <row r="4526" spans="4:4">
      <c r="D4526" s="4"/>
    </row>
    <row r="4527" spans="4:4">
      <c r="D4527" s="4"/>
    </row>
    <row r="4528" spans="4:4">
      <c r="D4528" s="4"/>
    </row>
    <row r="4529" spans="4:4">
      <c r="D4529" s="4"/>
    </row>
    <row r="4530" spans="4:4">
      <c r="D4530" s="4"/>
    </row>
    <row r="4531" spans="4:4">
      <c r="D4531" s="4"/>
    </row>
    <row r="4532" spans="4:4">
      <c r="D4532" s="4"/>
    </row>
    <row r="4533" spans="4:4">
      <c r="D4533" s="4"/>
    </row>
    <row r="4534" spans="4:4">
      <c r="D4534" s="4"/>
    </row>
    <row r="4535" spans="4:4">
      <c r="D4535" s="4"/>
    </row>
    <row r="4536" spans="4:4">
      <c r="D4536" s="4"/>
    </row>
    <row r="4537" spans="4:4">
      <c r="D4537" s="4"/>
    </row>
    <row r="4538" spans="4:4">
      <c r="D4538" s="4"/>
    </row>
    <row r="4539" spans="4:4">
      <c r="D4539" s="4"/>
    </row>
    <row r="4540" spans="4:4">
      <c r="D4540" s="4"/>
    </row>
    <row r="4541" spans="4:4">
      <c r="D4541" s="4"/>
    </row>
    <row r="4542" spans="4:4">
      <c r="D4542" s="4"/>
    </row>
    <row r="4543" spans="4:4">
      <c r="D4543" s="4"/>
    </row>
    <row r="4544" spans="4:4">
      <c r="D4544" s="4"/>
    </row>
    <row r="4545" spans="4:4">
      <c r="D4545" s="4"/>
    </row>
    <row r="4546" spans="4:4">
      <c r="D4546" s="4"/>
    </row>
    <row r="4547" spans="4:4">
      <c r="D4547" s="4"/>
    </row>
    <row r="4548" spans="4:4">
      <c r="D4548" s="4"/>
    </row>
    <row r="4549" spans="4:4">
      <c r="D4549" s="4"/>
    </row>
    <row r="4550" spans="4:4">
      <c r="D4550" s="4"/>
    </row>
    <row r="4551" spans="4:4">
      <c r="D4551" s="4"/>
    </row>
    <row r="4552" spans="4:4">
      <c r="D4552" s="4"/>
    </row>
    <row r="4553" spans="4:4">
      <c r="D4553" s="4"/>
    </row>
    <row r="4554" spans="4:4">
      <c r="D4554" s="4"/>
    </row>
    <row r="4555" spans="4:4">
      <c r="D4555" s="4"/>
    </row>
    <row r="4556" spans="4:4">
      <c r="D4556" s="4"/>
    </row>
    <row r="4557" spans="4:4">
      <c r="D4557" s="4"/>
    </row>
    <row r="4558" spans="4:4">
      <c r="D4558" s="4"/>
    </row>
    <row r="4559" spans="4:4">
      <c r="D4559" s="4"/>
    </row>
    <row r="4560" spans="4:4">
      <c r="D4560" s="4"/>
    </row>
    <row r="4561" spans="4:4">
      <c r="D4561" s="4"/>
    </row>
    <row r="4562" spans="4:4">
      <c r="D4562" s="4"/>
    </row>
    <row r="4563" spans="4:4">
      <c r="D4563" s="4"/>
    </row>
    <row r="4564" spans="4:4">
      <c r="D4564" s="4"/>
    </row>
    <row r="4565" spans="4:4">
      <c r="D4565" s="4"/>
    </row>
    <row r="4566" spans="4:4">
      <c r="D4566" s="4"/>
    </row>
    <row r="4567" spans="4:4">
      <c r="D4567" s="4"/>
    </row>
    <row r="4568" spans="4:4">
      <c r="D4568" s="4"/>
    </row>
    <row r="4569" spans="4:4">
      <c r="D4569" s="4"/>
    </row>
    <row r="4570" spans="4:4">
      <c r="D4570" s="4"/>
    </row>
    <row r="4571" spans="4:4">
      <c r="D4571" s="4"/>
    </row>
    <row r="4572" spans="4:4">
      <c r="D4572" s="4"/>
    </row>
    <row r="4573" spans="4:4">
      <c r="D4573" s="4"/>
    </row>
    <row r="4574" spans="4:4">
      <c r="D4574" s="4"/>
    </row>
    <row r="4575" spans="4:4">
      <c r="D4575" s="4"/>
    </row>
    <row r="4576" spans="4:4">
      <c r="D4576" s="4"/>
    </row>
    <row r="4577" spans="4:4">
      <c r="D4577" s="4"/>
    </row>
    <row r="4578" spans="4:4">
      <c r="D4578" s="4"/>
    </row>
    <row r="4579" spans="4:4">
      <c r="D4579" s="4"/>
    </row>
    <row r="4580" spans="4:4">
      <c r="D4580" s="4"/>
    </row>
    <row r="4581" spans="4:4">
      <c r="D4581" s="4"/>
    </row>
    <row r="4582" spans="4:4">
      <c r="D4582" s="4"/>
    </row>
    <row r="4583" spans="4:4">
      <c r="D4583" s="4"/>
    </row>
    <row r="4584" spans="4:4">
      <c r="D4584" s="4"/>
    </row>
    <row r="4585" spans="4:4">
      <c r="D4585" s="4"/>
    </row>
    <row r="4586" spans="4:4">
      <c r="D4586" s="4"/>
    </row>
    <row r="4587" spans="4:4">
      <c r="D4587" s="4"/>
    </row>
    <row r="4588" spans="4:4">
      <c r="D4588" s="4"/>
    </row>
    <row r="4589" spans="4:4">
      <c r="D4589" s="4"/>
    </row>
    <row r="4590" spans="4:4">
      <c r="D4590" s="4"/>
    </row>
    <row r="4591" spans="4:4">
      <c r="D4591" s="4"/>
    </row>
    <row r="4592" spans="4:4">
      <c r="D4592" s="4"/>
    </row>
    <row r="4593" spans="4:4">
      <c r="D4593" s="4"/>
    </row>
    <row r="4594" spans="4:4">
      <c r="D4594" s="4"/>
    </row>
    <row r="4595" spans="4:4">
      <c r="D4595" s="4"/>
    </row>
    <row r="4596" spans="4:4">
      <c r="D4596" s="4"/>
    </row>
    <row r="4597" spans="4:4">
      <c r="D4597" s="4"/>
    </row>
    <row r="4598" spans="4:4">
      <c r="D4598" s="4"/>
    </row>
    <row r="4599" spans="4:4">
      <c r="D4599" s="4"/>
    </row>
    <row r="4600" spans="4:4">
      <c r="D4600" s="4"/>
    </row>
    <row r="4601" spans="4:4">
      <c r="D4601" s="4"/>
    </row>
    <row r="4602" spans="4:4">
      <c r="D4602" s="4"/>
    </row>
    <row r="4603" spans="4:4">
      <c r="D4603" s="4"/>
    </row>
    <row r="4604" spans="4:4">
      <c r="D4604" s="4"/>
    </row>
    <row r="4605" spans="4:4">
      <c r="D4605" s="4"/>
    </row>
    <row r="4606" spans="4:4">
      <c r="D4606" s="4"/>
    </row>
    <row r="4607" spans="4:4">
      <c r="D4607" s="4"/>
    </row>
    <row r="4608" spans="4:4">
      <c r="D4608" s="4"/>
    </row>
    <row r="4609" spans="4:4">
      <c r="D4609" s="4"/>
    </row>
    <row r="4610" spans="4:4">
      <c r="D4610" s="4"/>
    </row>
    <row r="4611" spans="4:4">
      <c r="D4611" s="4"/>
    </row>
    <row r="4612" spans="4:4">
      <c r="D4612" s="4"/>
    </row>
    <row r="4613" spans="4:4">
      <c r="D4613" s="4"/>
    </row>
    <row r="4614" spans="4:4">
      <c r="D4614" s="4"/>
    </row>
    <row r="4615" spans="4:4">
      <c r="D4615" s="4"/>
    </row>
    <row r="4616" spans="4:4">
      <c r="D4616" s="4"/>
    </row>
    <row r="4617" spans="4:4">
      <c r="D4617" s="4"/>
    </row>
    <row r="4618" spans="4:4">
      <c r="D4618" s="4"/>
    </row>
    <row r="4619" spans="4:4">
      <c r="D4619" s="4"/>
    </row>
    <row r="4620" spans="4:4">
      <c r="D4620" s="4"/>
    </row>
    <row r="4621" spans="4:4">
      <c r="D4621" s="4"/>
    </row>
    <row r="4622" spans="4:4">
      <c r="D4622" s="4"/>
    </row>
    <row r="4623" spans="4:4">
      <c r="D4623" s="4"/>
    </row>
    <row r="4624" spans="4:4">
      <c r="D4624" s="4"/>
    </row>
    <row r="4625" spans="4:4">
      <c r="D4625" s="4"/>
    </row>
    <row r="4626" spans="4:4">
      <c r="D4626" s="4"/>
    </row>
    <row r="4627" spans="4:4">
      <c r="D4627" s="4"/>
    </row>
    <row r="4628" spans="4:4">
      <c r="D4628" s="4"/>
    </row>
    <row r="4629" spans="4:4">
      <c r="D4629" s="4"/>
    </row>
    <row r="4630" spans="4:4">
      <c r="D4630" s="4"/>
    </row>
    <row r="4631" spans="4:4">
      <c r="D4631" s="4"/>
    </row>
    <row r="4632" spans="4:4">
      <c r="D4632" s="4"/>
    </row>
    <row r="4633" spans="4:4">
      <c r="D4633" s="4"/>
    </row>
    <row r="4634" spans="4:4">
      <c r="D4634" s="4"/>
    </row>
    <row r="4635" spans="4:4">
      <c r="D4635" s="4"/>
    </row>
    <row r="4636" spans="4:4">
      <c r="D4636" s="4"/>
    </row>
    <row r="4637" spans="4:4">
      <c r="D4637" s="4"/>
    </row>
    <row r="4638" spans="4:4">
      <c r="D4638" s="4"/>
    </row>
    <row r="4639" spans="4:4">
      <c r="D4639" s="4"/>
    </row>
    <row r="4640" spans="4:4">
      <c r="D4640" s="4"/>
    </row>
    <row r="4641" spans="4:4">
      <c r="D4641" s="4"/>
    </row>
    <row r="4642" spans="4:4">
      <c r="D4642" s="4"/>
    </row>
    <row r="4643" spans="4:4">
      <c r="D4643" s="4"/>
    </row>
    <row r="4644" spans="4:4">
      <c r="D4644" s="4"/>
    </row>
    <row r="4645" spans="4:4">
      <c r="D4645" s="4"/>
    </row>
    <row r="4646" spans="4:4">
      <c r="D4646" s="4"/>
    </row>
    <row r="4647" spans="4:4">
      <c r="D4647" s="4"/>
    </row>
    <row r="4648" spans="4:4">
      <c r="D4648" s="4"/>
    </row>
    <row r="4649" spans="4:4">
      <c r="D4649" s="4"/>
    </row>
    <row r="4650" spans="4:4">
      <c r="D4650" s="4"/>
    </row>
    <row r="4651" spans="4:4">
      <c r="D4651" s="4"/>
    </row>
    <row r="4652" spans="4:4">
      <c r="D4652" s="4"/>
    </row>
    <row r="4653" spans="4:4">
      <c r="D4653" s="4"/>
    </row>
    <row r="4654" spans="4:4">
      <c r="D4654" s="4"/>
    </row>
    <row r="4655" spans="4:4">
      <c r="D4655" s="4"/>
    </row>
    <row r="4656" spans="4:4">
      <c r="D4656" s="4"/>
    </row>
    <row r="4657" spans="4:4">
      <c r="D4657" s="4"/>
    </row>
    <row r="4658" spans="4:4">
      <c r="D4658" s="4"/>
    </row>
    <row r="4659" spans="4:4">
      <c r="D4659" s="4"/>
    </row>
    <row r="4660" spans="4:4">
      <c r="D4660" s="4"/>
    </row>
    <row r="4661" spans="4:4">
      <c r="D4661" s="4"/>
    </row>
    <row r="4662" spans="4:4">
      <c r="D4662" s="4"/>
    </row>
    <row r="4663" spans="4:4">
      <c r="D4663" s="4"/>
    </row>
    <row r="4664" spans="4:4">
      <c r="D4664" s="4"/>
    </row>
    <row r="4665" spans="4:4">
      <c r="D4665" s="4"/>
    </row>
    <row r="4666" spans="4:4">
      <c r="D4666" s="4"/>
    </row>
    <row r="4667" spans="4:4">
      <c r="D4667" s="4"/>
    </row>
    <row r="4668" spans="4:4">
      <c r="D4668" s="4"/>
    </row>
    <row r="4669" spans="4:4">
      <c r="D4669" s="4"/>
    </row>
    <row r="4670" spans="4:4">
      <c r="D4670" s="4"/>
    </row>
    <row r="4671" spans="4:4">
      <c r="D4671" s="4"/>
    </row>
    <row r="4672" spans="4:4">
      <c r="D4672" s="4"/>
    </row>
    <row r="4673" spans="4:4">
      <c r="D4673" s="4"/>
    </row>
    <row r="4674" spans="4:4">
      <c r="D4674" s="4"/>
    </row>
    <row r="4675" spans="4:4">
      <c r="D4675" s="4"/>
    </row>
    <row r="4676" spans="4:4">
      <c r="D4676" s="4"/>
    </row>
    <row r="4677" spans="4:4">
      <c r="D4677" s="4"/>
    </row>
    <row r="4678" spans="4:4">
      <c r="D4678" s="4"/>
    </row>
    <row r="4679" spans="4:4">
      <c r="D4679" s="4"/>
    </row>
    <row r="4680" spans="4:4">
      <c r="D4680" s="4"/>
    </row>
    <row r="4681" spans="4:4">
      <c r="D4681" s="4"/>
    </row>
    <row r="4682" spans="4:4">
      <c r="D4682" s="4"/>
    </row>
    <row r="4683" spans="4:4">
      <c r="D4683" s="4"/>
    </row>
    <row r="4684" spans="4:4">
      <c r="D4684" s="4"/>
    </row>
    <row r="4685" spans="4:4">
      <c r="D4685" s="4"/>
    </row>
    <row r="4686" spans="4:4">
      <c r="D4686" s="4"/>
    </row>
    <row r="4687" spans="4:4">
      <c r="D4687" s="4"/>
    </row>
    <row r="4688" spans="4:4">
      <c r="D4688" s="4"/>
    </row>
    <row r="4689" spans="4:4">
      <c r="D4689" s="4"/>
    </row>
    <row r="4690" spans="4:4">
      <c r="D4690" s="4"/>
    </row>
    <row r="4691" spans="4:4">
      <c r="D4691" s="4"/>
    </row>
    <row r="4692" spans="4:4">
      <c r="D4692" s="4"/>
    </row>
    <row r="4693" spans="4:4">
      <c r="D4693" s="4"/>
    </row>
    <row r="4694" spans="4:4">
      <c r="D4694" s="4"/>
    </row>
    <row r="4695" spans="4:4">
      <c r="D4695" s="4"/>
    </row>
    <row r="4696" spans="4:4">
      <c r="D4696" s="4"/>
    </row>
    <row r="4697" spans="4:4">
      <c r="D4697" s="4"/>
    </row>
    <row r="4698" spans="4:4">
      <c r="D4698" s="4"/>
    </row>
    <row r="4699" spans="4:4">
      <c r="D4699" s="4"/>
    </row>
    <row r="4700" spans="4:4">
      <c r="D4700" s="4"/>
    </row>
    <row r="4701" spans="4:4">
      <c r="D4701" s="4"/>
    </row>
    <row r="4702" spans="4:4">
      <c r="D4702" s="4"/>
    </row>
    <row r="4703" spans="4:4">
      <c r="D4703" s="4"/>
    </row>
    <row r="4704" spans="4:4">
      <c r="D4704" s="4"/>
    </row>
    <row r="4705" spans="4:4">
      <c r="D4705" s="4"/>
    </row>
    <row r="4706" spans="4:4">
      <c r="D4706" s="4"/>
    </row>
    <row r="4707" spans="4:4">
      <c r="D4707" s="4"/>
    </row>
    <row r="4708" spans="4:4">
      <c r="D4708" s="4"/>
    </row>
    <row r="4709" spans="4:4">
      <c r="D4709" s="4"/>
    </row>
    <row r="4710" spans="4:4">
      <c r="D4710" s="4"/>
    </row>
    <row r="4711" spans="4:4">
      <c r="D4711" s="4"/>
    </row>
    <row r="4712" spans="4:4">
      <c r="D4712" s="4"/>
    </row>
    <row r="4713" spans="4:4">
      <c r="D4713" s="4"/>
    </row>
    <row r="4714" spans="4:4">
      <c r="D4714" s="4"/>
    </row>
    <row r="4715" spans="4:4">
      <c r="D4715" s="4"/>
    </row>
    <row r="4716" spans="4:4">
      <c r="D4716" s="4"/>
    </row>
    <row r="4717" spans="4:4">
      <c r="D4717" s="4"/>
    </row>
    <row r="4718" spans="4:4">
      <c r="D4718" s="4"/>
    </row>
    <row r="4719" spans="4:4">
      <c r="D4719" s="4"/>
    </row>
    <row r="4720" spans="4:4">
      <c r="D4720" s="4"/>
    </row>
    <row r="4721" spans="4:4">
      <c r="D4721" s="4"/>
    </row>
    <row r="4722" spans="4:4">
      <c r="D4722" s="4"/>
    </row>
    <row r="4723" spans="4:4">
      <c r="D4723" s="4"/>
    </row>
    <row r="4724" spans="4:4">
      <c r="D4724" s="4"/>
    </row>
    <row r="4725" spans="4:4">
      <c r="D4725" s="4"/>
    </row>
    <row r="4726" spans="4:4">
      <c r="D4726" s="4"/>
    </row>
    <row r="4727" spans="4:4">
      <c r="D4727" s="4"/>
    </row>
    <row r="4728" spans="4:4">
      <c r="D4728" s="4"/>
    </row>
    <row r="4729" spans="4:4">
      <c r="D4729" s="4"/>
    </row>
    <row r="4730" spans="4:4">
      <c r="D4730" s="4"/>
    </row>
    <row r="4731" spans="4:4">
      <c r="D4731" s="4"/>
    </row>
    <row r="4732" spans="4:4">
      <c r="D4732" s="4"/>
    </row>
    <row r="4733" spans="4:4">
      <c r="D4733" s="4"/>
    </row>
    <row r="4734" spans="4:4">
      <c r="D4734" s="4"/>
    </row>
    <row r="4735" spans="4:4">
      <c r="D4735" s="4"/>
    </row>
    <row r="4736" spans="4:4">
      <c r="D4736" s="4"/>
    </row>
    <row r="4737" spans="4:4">
      <c r="D4737" s="4"/>
    </row>
    <row r="4738" spans="4:4">
      <c r="D4738" s="4"/>
    </row>
    <row r="4739" spans="4:4">
      <c r="D4739" s="4"/>
    </row>
    <row r="4740" spans="4:4">
      <c r="D4740" s="4"/>
    </row>
    <row r="4741" spans="4:4">
      <c r="D4741" s="4"/>
    </row>
    <row r="4742" spans="4:4">
      <c r="D4742" s="4"/>
    </row>
    <row r="4743" spans="4:4">
      <c r="D4743" s="4"/>
    </row>
    <row r="4744" spans="4:4">
      <c r="D4744" s="4"/>
    </row>
    <row r="4745" spans="4:4">
      <c r="D4745" s="4"/>
    </row>
    <row r="4746" spans="4:4">
      <c r="D4746" s="4"/>
    </row>
    <row r="4747" spans="4:4">
      <c r="D4747" s="4"/>
    </row>
    <row r="4748" spans="4:4">
      <c r="D4748" s="4"/>
    </row>
    <row r="4749" spans="4:4">
      <c r="D4749" s="4"/>
    </row>
    <row r="4750" spans="4:4">
      <c r="D4750" s="4"/>
    </row>
    <row r="4751" spans="4:4">
      <c r="D4751" s="4"/>
    </row>
    <row r="4752" spans="4:4">
      <c r="D4752" s="4"/>
    </row>
    <row r="4753" spans="4:4">
      <c r="D4753" s="4"/>
    </row>
    <row r="4754" spans="4:4">
      <c r="D4754" s="4"/>
    </row>
    <row r="4755" spans="4:4">
      <c r="D4755" s="4"/>
    </row>
    <row r="4756" spans="4:4">
      <c r="D4756" s="4"/>
    </row>
    <row r="4757" spans="4:4">
      <c r="D4757" s="4"/>
    </row>
    <row r="4758" spans="4:4">
      <c r="D4758" s="4"/>
    </row>
    <row r="4759" spans="4:4">
      <c r="D4759" s="4"/>
    </row>
    <row r="4760" spans="4:4">
      <c r="D4760" s="4"/>
    </row>
    <row r="4761" spans="4:4">
      <c r="D4761" s="4"/>
    </row>
    <row r="4762" spans="4:4">
      <c r="D4762" s="4"/>
    </row>
    <row r="4763" spans="4:4">
      <c r="D4763" s="4"/>
    </row>
    <row r="4764" spans="4:4">
      <c r="D4764" s="4"/>
    </row>
    <row r="4765" spans="4:4">
      <c r="D4765" s="4"/>
    </row>
    <row r="4766" spans="4:4">
      <c r="D4766" s="4"/>
    </row>
    <row r="4767" spans="4:4">
      <c r="D4767" s="4"/>
    </row>
    <row r="4768" spans="4:4">
      <c r="D4768" s="4"/>
    </row>
    <row r="4769" spans="4:4">
      <c r="D4769" s="4"/>
    </row>
    <row r="4770" spans="4:4">
      <c r="D4770" s="4"/>
    </row>
    <row r="4771" spans="4:4">
      <c r="D4771" s="4"/>
    </row>
    <row r="4772" spans="4:4">
      <c r="D4772" s="4"/>
    </row>
    <row r="4773" spans="4:4">
      <c r="D4773" s="4"/>
    </row>
    <row r="4774" spans="4:4">
      <c r="D4774" s="4"/>
    </row>
    <row r="4775" spans="4:4">
      <c r="D4775" s="4"/>
    </row>
    <row r="4776" spans="4:4">
      <c r="D4776" s="4"/>
    </row>
    <row r="4777" spans="4:4">
      <c r="D4777" s="4"/>
    </row>
    <row r="4778" spans="4:4">
      <c r="D4778" s="4"/>
    </row>
    <row r="4779" spans="4:4">
      <c r="D4779" s="4"/>
    </row>
    <row r="4780" spans="4:4">
      <c r="D4780" s="4"/>
    </row>
    <row r="4781" spans="4:4">
      <c r="D4781" s="4"/>
    </row>
    <row r="4782" spans="4:4">
      <c r="D4782" s="4"/>
    </row>
    <row r="4783" spans="4:4">
      <c r="D4783" s="4"/>
    </row>
    <row r="4784" spans="4:4">
      <c r="D4784" s="4"/>
    </row>
    <row r="4785" spans="4:4">
      <c r="D4785" s="4"/>
    </row>
    <row r="4786" spans="4:4">
      <c r="D4786" s="4"/>
    </row>
    <row r="4787" spans="4:4">
      <c r="D4787" s="4"/>
    </row>
    <row r="4788" spans="4:4">
      <c r="D4788" s="4"/>
    </row>
    <row r="4789" spans="4:4">
      <c r="D4789" s="4"/>
    </row>
    <row r="4790" spans="4:4">
      <c r="D4790" s="4"/>
    </row>
    <row r="4791" spans="4:4">
      <c r="D4791" s="4"/>
    </row>
    <row r="4792" spans="4:4">
      <c r="D4792" s="4"/>
    </row>
    <row r="4793" spans="4:4">
      <c r="D4793" s="4"/>
    </row>
    <row r="4794" spans="4:4">
      <c r="D4794" s="4"/>
    </row>
    <row r="4795" spans="4:4">
      <c r="D4795" s="4"/>
    </row>
    <row r="4796" spans="4:4">
      <c r="D4796" s="4"/>
    </row>
    <row r="4797" spans="4:4">
      <c r="D4797" s="4"/>
    </row>
    <row r="4798" spans="4:4">
      <c r="D4798" s="4"/>
    </row>
    <row r="4799" spans="4:4">
      <c r="D4799" s="4"/>
    </row>
    <row r="4800" spans="4:4">
      <c r="D4800" s="4"/>
    </row>
    <row r="4801" spans="4:4">
      <c r="D4801" s="4"/>
    </row>
    <row r="4802" spans="4:4">
      <c r="D4802" s="4"/>
    </row>
    <row r="4803" spans="4:4">
      <c r="D4803" s="4"/>
    </row>
    <row r="4804" spans="4:4">
      <c r="D4804" s="4"/>
    </row>
    <row r="4805" spans="4:4">
      <c r="D4805" s="4"/>
    </row>
    <row r="4806" spans="4:4">
      <c r="D4806" s="4"/>
    </row>
    <row r="4807" spans="4:4">
      <c r="D4807" s="4"/>
    </row>
    <row r="4808" spans="4:4">
      <c r="D4808" s="4"/>
    </row>
    <row r="4809" spans="4:4">
      <c r="D4809" s="4"/>
    </row>
    <row r="4810" spans="4:4">
      <c r="D4810" s="4"/>
    </row>
    <row r="4811" spans="4:4">
      <c r="D4811" s="4"/>
    </row>
    <row r="4812" spans="4:4">
      <c r="D4812" s="4"/>
    </row>
    <row r="4813" spans="4:4">
      <c r="D4813" s="4"/>
    </row>
    <row r="4814" spans="4:4">
      <c r="D4814" s="4"/>
    </row>
    <row r="4815" spans="4:4">
      <c r="D4815" s="4"/>
    </row>
    <row r="4816" spans="4:4">
      <c r="D4816" s="4"/>
    </row>
    <row r="4817" spans="4:4">
      <c r="D4817" s="4"/>
    </row>
    <row r="4818" spans="4:4">
      <c r="D4818" s="4"/>
    </row>
    <row r="4819" spans="4:4">
      <c r="D4819" s="4"/>
    </row>
    <row r="4820" spans="4:4">
      <c r="D4820" s="4"/>
    </row>
    <row r="4821" spans="4:4">
      <c r="D4821" s="4"/>
    </row>
    <row r="4822" spans="4:4">
      <c r="D4822" s="4"/>
    </row>
    <row r="4823" spans="4:4">
      <c r="D4823" s="4"/>
    </row>
    <row r="4824" spans="4:4">
      <c r="D4824" s="4"/>
    </row>
    <row r="4825" spans="4:4">
      <c r="D4825" s="4"/>
    </row>
    <row r="4826" spans="4:4">
      <c r="D4826" s="4"/>
    </row>
    <row r="4827" spans="4:4">
      <c r="D4827" s="4"/>
    </row>
    <row r="4828" spans="4:4">
      <c r="D4828" s="4"/>
    </row>
    <row r="4829" spans="4:4">
      <c r="D4829" s="4"/>
    </row>
    <row r="4830" spans="4:4">
      <c r="D4830" s="4"/>
    </row>
    <row r="4831" spans="4:4">
      <c r="D4831" s="4"/>
    </row>
    <row r="4832" spans="4:4">
      <c r="D4832" s="4"/>
    </row>
    <row r="4833" spans="4:4">
      <c r="D4833" s="4"/>
    </row>
    <row r="4834" spans="4:4">
      <c r="D4834" s="4"/>
    </row>
    <row r="4835" spans="4:4">
      <c r="D4835" s="4"/>
    </row>
    <row r="4836" spans="4:4">
      <c r="D4836" s="4"/>
    </row>
    <row r="4837" spans="4:4">
      <c r="D4837" s="4"/>
    </row>
    <row r="4838" spans="4:4">
      <c r="D4838" s="4"/>
    </row>
    <row r="4839" spans="4:4">
      <c r="D4839" s="4"/>
    </row>
    <row r="4840" spans="4:4">
      <c r="D4840" s="4"/>
    </row>
    <row r="4841" spans="4:4">
      <c r="D4841" s="4"/>
    </row>
    <row r="4842" spans="4:4">
      <c r="D4842" s="4"/>
    </row>
    <row r="4843" spans="4:4">
      <c r="D4843" s="4"/>
    </row>
    <row r="4844" spans="4:4">
      <c r="D4844" s="4"/>
    </row>
    <row r="4845" spans="4:4">
      <c r="D4845" s="4"/>
    </row>
    <row r="4846" spans="4:4">
      <c r="D4846" s="4"/>
    </row>
    <row r="4847" spans="4:4">
      <c r="D4847" s="4"/>
    </row>
    <row r="4848" spans="4:4">
      <c r="D4848" s="4"/>
    </row>
    <row r="4849" spans="4:4">
      <c r="D4849" s="4"/>
    </row>
    <row r="4850" spans="4:4">
      <c r="D4850" s="4"/>
    </row>
    <row r="4851" spans="4:4">
      <c r="D4851" s="4"/>
    </row>
    <row r="4852" spans="4:4">
      <c r="D4852" s="4"/>
    </row>
    <row r="4853" spans="4:4">
      <c r="D4853" s="4"/>
    </row>
    <row r="4854" spans="4:4">
      <c r="D4854" s="4"/>
    </row>
    <row r="4855" spans="4:4">
      <c r="D4855" s="4"/>
    </row>
    <row r="4856" spans="4:4">
      <c r="D4856" s="4"/>
    </row>
    <row r="4857" spans="4:4">
      <c r="D4857" s="4"/>
    </row>
    <row r="4858" spans="4:4">
      <c r="D4858" s="4"/>
    </row>
    <row r="4859" spans="4:4">
      <c r="D4859" s="4"/>
    </row>
    <row r="4860" spans="4:4">
      <c r="D4860" s="4"/>
    </row>
    <row r="4861" spans="4:4">
      <c r="D4861" s="4"/>
    </row>
    <row r="4862" spans="4:4">
      <c r="D4862" s="4"/>
    </row>
    <row r="4863" spans="4:4">
      <c r="D4863" s="4"/>
    </row>
    <row r="4864" spans="4:4">
      <c r="D4864" s="4"/>
    </row>
    <row r="4865" spans="4:4">
      <c r="D4865" s="4"/>
    </row>
    <row r="4866" spans="4:4">
      <c r="D4866" s="4"/>
    </row>
    <row r="4867" spans="4:4">
      <c r="D4867" s="4"/>
    </row>
    <row r="4868" spans="4:4">
      <c r="D4868" s="4"/>
    </row>
    <row r="4869" spans="4:4">
      <c r="D4869" s="4"/>
    </row>
    <row r="4870" spans="4:4">
      <c r="D4870" s="4"/>
    </row>
    <row r="4871" spans="4:4">
      <c r="D4871" s="4"/>
    </row>
    <row r="4872" spans="4:4">
      <c r="D4872" s="4"/>
    </row>
    <row r="4873" spans="4:4">
      <c r="D4873" s="4"/>
    </row>
    <row r="4874" spans="4:4">
      <c r="D4874" s="4"/>
    </row>
    <row r="4875" spans="4:4">
      <c r="D4875" s="4"/>
    </row>
    <row r="4876" spans="4:4">
      <c r="D4876" s="4"/>
    </row>
    <row r="4877" spans="4:4">
      <c r="D4877" s="4"/>
    </row>
    <row r="4878" spans="4:4">
      <c r="D4878" s="4"/>
    </row>
    <row r="4879" spans="4:4">
      <c r="D4879" s="4"/>
    </row>
    <row r="4880" spans="4:4">
      <c r="D4880" s="4"/>
    </row>
    <row r="4881" spans="4:4">
      <c r="D4881" s="4"/>
    </row>
    <row r="4882" spans="4:4">
      <c r="D4882" s="4"/>
    </row>
    <row r="4883" spans="4:4">
      <c r="D4883" s="4"/>
    </row>
    <row r="4884" spans="4:4">
      <c r="D4884" s="4"/>
    </row>
    <row r="4885" spans="4:4">
      <c r="D4885" s="4"/>
    </row>
    <row r="4886" spans="4:4">
      <c r="D4886" s="4"/>
    </row>
    <row r="4887" spans="4:4">
      <c r="D4887" s="4"/>
    </row>
    <row r="4888" spans="4:4">
      <c r="D4888" s="4"/>
    </row>
    <row r="4889" spans="4:4">
      <c r="D4889" s="4"/>
    </row>
    <row r="4890" spans="4:4">
      <c r="D4890" s="4"/>
    </row>
    <row r="4891" spans="4:4">
      <c r="D4891" s="4"/>
    </row>
    <row r="4892" spans="4:4">
      <c r="D4892" s="4"/>
    </row>
    <row r="4893" spans="4:4">
      <c r="D4893" s="4"/>
    </row>
    <row r="4894" spans="4:4">
      <c r="D4894" s="4"/>
    </row>
    <row r="4895" spans="4:4">
      <c r="D4895" s="4"/>
    </row>
    <row r="4896" spans="4:4">
      <c r="D4896" s="4"/>
    </row>
    <row r="4897" spans="4:4">
      <c r="D4897" s="4"/>
    </row>
    <row r="4898" spans="4:4">
      <c r="D4898" s="4"/>
    </row>
    <row r="4899" spans="4:4">
      <c r="D4899" s="4"/>
    </row>
    <row r="4900" spans="4:4">
      <c r="D4900" s="4"/>
    </row>
    <row r="4901" spans="4:4">
      <c r="D4901" s="4"/>
    </row>
    <row r="4902" spans="4:4">
      <c r="D4902" s="4"/>
    </row>
    <row r="4903" spans="4:4">
      <c r="D4903" s="4"/>
    </row>
    <row r="4904" spans="4:4">
      <c r="D4904" s="4"/>
    </row>
    <row r="4905" spans="4:4">
      <c r="D4905" s="4"/>
    </row>
    <row r="4906" spans="4:4">
      <c r="D4906" s="4"/>
    </row>
    <row r="4907" spans="4:4">
      <c r="D4907" s="4"/>
    </row>
    <row r="4908" spans="4:4">
      <c r="D4908" s="4"/>
    </row>
    <row r="4909" spans="4:4">
      <c r="D4909" s="4"/>
    </row>
    <row r="4910" spans="4:4">
      <c r="D4910" s="4"/>
    </row>
    <row r="4911" spans="4:4">
      <c r="D4911" s="4"/>
    </row>
    <row r="4912" spans="4:4">
      <c r="D4912" s="4"/>
    </row>
    <row r="4913" spans="4:4">
      <c r="D4913" s="4"/>
    </row>
    <row r="4914" spans="4:4">
      <c r="D4914" s="4"/>
    </row>
    <row r="4915" spans="4:4">
      <c r="D4915" s="4"/>
    </row>
    <row r="4916" spans="4:4">
      <c r="D4916" s="4"/>
    </row>
    <row r="4917" spans="4:4">
      <c r="D4917" s="4"/>
    </row>
    <row r="4918" spans="4:4">
      <c r="D4918" s="4"/>
    </row>
    <row r="4919" spans="4:4">
      <c r="D4919" s="4"/>
    </row>
    <row r="4920" spans="4:4">
      <c r="D4920" s="4"/>
    </row>
    <row r="4921" spans="4:4">
      <c r="D4921" s="4"/>
    </row>
    <row r="4922" spans="4:4">
      <c r="D4922" s="4"/>
    </row>
    <row r="4923" spans="4:4">
      <c r="D4923" s="4"/>
    </row>
    <row r="4924" spans="4:4">
      <c r="D4924" s="4"/>
    </row>
    <row r="4925" spans="4:4">
      <c r="D4925" s="4"/>
    </row>
    <row r="4926" spans="4:4">
      <c r="D4926" s="4"/>
    </row>
    <row r="4927" spans="4:4">
      <c r="D4927" s="4"/>
    </row>
    <row r="4928" spans="4:4">
      <c r="D4928" s="4"/>
    </row>
    <row r="4929" spans="4:4">
      <c r="D4929" s="4"/>
    </row>
    <row r="4930" spans="4:4">
      <c r="D4930" s="4"/>
    </row>
    <row r="4931" spans="4:4">
      <c r="D4931" s="4"/>
    </row>
    <row r="4932" spans="4:4">
      <c r="D4932" s="4"/>
    </row>
    <row r="4933" spans="4:4">
      <c r="D4933" s="4"/>
    </row>
    <row r="4934" spans="4:4">
      <c r="D4934" s="4"/>
    </row>
    <row r="4935" spans="4:4">
      <c r="D4935" s="4"/>
    </row>
    <row r="4936" spans="4:4">
      <c r="D4936" s="4"/>
    </row>
    <row r="4937" spans="4:4">
      <c r="D4937" s="4"/>
    </row>
    <row r="4938" spans="4:4">
      <c r="D4938" s="4"/>
    </row>
    <row r="4939" spans="4:4">
      <c r="D4939" s="4"/>
    </row>
    <row r="4940" spans="4:4">
      <c r="D4940" s="4"/>
    </row>
    <row r="4941" spans="4:4">
      <c r="D4941" s="4"/>
    </row>
    <row r="4942" spans="4:4">
      <c r="D4942" s="4"/>
    </row>
    <row r="4943" spans="4:4">
      <c r="D4943" s="4"/>
    </row>
    <row r="4944" spans="4:4">
      <c r="D4944" s="4"/>
    </row>
    <row r="4945" spans="4:4">
      <c r="D4945" s="4"/>
    </row>
    <row r="4946" spans="4:4">
      <c r="D4946" s="4"/>
    </row>
    <row r="4947" spans="4:4">
      <c r="D4947" s="4"/>
    </row>
    <row r="4948" spans="4:4">
      <c r="D4948" s="4"/>
    </row>
    <row r="4949" spans="4:4">
      <c r="D4949" s="4"/>
    </row>
    <row r="4950" spans="4:4">
      <c r="D4950" s="4"/>
    </row>
    <row r="4951" spans="4:4">
      <c r="D4951" s="4"/>
    </row>
    <row r="4952" spans="4:4">
      <c r="D4952" s="4"/>
    </row>
    <row r="4953" spans="4:4">
      <c r="D4953" s="4"/>
    </row>
    <row r="4954" spans="4:4">
      <c r="D4954" s="4"/>
    </row>
    <row r="4955" spans="4:4">
      <c r="D4955" s="4"/>
    </row>
    <row r="4956" spans="4:4">
      <c r="D4956" s="4"/>
    </row>
    <row r="4957" spans="4:4">
      <c r="D4957" s="4"/>
    </row>
    <row r="4958" spans="4:4">
      <c r="D4958" s="4"/>
    </row>
    <row r="4959" spans="4:4">
      <c r="D4959" s="4"/>
    </row>
    <row r="4960" spans="4:4">
      <c r="D4960" s="4"/>
    </row>
    <row r="4961" spans="4:4">
      <c r="D4961" s="4"/>
    </row>
    <row r="4962" spans="4:4">
      <c r="D4962" s="4"/>
    </row>
    <row r="4963" spans="4:4">
      <c r="D4963" s="4"/>
    </row>
    <row r="4964" spans="4:4">
      <c r="D4964" s="4"/>
    </row>
    <row r="4965" spans="4:4">
      <c r="D4965" s="4"/>
    </row>
    <row r="4966" spans="4:4">
      <c r="D4966" s="4"/>
    </row>
    <row r="4967" spans="4:4">
      <c r="D4967" s="4"/>
    </row>
    <row r="4968" spans="4:4">
      <c r="D4968" s="4"/>
    </row>
    <row r="4969" spans="4:4">
      <c r="D4969" s="4"/>
    </row>
    <row r="4970" spans="4:4">
      <c r="D4970" s="4"/>
    </row>
    <row r="4971" spans="4:4">
      <c r="D4971" s="4"/>
    </row>
    <row r="4972" spans="4:4">
      <c r="D4972" s="4"/>
    </row>
    <row r="4973" spans="4:4">
      <c r="D4973" s="4"/>
    </row>
    <row r="4974" spans="4:4">
      <c r="D4974" s="4"/>
    </row>
    <row r="4975" spans="4:4">
      <c r="D4975" s="4"/>
    </row>
    <row r="4976" spans="4:4">
      <c r="D4976" s="4"/>
    </row>
    <row r="4977" spans="4:4">
      <c r="D4977" s="4"/>
    </row>
    <row r="4978" spans="4:4">
      <c r="D4978" s="4"/>
    </row>
    <row r="4979" spans="4:4">
      <c r="D4979" s="4"/>
    </row>
    <row r="4980" spans="4:4">
      <c r="D4980" s="4"/>
    </row>
    <row r="4981" spans="4:4">
      <c r="D4981" s="4"/>
    </row>
    <row r="4982" spans="4:4">
      <c r="D4982" s="4"/>
    </row>
    <row r="4983" spans="4:4">
      <c r="D4983" s="4"/>
    </row>
    <row r="4984" spans="4:4">
      <c r="D4984" s="4"/>
    </row>
    <row r="4985" spans="4:4">
      <c r="D4985" s="4"/>
    </row>
    <row r="4986" spans="4:4">
      <c r="D4986" s="4"/>
    </row>
    <row r="4987" spans="4:4">
      <c r="D4987" s="4"/>
    </row>
    <row r="4988" spans="4:4">
      <c r="D4988" s="4"/>
    </row>
    <row r="4989" spans="4:4">
      <c r="D4989" s="4"/>
    </row>
    <row r="4990" spans="4:4">
      <c r="D4990" s="4"/>
    </row>
    <row r="4991" spans="4:4">
      <c r="D4991" s="4"/>
    </row>
    <row r="4992" spans="4:4">
      <c r="D4992" s="4"/>
    </row>
    <row r="4993" spans="4:4">
      <c r="D4993" s="4"/>
    </row>
    <row r="4994" spans="4:4">
      <c r="D4994" s="4"/>
    </row>
    <row r="4995" spans="4:4">
      <c r="D4995" s="4"/>
    </row>
    <row r="4996" spans="4:4">
      <c r="D4996" s="4"/>
    </row>
    <row r="4997" spans="4:4">
      <c r="D4997" s="4"/>
    </row>
    <row r="4998" spans="4:4">
      <c r="D4998" s="4"/>
    </row>
    <row r="4999" spans="4:4">
      <c r="D4999" s="4"/>
    </row>
    <row r="5000" spans="4:4">
      <c r="D5000" s="4"/>
    </row>
    <row r="5001" spans="4:4">
      <c r="D5001" s="4"/>
    </row>
    <row r="5002" spans="4:4">
      <c r="D5002" s="4"/>
    </row>
    <row r="5003" spans="4:4">
      <c r="D5003" s="4"/>
    </row>
    <row r="5004" spans="4:4">
      <c r="D5004" s="4"/>
    </row>
    <row r="5005" spans="4:4">
      <c r="D5005" s="4"/>
    </row>
    <row r="5006" spans="4:4">
      <c r="D5006" s="4"/>
    </row>
    <row r="5007" spans="4:4">
      <c r="D5007" s="4"/>
    </row>
    <row r="5008" spans="4:4">
      <c r="D5008" s="4"/>
    </row>
    <row r="5009" spans="4:4">
      <c r="D5009" s="4"/>
    </row>
    <row r="5010" spans="4:4">
      <c r="D5010" s="4"/>
    </row>
    <row r="5011" spans="4:4">
      <c r="D5011" s="4"/>
    </row>
    <row r="5012" spans="4:4">
      <c r="D5012" s="4"/>
    </row>
    <row r="5013" spans="4:4">
      <c r="D5013" s="4"/>
    </row>
    <row r="5014" spans="4:4">
      <c r="D5014" s="4"/>
    </row>
    <row r="5015" spans="4:4">
      <c r="D5015" s="4"/>
    </row>
    <row r="5016" spans="4:4">
      <c r="D5016" s="4"/>
    </row>
    <row r="5017" spans="4:4">
      <c r="D5017" s="4"/>
    </row>
    <row r="5018" spans="4:4">
      <c r="D5018" s="4"/>
    </row>
    <row r="5019" spans="4:4">
      <c r="D5019" s="4"/>
    </row>
    <row r="5020" spans="4:4">
      <c r="D5020" s="4"/>
    </row>
    <row r="5021" spans="4:4">
      <c r="D5021" s="4"/>
    </row>
    <row r="5022" spans="4:4">
      <c r="D5022" s="4"/>
    </row>
    <row r="5023" spans="4:4">
      <c r="D5023" s="4"/>
    </row>
    <row r="5024" spans="4:4">
      <c r="D5024" s="4"/>
    </row>
    <row r="5025" spans="4:4">
      <c r="D5025" s="4"/>
    </row>
    <row r="5026" spans="4:4">
      <c r="D5026" s="4"/>
    </row>
    <row r="5027" spans="4:4">
      <c r="D5027" s="4"/>
    </row>
    <row r="5028" spans="4:4">
      <c r="D5028" s="4"/>
    </row>
    <row r="5029" spans="4:4">
      <c r="D5029" s="4"/>
    </row>
    <row r="5030" spans="4:4">
      <c r="D5030" s="4"/>
    </row>
    <row r="5031" spans="4:4">
      <c r="D5031" s="4"/>
    </row>
    <row r="5032" spans="4:4">
      <c r="D5032" s="4"/>
    </row>
    <row r="5033" spans="4:4">
      <c r="D5033" s="4"/>
    </row>
    <row r="5034" spans="4:4">
      <c r="D5034" s="4"/>
    </row>
    <row r="5035" spans="4:4">
      <c r="D5035" s="4"/>
    </row>
    <row r="5036" spans="4:4">
      <c r="D5036" s="4"/>
    </row>
    <row r="5037" spans="4:4">
      <c r="D5037" s="4"/>
    </row>
    <row r="5038" spans="4:4">
      <c r="D5038" s="4"/>
    </row>
    <row r="5039" spans="4:4">
      <c r="D5039" s="4"/>
    </row>
    <row r="5040" spans="4:4">
      <c r="D5040" s="4"/>
    </row>
    <row r="5041" spans="4:4">
      <c r="D5041" s="4"/>
    </row>
    <row r="5042" spans="4:4">
      <c r="D5042" s="4"/>
    </row>
    <row r="5043" spans="4:4">
      <c r="D5043" s="4"/>
    </row>
    <row r="5044" spans="4:4">
      <c r="D5044" s="4"/>
    </row>
    <row r="5045" spans="4:4">
      <c r="D5045" s="4"/>
    </row>
    <row r="5046" spans="4:4">
      <c r="D5046" s="4"/>
    </row>
    <row r="5047" spans="4:4">
      <c r="D5047" s="4"/>
    </row>
    <row r="5048" spans="4:4">
      <c r="D5048" s="4"/>
    </row>
    <row r="5049" spans="4:4">
      <c r="D5049" s="4"/>
    </row>
    <row r="5050" spans="4:4">
      <c r="D5050" s="4"/>
    </row>
    <row r="5051" spans="4:4">
      <c r="D5051" s="4"/>
    </row>
    <row r="5052" spans="4:4">
      <c r="D5052" s="4"/>
    </row>
    <row r="5053" spans="4:4">
      <c r="D5053" s="4"/>
    </row>
    <row r="5054" spans="4:4">
      <c r="D5054" s="4"/>
    </row>
    <row r="5055" spans="4:4">
      <c r="D5055" s="4"/>
    </row>
    <row r="5056" spans="4:4">
      <c r="D5056" s="4"/>
    </row>
    <row r="5057" spans="4:4">
      <c r="D5057" s="4"/>
    </row>
    <row r="5058" spans="4:4">
      <c r="D5058" s="4"/>
    </row>
    <row r="5059" spans="4:4">
      <c r="D5059" s="4"/>
    </row>
    <row r="5060" spans="4:4">
      <c r="D5060" s="4"/>
    </row>
    <row r="5061" spans="4:4">
      <c r="D5061" s="4"/>
    </row>
    <row r="5062" spans="4:4">
      <c r="D5062" s="4"/>
    </row>
    <row r="5063" spans="4:4">
      <c r="D5063" s="4"/>
    </row>
    <row r="5064" spans="4:4">
      <c r="D5064" s="4"/>
    </row>
    <row r="5065" spans="4:4">
      <c r="D5065" s="4"/>
    </row>
    <row r="5066" spans="4:4">
      <c r="D5066" s="4"/>
    </row>
    <row r="5067" spans="4:4">
      <c r="D5067" s="4"/>
    </row>
    <row r="5068" spans="4:4">
      <c r="D5068" s="4"/>
    </row>
    <row r="5069" spans="4:4">
      <c r="D5069" s="4"/>
    </row>
    <row r="5070" spans="4:4">
      <c r="D5070" s="4"/>
    </row>
    <row r="5071" spans="4:4">
      <c r="D5071" s="4"/>
    </row>
    <row r="5072" spans="4:4">
      <c r="D5072" s="4"/>
    </row>
    <row r="5073" spans="4:4">
      <c r="D5073" s="4"/>
    </row>
    <row r="5074" spans="4:4">
      <c r="D5074" s="4"/>
    </row>
    <row r="5075" spans="4:4">
      <c r="D5075" s="4"/>
    </row>
    <row r="5076" spans="4:4">
      <c r="D5076" s="4"/>
    </row>
    <row r="5077" spans="4:4">
      <c r="D5077" s="4"/>
    </row>
    <row r="5078" spans="4:4">
      <c r="D5078" s="4"/>
    </row>
    <row r="5079" spans="4:4">
      <c r="D5079" s="4"/>
    </row>
    <row r="5080" spans="4:4">
      <c r="D5080" s="4"/>
    </row>
    <row r="5081" spans="4:4">
      <c r="D5081" s="4"/>
    </row>
    <row r="5082" spans="4:4">
      <c r="D5082" s="4"/>
    </row>
    <row r="5083" spans="4:4">
      <c r="D5083" s="4"/>
    </row>
    <row r="5084" spans="4:4">
      <c r="D5084" s="4"/>
    </row>
    <row r="5085" spans="4:4">
      <c r="D5085" s="4"/>
    </row>
    <row r="5086" spans="4:4">
      <c r="D5086" s="4"/>
    </row>
    <row r="5087" spans="4:4">
      <c r="D5087" s="4"/>
    </row>
    <row r="5088" spans="4:4">
      <c r="D5088" s="4"/>
    </row>
    <row r="5089" spans="4:4">
      <c r="D5089" s="4"/>
    </row>
    <row r="5090" spans="4:4">
      <c r="D5090" s="4"/>
    </row>
    <row r="5091" spans="4:4">
      <c r="D5091" s="4"/>
    </row>
    <row r="5092" spans="4:4">
      <c r="D5092" s="4"/>
    </row>
    <row r="5093" spans="4:4">
      <c r="D5093" s="4"/>
    </row>
    <row r="5094" spans="4:4">
      <c r="D5094" s="4"/>
    </row>
    <row r="5095" spans="4:4">
      <c r="D5095" s="4"/>
    </row>
    <row r="5096" spans="4:4">
      <c r="D5096" s="4"/>
    </row>
    <row r="5097" spans="4:4">
      <c r="D5097" s="4"/>
    </row>
    <row r="5098" spans="4:4">
      <c r="D5098" s="4"/>
    </row>
    <row r="5099" spans="4:4">
      <c r="D5099" s="4"/>
    </row>
    <row r="5100" spans="4:4">
      <c r="D5100" s="4"/>
    </row>
    <row r="5101" spans="4:4">
      <c r="D5101" s="4"/>
    </row>
    <row r="5102" spans="4:4">
      <c r="D5102" s="4"/>
    </row>
    <row r="5103" spans="4:4">
      <c r="D5103" s="4"/>
    </row>
    <row r="5104" spans="4:4">
      <c r="D5104" s="4"/>
    </row>
    <row r="5105" spans="4:4">
      <c r="D5105" s="4"/>
    </row>
    <row r="5106" spans="4:4">
      <c r="D5106" s="4"/>
    </row>
    <row r="5107" spans="4:4">
      <c r="D5107" s="4"/>
    </row>
    <row r="5108" spans="4:4">
      <c r="D5108" s="4"/>
    </row>
    <row r="5109" spans="4:4">
      <c r="D5109" s="4"/>
    </row>
    <row r="5110" spans="4:4">
      <c r="D5110" s="4"/>
    </row>
    <row r="5111" spans="4:4">
      <c r="D5111" s="4"/>
    </row>
    <row r="5112" spans="4:4">
      <c r="D5112" s="4"/>
    </row>
    <row r="5113" spans="4:4">
      <c r="D5113" s="4"/>
    </row>
    <row r="5114" spans="4:4">
      <c r="D5114" s="4"/>
    </row>
    <row r="5115" spans="4:4">
      <c r="D5115" s="4"/>
    </row>
    <row r="5116" spans="4:4">
      <c r="D5116" s="4"/>
    </row>
    <row r="5117" spans="4:4">
      <c r="D5117" s="4"/>
    </row>
    <row r="5118" spans="4:4">
      <c r="D5118" s="4"/>
    </row>
    <row r="5119" spans="4:4">
      <c r="D5119" s="4"/>
    </row>
    <row r="5120" spans="4:4">
      <c r="D5120" s="4"/>
    </row>
    <row r="5121" spans="4:4">
      <c r="D5121" s="4"/>
    </row>
    <row r="5122" spans="4:4">
      <c r="D5122" s="4"/>
    </row>
    <row r="5123" spans="4:4">
      <c r="D5123" s="4"/>
    </row>
    <row r="5124" spans="4:4">
      <c r="D5124" s="4"/>
    </row>
    <row r="5125" spans="4:4">
      <c r="D5125" s="4"/>
    </row>
    <row r="5126" spans="4:4">
      <c r="D5126" s="4"/>
    </row>
    <row r="5127" spans="4:4">
      <c r="D5127" s="4"/>
    </row>
    <row r="5128" spans="4:4">
      <c r="D5128" s="4"/>
    </row>
    <row r="5129" spans="4:4">
      <c r="D5129" s="4"/>
    </row>
    <row r="5130" spans="4:4">
      <c r="D5130" s="4"/>
    </row>
    <row r="5131" spans="4:4">
      <c r="D5131" s="4"/>
    </row>
    <row r="5132" spans="4:4">
      <c r="D5132" s="4"/>
    </row>
    <row r="5133" spans="4:4">
      <c r="D5133" s="4"/>
    </row>
    <row r="5134" spans="4:4">
      <c r="D5134" s="4"/>
    </row>
    <row r="5135" spans="4:4">
      <c r="D5135" s="4"/>
    </row>
    <row r="5136" spans="4:4">
      <c r="D5136" s="4"/>
    </row>
    <row r="5137" spans="4:4">
      <c r="D5137" s="4"/>
    </row>
    <row r="5138" spans="4:4">
      <c r="D5138" s="4"/>
    </row>
    <row r="5139" spans="4:4">
      <c r="D5139" s="4"/>
    </row>
    <row r="5140" spans="4:4">
      <c r="D5140" s="4"/>
    </row>
    <row r="5141" spans="4:4">
      <c r="D5141" s="4"/>
    </row>
    <row r="5142" spans="4:4">
      <c r="D5142" s="4"/>
    </row>
    <row r="5143" spans="4:4">
      <c r="D5143" s="4"/>
    </row>
    <row r="5144" spans="4:4">
      <c r="D5144" s="4"/>
    </row>
    <row r="5145" spans="4:4">
      <c r="D5145" s="4"/>
    </row>
    <row r="5146" spans="4:4">
      <c r="D5146" s="4"/>
    </row>
    <row r="5147" spans="4:4">
      <c r="D5147" s="4"/>
    </row>
    <row r="5148" spans="4:4">
      <c r="D5148" s="4"/>
    </row>
    <row r="5149" spans="4:4">
      <c r="D5149" s="4"/>
    </row>
    <row r="5150" spans="4:4">
      <c r="D5150" s="4"/>
    </row>
    <row r="5151" spans="4:4">
      <c r="D5151" s="4"/>
    </row>
    <row r="5152" spans="4:4">
      <c r="D5152" s="4"/>
    </row>
    <row r="5153" spans="4:4">
      <c r="D5153" s="4"/>
    </row>
    <row r="5154" spans="4:4">
      <c r="D5154" s="4"/>
    </row>
    <row r="5155" spans="4:4">
      <c r="D5155" s="4"/>
    </row>
    <row r="5156" spans="4:4">
      <c r="D5156" s="4"/>
    </row>
    <row r="5157" spans="4:4">
      <c r="D5157" s="4"/>
    </row>
    <row r="5158" spans="4:4">
      <c r="D5158" s="4"/>
    </row>
    <row r="5159" spans="4:4">
      <c r="D5159" s="4"/>
    </row>
    <row r="5160" spans="4:4">
      <c r="D5160" s="4"/>
    </row>
    <row r="5161" spans="4:4">
      <c r="D5161" s="4"/>
    </row>
    <row r="5162" spans="4:4">
      <c r="D5162" s="4"/>
    </row>
    <row r="5163" spans="4:4">
      <c r="D5163" s="4"/>
    </row>
    <row r="5164" spans="4:4">
      <c r="D5164" s="4"/>
    </row>
    <row r="5165" spans="4:4">
      <c r="D5165" s="4"/>
    </row>
    <row r="5166" spans="4:4">
      <c r="D5166" s="4"/>
    </row>
    <row r="5167" spans="4:4">
      <c r="D5167" s="4"/>
    </row>
    <row r="5168" spans="4:4">
      <c r="D5168" s="4"/>
    </row>
    <row r="5169" spans="4:4">
      <c r="D5169" s="4"/>
    </row>
    <row r="5170" spans="4:4">
      <c r="D5170" s="4"/>
    </row>
    <row r="5171" spans="4:4">
      <c r="D5171" s="4"/>
    </row>
    <row r="5172" spans="4:4">
      <c r="D5172" s="4"/>
    </row>
    <row r="5173" spans="4:4">
      <c r="D5173" s="4"/>
    </row>
    <row r="5174" spans="4:4">
      <c r="D5174" s="4"/>
    </row>
    <row r="5175" spans="4:4">
      <c r="D5175" s="4"/>
    </row>
    <row r="5176" spans="4:4">
      <c r="D5176" s="4"/>
    </row>
    <row r="5177" spans="4:4">
      <c r="D5177" s="4"/>
    </row>
    <row r="5178" spans="4:4">
      <c r="D5178" s="4"/>
    </row>
    <row r="5179" spans="4:4">
      <c r="D5179" s="4"/>
    </row>
    <row r="5180" spans="4:4">
      <c r="D5180" s="4"/>
    </row>
    <row r="5181" spans="4:4">
      <c r="D5181" s="4"/>
    </row>
    <row r="5182" spans="4:4">
      <c r="D5182" s="4"/>
    </row>
    <row r="5183" spans="4:4">
      <c r="D5183" s="4"/>
    </row>
    <row r="5184" spans="4:4">
      <c r="D5184" s="4"/>
    </row>
    <row r="5185" spans="4:4">
      <c r="D5185" s="4"/>
    </row>
    <row r="5186" spans="4:4">
      <c r="D5186" s="4"/>
    </row>
    <row r="5187" spans="4:4">
      <c r="D5187" s="4"/>
    </row>
    <row r="5188" spans="4:4">
      <c r="D5188" s="4"/>
    </row>
    <row r="5189" spans="4:4">
      <c r="D5189" s="4"/>
    </row>
    <row r="5190" spans="4:4">
      <c r="D5190" s="4"/>
    </row>
    <row r="5191" spans="4:4">
      <c r="D5191" s="4"/>
    </row>
    <row r="5192" spans="4:4">
      <c r="D5192" s="4"/>
    </row>
    <row r="5193" spans="4:4">
      <c r="D5193" s="4"/>
    </row>
    <row r="5194" spans="4:4">
      <c r="D5194" s="4"/>
    </row>
    <row r="5195" spans="4:4">
      <c r="D5195" s="4"/>
    </row>
    <row r="5196" spans="4:4">
      <c r="D5196" s="4"/>
    </row>
    <row r="5197" spans="4:4">
      <c r="D5197" s="4"/>
    </row>
    <row r="5198" spans="4:4">
      <c r="D5198" s="4"/>
    </row>
    <row r="5199" spans="4:4">
      <c r="D5199" s="4"/>
    </row>
    <row r="5200" spans="4:4">
      <c r="D5200" s="4"/>
    </row>
    <row r="5201" spans="4:4">
      <c r="D5201" s="4"/>
    </row>
    <row r="5202" spans="4:4">
      <c r="D5202" s="4"/>
    </row>
    <row r="5203" spans="4:4">
      <c r="D5203" s="4"/>
    </row>
    <row r="5204" spans="4:4">
      <c r="D5204" s="4"/>
    </row>
    <row r="5205" spans="4:4">
      <c r="D5205" s="4"/>
    </row>
    <row r="5206" spans="4:4">
      <c r="D5206" s="4"/>
    </row>
    <row r="5207" spans="4:4">
      <c r="D5207" s="4"/>
    </row>
    <row r="5208" spans="4:4">
      <c r="D5208" s="4"/>
    </row>
    <row r="5209" spans="4:4">
      <c r="D5209" s="4"/>
    </row>
    <row r="5210" spans="4:4">
      <c r="D5210" s="4"/>
    </row>
    <row r="5211" spans="4:4">
      <c r="D5211" s="4"/>
    </row>
    <row r="5212" spans="4:4">
      <c r="D5212" s="4"/>
    </row>
    <row r="5213" spans="4:4">
      <c r="D5213" s="4"/>
    </row>
    <row r="5214" spans="4:4">
      <c r="D5214" s="4"/>
    </row>
    <row r="5215" spans="4:4">
      <c r="D5215" s="4"/>
    </row>
    <row r="5216" spans="4:4">
      <c r="D5216" s="4"/>
    </row>
    <row r="5217" spans="4:4">
      <c r="D5217" s="4"/>
    </row>
    <row r="5218" spans="4:4">
      <c r="D5218" s="4"/>
    </row>
    <row r="5219" spans="4:4">
      <c r="D5219" s="4"/>
    </row>
    <row r="5220" spans="4:4">
      <c r="D5220" s="4"/>
    </row>
    <row r="5221" spans="4:4">
      <c r="D5221" s="4"/>
    </row>
    <row r="5222" spans="4:4">
      <c r="D5222" s="4"/>
    </row>
    <row r="5223" spans="4:4">
      <c r="D5223" s="4"/>
    </row>
    <row r="5224" spans="4:4">
      <c r="D5224" s="4"/>
    </row>
    <row r="5225" spans="4:4">
      <c r="D5225" s="4"/>
    </row>
    <row r="5226" spans="4:4">
      <c r="D5226" s="4"/>
    </row>
    <row r="5227" spans="4:4">
      <c r="D5227" s="4"/>
    </row>
    <row r="5228" spans="4:4">
      <c r="D5228" s="4"/>
    </row>
    <row r="5229" spans="4:4">
      <c r="D5229" s="4"/>
    </row>
    <row r="5230" spans="4:4">
      <c r="D5230" s="4"/>
    </row>
    <row r="5231" spans="4:4">
      <c r="D5231" s="4"/>
    </row>
    <row r="5232" spans="4:4">
      <c r="D5232" s="4"/>
    </row>
    <row r="5233" spans="4:4">
      <c r="D5233" s="4"/>
    </row>
    <row r="5234" spans="4:4">
      <c r="D5234" s="4"/>
    </row>
    <row r="5235" spans="4:4">
      <c r="D5235" s="4"/>
    </row>
    <row r="5236" spans="4:4">
      <c r="D5236" s="4"/>
    </row>
    <row r="5237" spans="4:4">
      <c r="D5237" s="4"/>
    </row>
    <row r="5238" spans="4:4">
      <c r="D5238" s="4"/>
    </row>
    <row r="5239" spans="4:4">
      <c r="D5239" s="4"/>
    </row>
    <row r="5240" spans="4:4">
      <c r="D5240" s="4"/>
    </row>
    <row r="5241" spans="4:4">
      <c r="D5241" s="4"/>
    </row>
    <row r="5242" spans="4:4">
      <c r="D5242" s="4"/>
    </row>
    <row r="5243" spans="4:4">
      <c r="D5243" s="4"/>
    </row>
    <row r="5244" spans="4:4">
      <c r="D5244" s="4"/>
    </row>
    <row r="5245" spans="4:4">
      <c r="D5245" s="4"/>
    </row>
    <row r="5246" spans="4:4">
      <c r="D5246" s="4"/>
    </row>
    <row r="5247" spans="4:4">
      <c r="D5247" s="4"/>
    </row>
    <row r="5248" spans="4:4">
      <c r="D5248" s="4"/>
    </row>
    <row r="5249" spans="4:4">
      <c r="D5249" s="4"/>
    </row>
    <row r="5250" spans="4:4">
      <c r="D5250" s="4"/>
    </row>
    <row r="5251" spans="4:4">
      <c r="D5251" s="4"/>
    </row>
    <row r="5252" spans="4:4">
      <c r="D5252" s="4"/>
    </row>
    <row r="5253" spans="4:4">
      <c r="D5253" s="4"/>
    </row>
    <row r="5254" spans="4:4">
      <c r="D5254" s="4"/>
    </row>
    <row r="5255" spans="4:4">
      <c r="D5255" s="4"/>
    </row>
    <row r="5256" spans="4:4">
      <c r="D5256" s="4"/>
    </row>
    <row r="5257" spans="4:4">
      <c r="D5257" s="4"/>
    </row>
    <row r="5258" spans="4:4">
      <c r="D5258" s="4"/>
    </row>
    <row r="5259" spans="4:4">
      <c r="D5259" s="4"/>
    </row>
    <row r="5260" spans="4:4">
      <c r="D5260" s="4"/>
    </row>
    <row r="5261" spans="4:4">
      <c r="D5261" s="4"/>
    </row>
    <row r="5262" spans="4:4">
      <c r="D5262" s="4"/>
    </row>
    <row r="5263" spans="4:4">
      <c r="D5263" s="4"/>
    </row>
    <row r="5264" spans="4:4">
      <c r="D5264" s="4"/>
    </row>
    <row r="5265" spans="4:4">
      <c r="D5265" s="4"/>
    </row>
    <row r="5266" spans="4:4">
      <c r="D5266" s="4"/>
    </row>
    <row r="5267" spans="4:4">
      <c r="D5267" s="4"/>
    </row>
    <row r="5268" spans="4:4">
      <c r="D5268" s="4"/>
    </row>
    <row r="5269" spans="4:4">
      <c r="D5269" s="4"/>
    </row>
    <row r="5270" spans="4:4">
      <c r="D5270" s="4"/>
    </row>
    <row r="5271" spans="4:4">
      <c r="D5271" s="4"/>
    </row>
    <row r="5272" spans="4:4">
      <c r="D5272" s="4"/>
    </row>
    <row r="5273" spans="4:4">
      <c r="D5273" s="4"/>
    </row>
    <row r="5274" spans="4:4">
      <c r="D5274" s="4"/>
    </row>
    <row r="5275" spans="4:4">
      <c r="D5275" s="4"/>
    </row>
    <row r="5276" spans="4:4">
      <c r="D5276" s="4"/>
    </row>
    <row r="5277" spans="4:4">
      <c r="D5277" s="4"/>
    </row>
    <row r="5278" spans="4:4">
      <c r="D5278" s="4"/>
    </row>
    <row r="5279" spans="4:4">
      <c r="D5279" s="4"/>
    </row>
    <row r="5280" spans="4:4">
      <c r="D5280" s="4"/>
    </row>
    <row r="5281" spans="4:4">
      <c r="D5281" s="4"/>
    </row>
    <row r="5282" spans="4:4">
      <c r="D5282" s="4"/>
    </row>
    <row r="5283" spans="4:4">
      <c r="D5283" s="4"/>
    </row>
    <row r="5284" spans="4:4">
      <c r="D5284" s="4"/>
    </row>
    <row r="5285" spans="4:4">
      <c r="D5285" s="4"/>
    </row>
    <row r="5286" spans="4:4">
      <c r="D5286" s="4"/>
    </row>
    <row r="5287" spans="4:4">
      <c r="D5287" s="4"/>
    </row>
    <row r="5288" spans="4:4">
      <c r="D5288" s="4"/>
    </row>
    <row r="5289" spans="4:4">
      <c r="D5289" s="4"/>
    </row>
    <row r="5290" spans="4:4">
      <c r="D5290" s="4"/>
    </row>
    <row r="5291" spans="4:4">
      <c r="D5291" s="4"/>
    </row>
    <row r="5292" spans="4:4">
      <c r="D5292" s="4"/>
    </row>
    <row r="5293" spans="4:4">
      <c r="D5293" s="4"/>
    </row>
    <row r="5294" spans="4:4">
      <c r="D5294" s="4"/>
    </row>
    <row r="5295" spans="4:4">
      <c r="D5295" s="4"/>
    </row>
    <row r="5296" spans="4:4">
      <c r="D5296" s="4"/>
    </row>
    <row r="5297" spans="4:4">
      <c r="D5297" s="4"/>
    </row>
    <row r="5298" spans="4:4">
      <c r="D5298" s="4"/>
    </row>
    <row r="5299" spans="4:4">
      <c r="D5299" s="4"/>
    </row>
    <row r="5300" spans="4:4">
      <c r="D5300" s="4"/>
    </row>
    <row r="5301" spans="4:4">
      <c r="D5301" s="4"/>
    </row>
    <row r="5302" spans="4:4">
      <c r="D5302" s="4"/>
    </row>
    <row r="5303" spans="4:4">
      <c r="D5303" s="4"/>
    </row>
    <row r="5304" spans="4:4">
      <c r="D5304" s="4"/>
    </row>
    <row r="5305" spans="4:4">
      <c r="D5305" s="4"/>
    </row>
    <row r="5306" spans="4:4">
      <c r="D5306" s="4"/>
    </row>
    <row r="5307" spans="4:4">
      <c r="D5307" s="4"/>
    </row>
    <row r="5308" spans="4:4">
      <c r="D5308" s="4"/>
    </row>
    <row r="5309" spans="4:4">
      <c r="D5309" s="4"/>
    </row>
    <row r="5310" spans="4:4">
      <c r="D5310" s="4"/>
    </row>
    <row r="5311" spans="4:4">
      <c r="D5311" s="4"/>
    </row>
    <row r="5312" spans="4:4">
      <c r="D5312" s="4"/>
    </row>
    <row r="5313" spans="4:4">
      <c r="D5313" s="4"/>
    </row>
    <row r="5314" spans="4:4">
      <c r="D5314" s="4"/>
    </row>
    <row r="5315" spans="4:4">
      <c r="D5315" s="4"/>
    </row>
    <row r="5316" spans="4:4">
      <c r="D5316" s="4"/>
    </row>
    <row r="5317" spans="4:4">
      <c r="D5317" s="4"/>
    </row>
    <row r="5318" spans="4:4">
      <c r="D5318" s="4"/>
    </row>
    <row r="5319" spans="4:4">
      <c r="D5319" s="4"/>
    </row>
    <row r="5320" spans="4:4">
      <c r="D5320" s="4"/>
    </row>
    <row r="5321" spans="4:4">
      <c r="D5321" s="4"/>
    </row>
    <row r="5322" spans="4:4">
      <c r="D5322" s="4"/>
    </row>
    <row r="5323" spans="4:4">
      <c r="D5323" s="4"/>
    </row>
    <row r="5324" spans="4:4">
      <c r="D5324" s="4"/>
    </row>
    <row r="5325" spans="4:4">
      <c r="D5325" s="4"/>
    </row>
    <row r="5326" spans="4:4">
      <c r="D5326" s="4"/>
    </row>
    <row r="5327" spans="4:4">
      <c r="D5327" s="4"/>
    </row>
    <row r="5328" spans="4:4">
      <c r="D5328" s="4"/>
    </row>
    <row r="5329" spans="4:4">
      <c r="D5329" s="4"/>
    </row>
    <row r="5330" spans="4:4">
      <c r="D5330" s="4"/>
    </row>
    <row r="5331" spans="4:4">
      <c r="D5331" s="4"/>
    </row>
    <row r="5332" spans="4:4">
      <c r="D5332" s="4"/>
    </row>
    <row r="5333" spans="4:4">
      <c r="D5333" s="4"/>
    </row>
    <row r="5334" spans="4:4">
      <c r="D5334" s="4"/>
    </row>
    <row r="5335" spans="4:4">
      <c r="D5335" s="4"/>
    </row>
    <row r="5336" spans="4:4">
      <c r="D5336" s="4"/>
    </row>
    <row r="5337" spans="4:4">
      <c r="D5337" s="4"/>
    </row>
    <row r="5338" spans="4:4">
      <c r="D5338" s="4"/>
    </row>
    <row r="5339" spans="4:4">
      <c r="D5339" s="4"/>
    </row>
    <row r="5340" spans="4:4">
      <c r="D5340" s="4"/>
    </row>
    <row r="5341" spans="4:4">
      <c r="D5341" s="4"/>
    </row>
    <row r="5342" spans="4:4">
      <c r="D5342" s="4"/>
    </row>
    <row r="5343" spans="4:4">
      <c r="D5343" s="4"/>
    </row>
    <row r="5344" spans="4:4">
      <c r="D5344" s="4"/>
    </row>
    <row r="5345" spans="4:4">
      <c r="D5345" s="4"/>
    </row>
    <row r="5346" spans="4:4">
      <c r="D5346" s="4"/>
    </row>
    <row r="5347" spans="4:4">
      <c r="D5347" s="4"/>
    </row>
    <row r="5348" spans="4:4">
      <c r="D5348" s="4"/>
    </row>
    <row r="5349" spans="4:4">
      <c r="D5349" s="4"/>
    </row>
    <row r="5350" spans="4:4">
      <c r="D5350" s="4"/>
    </row>
    <row r="5351" spans="4:4">
      <c r="D5351" s="4"/>
    </row>
    <row r="5352" spans="4:4">
      <c r="D5352" s="4"/>
    </row>
    <row r="5353" spans="4:4">
      <c r="D5353" s="4"/>
    </row>
    <row r="5354" spans="4:4">
      <c r="D5354" s="4"/>
    </row>
    <row r="5355" spans="4:4">
      <c r="D5355" s="4"/>
    </row>
    <row r="5356" spans="4:4">
      <c r="D5356" s="4"/>
    </row>
    <row r="5357" spans="4:4">
      <c r="D5357" s="4"/>
    </row>
    <row r="5358" spans="4:4">
      <c r="D5358" s="4"/>
    </row>
    <row r="5359" spans="4:4">
      <c r="D5359" s="4"/>
    </row>
    <row r="5360" spans="4:4">
      <c r="D5360" s="4"/>
    </row>
    <row r="5361" spans="4:4">
      <c r="D5361" s="4"/>
    </row>
    <row r="5362" spans="4:4">
      <c r="D5362" s="4"/>
    </row>
    <row r="5363" spans="4:4">
      <c r="D5363" s="4"/>
    </row>
    <row r="5364" spans="4:4">
      <c r="D5364" s="4"/>
    </row>
    <row r="5365" spans="4:4">
      <c r="D5365" s="4"/>
    </row>
    <row r="5366" spans="4:4">
      <c r="D5366" s="4"/>
    </row>
    <row r="5367" spans="4:4">
      <c r="D5367" s="4"/>
    </row>
    <row r="5368" spans="4:4">
      <c r="D5368" s="4"/>
    </row>
    <row r="5369" spans="4:4">
      <c r="D5369" s="4"/>
    </row>
    <row r="5370" spans="4:4">
      <c r="D5370" s="4"/>
    </row>
    <row r="5371" spans="4:4">
      <c r="D5371" s="4"/>
    </row>
    <row r="5372" spans="4:4">
      <c r="D5372" s="4"/>
    </row>
    <row r="5373" spans="4:4">
      <c r="D5373" s="4"/>
    </row>
    <row r="5374" spans="4:4">
      <c r="D5374" s="4"/>
    </row>
    <row r="5375" spans="4:4">
      <c r="D5375" s="4"/>
    </row>
    <row r="5376" spans="4:4">
      <c r="D5376" s="4"/>
    </row>
    <row r="5377" spans="4:4">
      <c r="D5377" s="4"/>
    </row>
    <row r="5378" spans="4:4">
      <c r="D5378" s="4"/>
    </row>
    <row r="5379" spans="4:4">
      <c r="D5379" s="4"/>
    </row>
    <row r="5380" spans="4:4">
      <c r="D5380" s="4"/>
    </row>
    <row r="5381" spans="4:4">
      <c r="D5381" s="4"/>
    </row>
    <row r="5382" spans="4:4">
      <c r="D5382" s="4"/>
    </row>
    <row r="5383" spans="4:4">
      <c r="D5383" s="4"/>
    </row>
    <row r="5384" spans="4:4">
      <c r="D5384" s="4"/>
    </row>
    <row r="5385" spans="4:4">
      <c r="D5385" s="4"/>
    </row>
    <row r="5386" spans="4:4">
      <c r="D5386" s="4"/>
    </row>
    <row r="5387" spans="4:4">
      <c r="D5387" s="4"/>
    </row>
    <row r="5388" spans="4:4">
      <c r="D5388" s="4"/>
    </row>
    <row r="5389" spans="4:4">
      <c r="D5389" s="4"/>
    </row>
    <row r="5390" spans="4:4">
      <c r="D5390" s="4"/>
    </row>
    <row r="5391" spans="4:4">
      <c r="D5391" s="4"/>
    </row>
    <row r="5392" spans="4:4">
      <c r="D5392" s="4"/>
    </row>
    <row r="5393" spans="4:4">
      <c r="D5393" s="4"/>
    </row>
    <row r="5394" spans="4:4">
      <c r="D5394" s="4"/>
    </row>
    <row r="5395" spans="4:4">
      <c r="D5395" s="4"/>
    </row>
    <row r="5396" spans="4:4">
      <c r="D5396" s="4"/>
    </row>
    <row r="5397" spans="4:4">
      <c r="D5397" s="4"/>
    </row>
    <row r="5398" spans="4:4">
      <c r="D5398" s="4"/>
    </row>
    <row r="5399" spans="4:4">
      <c r="D5399" s="4"/>
    </row>
    <row r="5400" spans="4:4">
      <c r="D5400" s="4"/>
    </row>
    <row r="5401" spans="4:4">
      <c r="D5401" s="4"/>
    </row>
    <row r="5402" spans="4:4">
      <c r="D5402" s="4"/>
    </row>
    <row r="5403" spans="4:4">
      <c r="D5403" s="4"/>
    </row>
    <row r="5404" spans="4:4">
      <c r="D5404" s="4"/>
    </row>
    <row r="5405" spans="4:4">
      <c r="D5405" s="4"/>
    </row>
    <row r="5406" spans="4:4">
      <c r="D5406" s="4"/>
    </row>
    <row r="5407" spans="4:4">
      <c r="D5407" s="4"/>
    </row>
    <row r="5408" spans="4:4">
      <c r="D5408" s="4"/>
    </row>
    <row r="5409" spans="4:4">
      <c r="D5409" s="4"/>
    </row>
    <row r="5410" spans="4:4">
      <c r="D5410" s="4"/>
    </row>
    <row r="5411" spans="4:4">
      <c r="D5411" s="4"/>
    </row>
    <row r="5412" spans="4:4">
      <c r="D5412" s="4"/>
    </row>
    <row r="5413" spans="4:4">
      <c r="D5413" s="4"/>
    </row>
    <row r="5414" spans="4:4">
      <c r="D5414" s="4"/>
    </row>
    <row r="5415" spans="4:4">
      <c r="D5415" s="4"/>
    </row>
    <row r="5416" spans="4:4">
      <c r="D5416" s="4"/>
    </row>
    <row r="5417" spans="4:4">
      <c r="D5417" s="4"/>
    </row>
    <row r="5418" spans="4:4">
      <c r="D5418" s="4"/>
    </row>
    <row r="5419" spans="4:4">
      <c r="D5419" s="4"/>
    </row>
    <row r="5420" spans="4:4">
      <c r="D5420" s="4"/>
    </row>
    <row r="5421" spans="4:4">
      <c r="D5421" s="4"/>
    </row>
    <row r="5422" spans="4:4">
      <c r="D5422" s="4"/>
    </row>
    <row r="5423" spans="4:4">
      <c r="D5423" s="4"/>
    </row>
    <row r="5424" spans="4:4">
      <c r="D5424" s="4"/>
    </row>
    <row r="5425" spans="4:4">
      <c r="D5425" s="4"/>
    </row>
    <row r="5426" spans="4:4">
      <c r="D5426" s="4"/>
    </row>
    <row r="5427" spans="4:4">
      <c r="D5427" s="4"/>
    </row>
    <row r="5428" spans="4:4">
      <c r="D5428" s="4"/>
    </row>
    <row r="5429" spans="4:4">
      <c r="D5429" s="4"/>
    </row>
    <row r="5430" spans="4:4">
      <c r="D5430" s="4"/>
    </row>
    <row r="5431" spans="4:4">
      <c r="D5431" s="4"/>
    </row>
    <row r="5432" spans="4:4">
      <c r="D5432" s="4"/>
    </row>
    <row r="5433" spans="4:4">
      <c r="D5433" s="4"/>
    </row>
    <row r="5434" spans="4:4">
      <c r="D5434" s="4"/>
    </row>
    <row r="5435" spans="4:4">
      <c r="D5435" s="4"/>
    </row>
    <row r="5436" spans="4:4">
      <c r="D5436" s="4"/>
    </row>
    <row r="5437" spans="4:4">
      <c r="D5437" s="4"/>
    </row>
    <row r="5438" spans="4:4">
      <c r="D5438" s="4"/>
    </row>
    <row r="5439" spans="4:4">
      <c r="D5439" s="4"/>
    </row>
    <row r="5440" spans="4:4">
      <c r="D5440" s="4"/>
    </row>
    <row r="5441" spans="4:4">
      <c r="D5441" s="4"/>
    </row>
    <row r="5442" spans="4:4">
      <c r="D5442" s="4"/>
    </row>
    <row r="5443" spans="4:4">
      <c r="D5443" s="4"/>
    </row>
    <row r="5444" spans="4:4">
      <c r="D5444" s="4"/>
    </row>
    <row r="5445" spans="4:4">
      <c r="D5445" s="4"/>
    </row>
    <row r="5446" spans="4:4">
      <c r="D5446" s="4"/>
    </row>
    <row r="5447" spans="4:4">
      <c r="D5447" s="4"/>
    </row>
    <row r="5448" spans="4:4">
      <c r="D5448" s="4"/>
    </row>
    <row r="5449" spans="4:4">
      <c r="D5449" s="4"/>
    </row>
    <row r="5450" spans="4:4">
      <c r="D5450" s="4"/>
    </row>
    <row r="5451" spans="4:4">
      <c r="D5451" s="4"/>
    </row>
    <row r="5452" spans="4:4">
      <c r="D5452" s="4"/>
    </row>
    <row r="5453" spans="4:4">
      <c r="D5453" s="4"/>
    </row>
    <row r="5454" spans="4:4">
      <c r="D5454" s="4"/>
    </row>
    <row r="5455" spans="4:4">
      <c r="D5455" s="4"/>
    </row>
    <row r="5456" spans="4:4">
      <c r="D5456" s="4"/>
    </row>
    <row r="5457" spans="4:4">
      <c r="D5457" s="4"/>
    </row>
    <row r="5458" spans="4:4">
      <c r="D5458" s="4"/>
    </row>
    <row r="5459" spans="4:4">
      <c r="D5459" s="4"/>
    </row>
    <row r="5460" spans="4:4">
      <c r="D5460" s="4"/>
    </row>
    <row r="5461" spans="4:4">
      <c r="D5461" s="4"/>
    </row>
    <row r="5462" spans="4:4">
      <c r="D5462" s="4"/>
    </row>
    <row r="5463" spans="4:4">
      <c r="D5463" s="4"/>
    </row>
    <row r="5464" spans="4:4">
      <c r="D5464" s="4"/>
    </row>
    <row r="5465" spans="4:4">
      <c r="D5465" s="4"/>
    </row>
    <row r="5466" spans="4:4">
      <c r="D5466" s="4"/>
    </row>
    <row r="5467" spans="4:4">
      <c r="D5467" s="4"/>
    </row>
    <row r="5468" spans="4:4">
      <c r="D5468" s="4"/>
    </row>
    <row r="5469" spans="4:4">
      <c r="D5469" s="4"/>
    </row>
    <row r="5470" spans="4:4">
      <c r="D5470" s="4"/>
    </row>
    <row r="5471" spans="4:4">
      <c r="D5471" s="4"/>
    </row>
    <row r="5472" spans="4:4">
      <c r="D5472" s="4"/>
    </row>
    <row r="5473" spans="4:4">
      <c r="D5473" s="4"/>
    </row>
    <row r="5474" spans="4:4">
      <c r="D5474" s="4"/>
    </row>
    <row r="5475" spans="4:4">
      <c r="D5475" s="4"/>
    </row>
    <row r="5476" spans="4:4">
      <c r="D5476" s="4"/>
    </row>
    <row r="5477" spans="4:4">
      <c r="D5477" s="4"/>
    </row>
    <row r="5478" spans="4:4">
      <c r="D5478" s="4"/>
    </row>
    <row r="5479" spans="4:4">
      <c r="D5479" s="4"/>
    </row>
    <row r="5480" spans="4:4">
      <c r="D5480" s="4"/>
    </row>
    <row r="5481" spans="4:4">
      <c r="D5481" s="4"/>
    </row>
    <row r="5482" spans="4:4">
      <c r="D5482" s="4"/>
    </row>
    <row r="5483" spans="4:4">
      <c r="D5483" s="4"/>
    </row>
    <row r="5484" spans="4:4">
      <c r="D5484" s="4"/>
    </row>
    <row r="5485" spans="4:4">
      <c r="D5485" s="4"/>
    </row>
    <row r="5486" spans="4:4">
      <c r="D5486" s="4"/>
    </row>
    <row r="5487" spans="4:4">
      <c r="D5487" s="4"/>
    </row>
    <row r="5488" spans="4:4">
      <c r="D5488" s="4"/>
    </row>
    <row r="5489" spans="4:4">
      <c r="D5489" s="4"/>
    </row>
    <row r="5490" spans="4:4">
      <c r="D5490" s="4"/>
    </row>
    <row r="5491" spans="4:4">
      <c r="D5491" s="4"/>
    </row>
    <row r="5492" spans="4:4">
      <c r="D5492" s="4"/>
    </row>
    <row r="5493" spans="4:4">
      <c r="D5493" s="4"/>
    </row>
    <row r="5494" spans="4:4">
      <c r="D5494" s="4"/>
    </row>
    <row r="5495" spans="4:4">
      <c r="D5495" s="4"/>
    </row>
    <row r="5496" spans="4:4">
      <c r="D5496" s="4"/>
    </row>
    <row r="5497" spans="4:4">
      <c r="D5497" s="4"/>
    </row>
    <row r="5498" spans="4:4">
      <c r="D5498" s="4"/>
    </row>
    <row r="5499" spans="4:4">
      <c r="D5499" s="4"/>
    </row>
    <row r="5500" spans="4:4">
      <c r="D5500" s="4"/>
    </row>
    <row r="5501" spans="4:4">
      <c r="D5501" s="4"/>
    </row>
    <row r="5502" spans="4:4">
      <c r="D5502" s="4"/>
    </row>
    <row r="5503" spans="4:4">
      <c r="D5503" s="4"/>
    </row>
    <row r="5504" spans="4:4">
      <c r="D5504" s="4"/>
    </row>
    <row r="5505" spans="4:4">
      <c r="D5505" s="4"/>
    </row>
    <row r="5506" spans="4:4">
      <c r="D5506" s="4"/>
    </row>
    <row r="5507" spans="4:4">
      <c r="D5507" s="4"/>
    </row>
    <row r="5508" spans="4:4">
      <c r="D5508" s="4"/>
    </row>
    <row r="5509" spans="4:4">
      <c r="D5509" s="4"/>
    </row>
    <row r="5510" spans="4:4">
      <c r="D5510" s="4"/>
    </row>
    <row r="5511" spans="4:4">
      <c r="D5511" s="4"/>
    </row>
    <row r="5512" spans="4:4">
      <c r="D5512" s="4"/>
    </row>
    <row r="5513" spans="4:4">
      <c r="D5513" s="4"/>
    </row>
    <row r="5514" spans="4:4">
      <c r="D5514" s="4"/>
    </row>
    <row r="5515" spans="4:4">
      <c r="D5515" s="4"/>
    </row>
    <row r="5516" spans="4:4">
      <c r="D5516" s="4"/>
    </row>
    <row r="5517" spans="4:4">
      <c r="D5517" s="4"/>
    </row>
    <row r="5518" spans="4:4">
      <c r="D5518" s="4"/>
    </row>
    <row r="5519" spans="4:4">
      <c r="D5519" s="4"/>
    </row>
    <row r="5520" spans="4:4">
      <c r="D5520" s="4"/>
    </row>
    <row r="5521" spans="4:4">
      <c r="D5521" s="4"/>
    </row>
    <row r="5522" spans="4:4">
      <c r="D5522" s="4"/>
    </row>
    <row r="5523" spans="4:4">
      <c r="D5523" s="4"/>
    </row>
    <row r="5524" spans="4:4">
      <c r="D5524" s="4"/>
    </row>
    <row r="5525" spans="4:4">
      <c r="D5525" s="4"/>
    </row>
    <row r="5526" spans="4:4">
      <c r="D5526" s="4"/>
    </row>
    <row r="5527" spans="4:4">
      <c r="D5527" s="4"/>
    </row>
    <row r="5528" spans="4:4">
      <c r="D5528" s="4"/>
    </row>
    <row r="5529" spans="4:4">
      <c r="D5529" s="4"/>
    </row>
    <row r="5530" spans="4:4">
      <c r="D5530" s="4"/>
    </row>
    <row r="5531" spans="4:4">
      <c r="D5531" s="4"/>
    </row>
    <row r="5532" spans="4:4">
      <c r="D5532" s="4"/>
    </row>
    <row r="5533" spans="4:4">
      <c r="D5533" s="4"/>
    </row>
    <row r="5534" spans="4:4">
      <c r="D5534" s="4"/>
    </row>
    <row r="5535" spans="4:4">
      <c r="D5535" s="4"/>
    </row>
    <row r="5536" spans="4:4">
      <c r="D5536" s="4"/>
    </row>
    <row r="5537" spans="4:4">
      <c r="D5537" s="4"/>
    </row>
    <row r="5538" spans="4:4">
      <c r="D5538" s="4"/>
    </row>
    <row r="5539" spans="4:4">
      <c r="D5539" s="4"/>
    </row>
    <row r="5540" spans="4:4">
      <c r="D5540" s="4"/>
    </row>
    <row r="5541" spans="4:4">
      <c r="D5541" s="4"/>
    </row>
    <row r="5542" spans="4:4">
      <c r="D5542" s="4"/>
    </row>
    <row r="5543" spans="4:4">
      <c r="D5543" s="4"/>
    </row>
    <row r="5544" spans="4:4">
      <c r="D5544" s="4"/>
    </row>
    <row r="5545" spans="4:4">
      <c r="D5545" s="4"/>
    </row>
    <row r="5546" spans="4:4">
      <c r="D5546" s="4"/>
    </row>
    <row r="5547" spans="4:4">
      <c r="D5547" s="4"/>
    </row>
    <row r="5548" spans="4:4">
      <c r="D5548" s="4"/>
    </row>
    <row r="5549" spans="4:4">
      <c r="D5549" s="4"/>
    </row>
    <row r="5550" spans="4:4">
      <c r="D5550" s="4"/>
    </row>
    <row r="5551" spans="4:4">
      <c r="D5551" s="4"/>
    </row>
    <row r="5552" spans="4:4">
      <c r="D5552" s="4"/>
    </row>
    <row r="5553" spans="4:4">
      <c r="D5553" s="4"/>
    </row>
    <row r="5554" spans="4:4">
      <c r="D5554" s="4"/>
    </row>
    <row r="5555" spans="4:4">
      <c r="D5555" s="4"/>
    </row>
    <row r="5556" spans="4:4">
      <c r="D5556" s="4"/>
    </row>
    <row r="5557" spans="4:4">
      <c r="D5557" s="4"/>
    </row>
    <row r="5558" spans="4:4">
      <c r="D5558" s="4"/>
    </row>
    <row r="5559" spans="4:4">
      <c r="D5559" s="4"/>
    </row>
    <row r="5560" spans="4:4">
      <c r="D5560" s="4"/>
    </row>
    <row r="5561" spans="4:4">
      <c r="D5561" s="4"/>
    </row>
    <row r="5562" spans="4:4">
      <c r="D5562" s="4"/>
    </row>
    <row r="5563" spans="4:4">
      <c r="D5563" s="4"/>
    </row>
    <row r="5564" spans="4:4">
      <c r="D5564" s="4"/>
    </row>
    <row r="5565" spans="4:4">
      <c r="D5565" s="4"/>
    </row>
    <row r="5566" spans="4:4">
      <c r="D5566" s="4"/>
    </row>
    <row r="5567" spans="4:4">
      <c r="D5567" s="4"/>
    </row>
    <row r="5568" spans="4:4">
      <c r="D5568" s="4"/>
    </row>
    <row r="5569" spans="4:4">
      <c r="D5569" s="4"/>
    </row>
    <row r="5570" spans="4:4">
      <c r="D5570" s="4"/>
    </row>
    <row r="5571" spans="4:4">
      <c r="D5571" s="4"/>
    </row>
    <row r="5572" spans="4:4">
      <c r="D5572" s="4"/>
    </row>
    <row r="5573" spans="4:4">
      <c r="D5573" s="4"/>
    </row>
    <row r="5574" spans="4:4">
      <c r="D5574" s="4"/>
    </row>
    <row r="5575" spans="4:4">
      <c r="D5575" s="4"/>
    </row>
    <row r="5576" spans="4:4">
      <c r="D5576" s="4"/>
    </row>
    <row r="5577" spans="4:4">
      <c r="D5577" s="4"/>
    </row>
    <row r="5578" spans="4:4">
      <c r="D5578" s="4"/>
    </row>
    <row r="5579" spans="4:4">
      <c r="D5579" s="4"/>
    </row>
    <row r="5580" spans="4:4">
      <c r="D5580" s="4"/>
    </row>
    <row r="5581" spans="4:4">
      <c r="D5581" s="4"/>
    </row>
    <row r="5582" spans="4:4">
      <c r="D5582" s="4"/>
    </row>
    <row r="5583" spans="4:4">
      <c r="D5583" s="4"/>
    </row>
    <row r="5584" spans="4:4">
      <c r="D5584" s="4"/>
    </row>
    <row r="5585" spans="4:4">
      <c r="D5585" s="4"/>
    </row>
    <row r="5586" spans="4:4">
      <c r="D5586" s="4"/>
    </row>
    <row r="5587" spans="4:4">
      <c r="D5587" s="4"/>
    </row>
    <row r="5588" spans="4:4">
      <c r="D5588" s="4"/>
    </row>
    <row r="5589" spans="4:4">
      <c r="D5589" s="4"/>
    </row>
    <row r="5590" spans="4:4">
      <c r="D5590" s="4"/>
    </row>
    <row r="5591" spans="4:4">
      <c r="D5591" s="4"/>
    </row>
    <row r="5592" spans="4:4">
      <c r="D5592" s="4"/>
    </row>
    <row r="5593" spans="4:4">
      <c r="D5593" s="4"/>
    </row>
    <row r="5594" spans="4:4">
      <c r="D5594" s="4"/>
    </row>
    <row r="5595" spans="4:4">
      <c r="D5595" s="4"/>
    </row>
    <row r="5596" spans="4:4">
      <c r="D5596" s="4"/>
    </row>
    <row r="5597" spans="4:4">
      <c r="D5597" s="4"/>
    </row>
    <row r="5598" spans="4:4">
      <c r="D5598" s="4"/>
    </row>
    <row r="5599" spans="4:4">
      <c r="D5599" s="4"/>
    </row>
    <row r="5600" spans="4:4">
      <c r="D5600" s="4"/>
    </row>
    <row r="5601" spans="4:4">
      <c r="D5601" s="4"/>
    </row>
    <row r="5602" spans="4:4">
      <c r="D5602" s="4"/>
    </row>
    <row r="5603" spans="4:4">
      <c r="D5603" s="4"/>
    </row>
    <row r="5604" spans="4:4">
      <c r="D5604" s="4"/>
    </row>
    <row r="5605" spans="4:4">
      <c r="D5605" s="4"/>
    </row>
    <row r="5606" spans="4:4">
      <c r="D5606" s="4"/>
    </row>
    <row r="5607" spans="4:4">
      <c r="D5607" s="4"/>
    </row>
    <row r="5608" spans="4:4">
      <c r="D5608" s="4"/>
    </row>
    <row r="5609" spans="4:4">
      <c r="D5609" s="4"/>
    </row>
    <row r="5610" spans="4:4">
      <c r="D5610" s="4"/>
    </row>
    <row r="5611" spans="4:4">
      <c r="D5611" s="4"/>
    </row>
    <row r="5612" spans="4:4">
      <c r="D5612" s="4"/>
    </row>
    <row r="5613" spans="4:4">
      <c r="D5613" s="4"/>
    </row>
    <row r="5614" spans="4:4">
      <c r="D5614" s="4"/>
    </row>
    <row r="5615" spans="4:4">
      <c r="D5615" s="4"/>
    </row>
    <row r="5616" spans="4:4">
      <c r="D5616" s="4"/>
    </row>
    <row r="5617" spans="4:4">
      <c r="D5617" s="4"/>
    </row>
    <row r="5618" spans="4:4">
      <c r="D5618" s="4"/>
    </row>
    <row r="5619" spans="4:4">
      <c r="D5619" s="4"/>
    </row>
    <row r="5620" spans="4:4">
      <c r="D5620" s="4"/>
    </row>
    <row r="5621" spans="4:4">
      <c r="D5621" s="4"/>
    </row>
    <row r="5622" spans="4:4">
      <c r="D5622" s="4"/>
    </row>
    <row r="5623" spans="4:4">
      <c r="D5623" s="4"/>
    </row>
    <row r="5624" spans="4:4">
      <c r="D5624" s="4"/>
    </row>
    <row r="5625" spans="4:4">
      <c r="D5625" s="4"/>
    </row>
    <row r="5626" spans="4:4">
      <c r="D5626" s="4"/>
    </row>
    <row r="5627" spans="4:4">
      <c r="D5627" s="4"/>
    </row>
    <row r="5628" spans="4:4">
      <c r="D5628" s="4"/>
    </row>
    <row r="5629" spans="4:4">
      <c r="D5629" s="4"/>
    </row>
    <row r="5630" spans="4:4">
      <c r="D5630" s="4"/>
    </row>
    <row r="5631" spans="4:4">
      <c r="D5631" s="4"/>
    </row>
    <row r="5632" spans="4:4">
      <c r="D5632" s="4"/>
    </row>
    <row r="5633" spans="4:4">
      <c r="D5633" s="4"/>
    </row>
    <row r="5634" spans="4:4">
      <c r="D5634" s="4"/>
    </row>
    <row r="5635" spans="4:4">
      <c r="D5635" s="4"/>
    </row>
    <row r="5636" spans="4:4">
      <c r="D5636" s="4"/>
    </row>
    <row r="5637" spans="4:4">
      <c r="D5637" s="4"/>
    </row>
    <row r="5638" spans="4:4">
      <c r="D5638" s="4"/>
    </row>
    <row r="5639" spans="4:4">
      <c r="D5639" s="4"/>
    </row>
    <row r="5640" spans="4:4">
      <c r="D5640" s="4"/>
    </row>
    <row r="5641" spans="4:4">
      <c r="D5641" s="4"/>
    </row>
    <row r="5642" spans="4:4">
      <c r="D5642" s="4"/>
    </row>
    <row r="5643" spans="4:4">
      <c r="D5643" s="4"/>
    </row>
    <row r="5644" spans="4:4">
      <c r="D5644" s="4"/>
    </row>
    <row r="5645" spans="4:4">
      <c r="D5645" s="4"/>
    </row>
    <row r="5646" spans="4:4">
      <c r="D5646" s="4"/>
    </row>
    <row r="5647" spans="4:4">
      <c r="D5647" s="4"/>
    </row>
    <row r="5648" spans="4:4">
      <c r="D5648" s="4"/>
    </row>
    <row r="5649" spans="4:4">
      <c r="D5649" s="4"/>
    </row>
    <row r="5650" spans="4:4">
      <c r="D5650" s="4"/>
    </row>
    <row r="5651" spans="4:4">
      <c r="D5651" s="4"/>
    </row>
    <row r="5652" spans="4:4">
      <c r="D5652" s="4"/>
    </row>
    <row r="5653" spans="4:4">
      <c r="D5653" s="4"/>
    </row>
    <row r="5654" spans="4:4">
      <c r="D5654" s="4"/>
    </row>
    <row r="5655" spans="4:4">
      <c r="D5655" s="4"/>
    </row>
    <row r="5656" spans="4:4">
      <c r="D5656" s="4"/>
    </row>
    <row r="5657" spans="4:4">
      <c r="D5657" s="4"/>
    </row>
    <row r="5658" spans="4:4">
      <c r="D5658" s="4"/>
    </row>
    <row r="5659" spans="4:4">
      <c r="D5659" s="4"/>
    </row>
    <row r="5660" spans="4:4">
      <c r="D5660" s="4"/>
    </row>
    <row r="5661" spans="4:4">
      <c r="D5661" s="4"/>
    </row>
    <row r="5662" spans="4:4">
      <c r="D5662" s="4"/>
    </row>
    <row r="5663" spans="4:4">
      <c r="D5663" s="4"/>
    </row>
    <row r="5664" spans="4:4">
      <c r="D5664" s="4"/>
    </row>
    <row r="5665" spans="4:4">
      <c r="D5665" s="4"/>
    </row>
    <row r="5666" spans="4:4">
      <c r="D5666" s="4"/>
    </row>
    <row r="5667" spans="4:4">
      <c r="D5667" s="4"/>
    </row>
    <row r="5668" spans="4:4">
      <c r="D5668" s="4"/>
    </row>
    <row r="5669" spans="4:4">
      <c r="D5669" s="4"/>
    </row>
    <row r="5670" spans="4:4">
      <c r="D5670" s="4"/>
    </row>
    <row r="5671" spans="4:4">
      <c r="D5671" s="4"/>
    </row>
    <row r="5672" spans="4:4">
      <c r="D5672" s="4"/>
    </row>
    <row r="5673" spans="4:4">
      <c r="D5673" s="4"/>
    </row>
    <row r="5674" spans="4:4">
      <c r="D5674" s="4"/>
    </row>
    <row r="5675" spans="4:4">
      <c r="D5675" s="4"/>
    </row>
    <row r="5676" spans="4:4">
      <c r="D5676" s="4"/>
    </row>
    <row r="5677" spans="4:4">
      <c r="D5677" s="4"/>
    </row>
    <row r="5678" spans="4:4">
      <c r="D5678" s="4"/>
    </row>
    <row r="5679" spans="4:4">
      <c r="D5679" s="4"/>
    </row>
    <row r="5680" spans="4:4">
      <c r="D5680" s="4"/>
    </row>
    <row r="5681" spans="4:4">
      <c r="D5681" s="4"/>
    </row>
    <row r="5682" spans="4:4">
      <c r="D5682" s="4"/>
    </row>
    <row r="5683" spans="4:4">
      <c r="D5683" s="4"/>
    </row>
    <row r="5684" spans="4:4">
      <c r="D5684" s="4"/>
    </row>
    <row r="5685" spans="4:4">
      <c r="D5685" s="4"/>
    </row>
    <row r="5686" spans="4:4">
      <c r="D5686" s="4"/>
    </row>
    <row r="5687" spans="4:4">
      <c r="D5687" s="4"/>
    </row>
    <row r="5688" spans="4:4">
      <c r="D5688" s="4"/>
    </row>
    <row r="5689" spans="4:4">
      <c r="D5689" s="4"/>
    </row>
    <row r="5690" spans="4:4">
      <c r="D5690" s="4"/>
    </row>
    <row r="5691" spans="4:4">
      <c r="D5691" s="4"/>
    </row>
    <row r="5692" spans="4:4">
      <c r="D5692" s="4"/>
    </row>
    <row r="5693" spans="4:4">
      <c r="D5693" s="4"/>
    </row>
    <row r="5694" spans="4:4">
      <c r="D5694" s="4"/>
    </row>
    <row r="5695" spans="4:4">
      <c r="D5695" s="4"/>
    </row>
    <row r="5696" spans="4:4">
      <c r="D5696" s="4"/>
    </row>
    <row r="5697" spans="4:4">
      <c r="D5697" s="4"/>
    </row>
    <row r="5698" spans="4:4">
      <c r="D5698" s="4"/>
    </row>
    <row r="5699" spans="4:4">
      <c r="D5699" s="4"/>
    </row>
    <row r="5700" spans="4:4">
      <c r="D5700" s="4"/>
    </row>
    <row r="5701" spans="4:4">
      <c r="D5701" s="4"/>
    </row>
    <row r="5702" spans="4:4">
      <c r="D5702" s="4"/>
    </row>
    <row r="5703" spans="4:4">
      <c r="D5703" s="4"/>
    </row>
    <row r="5704" spans="4:4">
      <c r="D5704" s="4"/>
    </row>
    <row r="5705" spans="4:4">
      <c r="D5705" s="4"/>
    </row>
    <row r="5706" spans="4:4">
      <c r="D5706" s="4"/>
    </row>
    <row r="5707" spans="4:4">
      <c r="D5707" s="4"/>
    </row>
    <row r="5708" spans="4:4">
      <c r="D5708" s="4"/>
    </row>
    <row r="5709" spans="4:4">
      <c r="D5709" s="4"/>
    </row>
    <row r="5710" spans="4:4">
      <c r="D5710" s="4"/>
    </row>
    <row r="5711" spans="4:4">
      <c r="D5711" s="4"/>
    </row>
    <row r="5712" spans="4:4">
      <c r="D5712" s="4"/>
    </row>
    <row r="5713" spans="4:4">
      <c r="D5713" s="4"/>
    </row>
    <row r="5714" spans="4:4">
      <c r="D5714" s="4"/>
    </row>
    <row r="5715" spans="4:4">
      <c r="D5715" s="4"/>
    </row>
    <row r="5716" spans="4:4">
      <c r="D5716" s="4"/>
    </row>
    <row r="5717" spans="4:4">
      <c r="D5717" s="4"/>
    </row>
    <row r="5718" spans="4:4">
      <c r="D5718" s="4"/>
    </row>
    <row r="5719" spans="4:4">
      <c r="D5719" s="4"/>
    </row>
    <row r="5720" spans="4:4">
      <c r="D5720" s="4"/>
    </row>
    <row r="5721" spans="4:4">
      <c r="D5721" s="4"/>
    </row>
    <row r="5722" spans="4:4">
      <c r="D5722" s="4"/>
    </row>
    <row r="5723" spans="4:4">
      <c r="D5723" s="4"/>
    </row>
    <row r="5724" spans="4:4">
      <c r="D5724" s="4"/>
    </row>
    <row r="5725" spans="4:4">
      <c r="D5725" s="4"/>
    </row>
    <row r="5726" spans="4:4">
      <c r="D5726" s="4"/>
    </row>
    <row r="5727" spans="4:4">
      <c r="D5727" s="4"/>
    </row>
    <row r="5728" spans="4:4">
      <c r="D5728" s="4"/>
    </row>
    <row r="5729" spans="4:4">
      <c r="D5729" s="4"/>
    </row>
    <row r="5730" spans="4:4">
      <c r="D5730" s="4"/>
    </row>
    <row r="5731" spans="4:4">
      <c r="D5731" s="4"/>
    </row>
    <row r="5732" spans="4:4">
      <c r="D5732" s="4"/>
    </row>
    <row r="5733" spans="4:4">
      <c r="D5733" s="4"/>
    </row>
    <row r="5734" spans="4:4">
      <c r="D5734" s="4"/>
    </row>
    <row r="5735" spans="4:4">
      <c r="D5735" s="4"/>
    </row>
    <row r="5736" spans="4:4">
      <c r="D5736" s="4"/>
    </row>
    <row r="5737" spans="4:4">
      <c r="D5737" s="4"/>
    </row>
    <row r="5738" spans="4:4">
      <c r="D5738" s="4"/>
    </row>
    <row r="5739" spans="4:4">
      <c r="D5739" s="4"/>
    </row>
    <row r="5740" spans="4:4">
      <c r="D5740" s="4"/>
    </row>
    <row r="5741" spans="4:4">
      <c r="D5741" s="4"/>
    </row>
    <row r="5742" spans="4:4">
      <c r="D5742" s="4"/>
    </row>
    <row r="5743" spans="4:4">
      <c r="D5743" s="4"/>
    </row>
    <row r="5744" spans="4:4">
      <c r="D5744" s="4"/>
    </row>
    <row r="5745" spans="4:4">
      <c r="D5745" s="4"/>
    </row>
    <row r="5746" spans="4:4">
      <c r="D5746" s="4"/>
    </row>
    <row r="5747" spans="4:4">
      <c r="D5747" s="4"/>
    </row>
    <row r="5748" spans="4:4">
      <c r="D5748" s="4"/>
    </row>
    <row r="5749" spans="4:4">
      <c r="D5749" s="4"/>
    </row>
    <row r="5750" spans="4:4">
      <c r="D5750" s="4"/>
    </row>
    <row r="5751" spans="4:4">
      <c r="D5751" s="4"/>
    </row>
    <row r="5752" spans="4:4">
      <c r="D5752" s="4"/>
    </row>
    <row r="5753" spans="4:4">
      <c r="D5753" s="4"/>
    </row>
    <row r="5754" spans="4:4">
      <c r="D5754" s="4"/>
    </row>
    <row r="5755" spans="4:4">
      <c r="D5755" s="4"/>
    </row>
    <row r="5756" spans="4:4">
      <c r="D5756" s="4"/>
    </row>
    <row r="5757" spans="4:4">
      <c r="D5757" s="4"/>
    </row>
    <row r="5758" spans="4:4">
      <c r="D5758" s="4"/>
    </row>
    <row r="5759" spans="4:4">
      <c r="D5759" s="4"/>
    </row>
    <row r="5760" spans="4:4">
      <c r="D5760" s="4"/>
    </row>
    <row r="5761" spans="4:4">
      <c r="D5761" s="4"/>
    </row>
    <row r="5762" spans="4:4">
      <c r="D5762" s="4"/>
    </row>
    <row r="5763" spans="4:4">
      <c r="D5763" s="4"/>
    </row>
    <row r="5764" spans="4:4">
      <c r="D5764" s="4"/>
    </row>
    <row r="5765" spans="4:4">
      <c r="D5765" s="4"/>
    </row>
    <row r="5766" spans="4:4">
      <c r="D5766" s="4"/>
    </row>
    <row r="5767" spans="4:4">
      <c r="D5767" s="4"/>
    </row>
    <row r="5768" spans="4:4">
      <c r="D5768" s="4"/>
    </row>
    <row r="5769" spans="4:4">
      <c r="D5769" s="4"/>
    </row>
    <row r="5770" spans="4:4">
      <c r="D5770" s="4"/>
    </row>
    <row r="5771" spans="4:4">
      <c r="D5771" s="4"/>
    </row>
    <row r="5772" spans="4:4">
      <c r="D5772" s="4"/>
    </row>
    <row r="5773" spans="4:4">
      <c r="D5773" s="4"/>
    </row>
    <row r="5774" spans="4:4">
      <c r="D5774" s="4"/>
    </row>
    <row r="5775" spans="4:4">
      <c r="D5775" s="4"/>
    </row>
    <row r="5776" spans="4:4">
      <c r="D5776" s="4"/>
    </row>
    <row r="5777" spans="4:4">
      <c r="D5777" s="4"/>
    </row>
    <row r="5778" spans="4:4">
      <c r="D5778" s="4"/>
    </row>
    <row r="5779" spans="4:4">
      <c r="D5779" s="4"/>
    </row>
    <row r="5780" spans="4:4">
      <c r="D5780" s="4"/>
    </row>
    <row r="5781" spans="4:4">
      <c r="D5781" s="4"/>
    </row>
    <row r="5782" spans="4:4">
      <c r="D5782" s="4"/>
    </row>
    <row r="5783" spans="4:4">
      <c r="D5783" s="4"/>
    </row>
    <row r="5784" spans="4:4">
      <c r="D5784" s="4"/>
    </row>
    <row r="5785" spans="4:4">
      <c r="D5785" s="4"/>
    </row>
    <row r="5786" spans="4:4">
      <c r="D5786" s="4"/>
    </row>
    <row r="5787" spans="4:4">
      <c r="D5787" s="4"/>
    </row>
    <row r="5788" spans="4:4">
      <c r="D5788" s="4"/>
    </row>
    <row r="5789" spans="4:4">
      <c r="D5789" s="4"/>
    </row>
    <row r="5790" spans="4:4">
      <c r="D5790" s="4"/>
    </row>
    <row r="5791" spans="4:4">
      <c r="D5791" s="4"/>
    </row>
    <row r="5792" spans="4:4">
      <c r="D5792" s="4"/>
    </row>
    <row r="5793" spans="4:4">
      <c r="D5793" s="4"/>
    </row>
    <row r="5794" spans="4:4">
      <c r="D5794" s="4"/>
    </row>
    <row r="5795" spans="4:4">
      <c r="D5795" s="4"/>
    </row>
    <row r="5796" spans="4:4">
      <c r="D5796" s="4"/>
    </row>
    <row r="5797" spans="4:4">
      <c r="D5797" s="4"/>
    </row>
    <row r="5798" spans="4:4">
      <c r="D5798" s="4"/>
    </row>
    <row r="5799" spans="4:4">
      <c r="D5799" s="4"/>
    </row>
    <row r="5800" spans="4:4">
      <c r="D5800" s="4"/>
    </row>
    <row r="5801" spans="4:4">
      <c r="D5801" s="4"/>
    </row>
    <row r="5802" spans="4:4">
      <c r="D5802" s="4"/>
    </row>
    <row r="5803" spans="4:4">
      <c r="D5803" s="4"/>
    </row>
    <row r="5804" spans="4:4">
      <c r="D5804" s="4"/>
    </row>
    <row r="5805" spans="4:4">
      <c r="D5805" s="4"/>
    </row>
    <row r="5806" spans="4:4">
      <c r="D5806" s="4"/>
    </row>
    <row r="5807" spans="4:4">
      <c r="D5807" s="4"/>
    </row>
    <row r="5808" spans="4:4">
      <c r="D5808" s="4"/>
    </row>
    <row r="5809" spans="4:4">
      <c r="D5809" s="4"/>
    </row>
    <row r="5810" spans="4:4">
      <c r="D5810" s="4"/>
    </row>
    <row r="5811" spans="4:4">
      <c r="D5811" s="4"/>
    </row>
    <row r="5812" spans="4:4">
      <c r="D5812" s="4"/>
    </row>
    <row r="5813" spans="4:4">
      <c r="D5813" s="4"/>
    </row>
    <row r="5814" spans="4:4">
      <c r="D5814" s="4"/>
    </row>
    <row r="5815" spans="4:4">
      <c r="D5815" s="4"/>
    </row>
    <row r="5816" spans="4:4">
      <c r="D5816" s="4"/>
    </row>
    <row r="5817" spans="4:4">
      <c r="D5817" s="4"/>
    </row>
    <row r="5818" spans="4:4">
      <c r="D5818" s="4"/>
    </row>
    <row r="5819" spans="4:4">
      <c r="D5819" s="4"/>
    </row>
    <row r="5820" spans="4:4">
      <c r="D5820" s="4"/>
    </row>
    <row r="5821" spans="4:4">
      <c r="D5821" s="4"/>
    </row>
    <row r="5822" spans="4:4">
      <c r="D5822" s="4"/>
    </row>
    <row r="5823" spans="4:4">
      <c r="D5823" s="4"/>
    </row>
    <row r="5824" spans="4:4">
      <c r="D5824" s="4"/>
    </row>
    <row r="5825" spans="4:4">
      <c r="D5825" s="4"/>
    </row>
    <row r="5826" spans="4:4">
      <c r="D5826" s="4"/>
    </row>
    <row r="5827" spans="4:4">
      <c r="D5827" s="4"/>
    </row>
    <row r="5828" spans="4:4">
      <c r="D5828" s="4"/>
    </row>
    <row r="5829" spans="4:4">
      <c r="D5829" s="4"/>
    </row>
    <row r="5830" spans="4:4">
      <c r="D5830" s="4"/>
    </row>
    <row r="5831" spans="4:4">
      <c r="D5831" s="4"/>
    </row>
    <row r="5832" spans="4:4">
      <c r="D5832" s="4"/>
    </row>
    <row r="5833" spans="4:4">
      <c r="D5833" s="4"/>
    </row>
    <row r="5834" spans="4:4">
      <c r="D5834" s="4"/>
    </row>
    <row r="5835" spans="4:4">
      <c r="D5835" s="4"/>
    </row>
    <row r="5836" spans="4:4">
      <c r="D5836" s="4"/>
    </row>
    <row r="5837" spans="4:4">
      <c r="D5837" s="4"/>
    </row>
    <row r="5838" spans="4:4">
      <c r="D5838" s="4"/>
    </row>
    <row r="5839" spans="4:4">
      <c r="D5839" s="4"/>
    </row>
    <row r="5840" spans="4:4">
      <c r="D5840" s="4"/>
    </row>
    <row r="5841" spans="4:4">
      <c r="D5841" s="4"/>
    </row>
    <row r="5842" spans="4:4">
      <c r="D5842" s="4"/>
    </row>
    <row r="5843" spans="4:4">
      <c r="D5843" s="4"/>
    </row>
    <row r="5844" spans="4:4">
      <c r="D5844" s="4"/>
    </row>
    <row r="5845" spans="4:4">
      <c r="D5845" s="4"/>
    </row>
    <row r="5846" spans="4:4">
      <c r="D5846" s="4"/>
    </row>
    <row r="5847" spans="4:4">
      <c r="D5847" s="4"/>
    </row>
    <row r="5848" spans="4:4">
      <c r="D5848" s="4"/>
    </row>
    <row r="5849" spans="4:4">
      <c r="D5849" s="4"/>
    </row>
    <row r="5850" spans="4:4">
      <c r="D5850" s="4"/>
    </row>
    <row r="5851" spans="4:4">
      <c r="D5851" s="4"/>
    </row>
    <row r="5852" spans="4:4">
      <c r="D5852" s="4"/>
    </row>
    <row r="5853" spans="4:4">
      <c r="D5853" s="4"/>
    </row>
    <row r="5854" spans="4:4">
      <c r="D5854" s="4"/>
    </row>
    <row r="5855" spans="4:4">
      <c r="D5855" s="4"/>
    </row>
    <row r="5856" spans="4:4">
      <c r="D5856" s="4"/>
    </row>
    <row r="5857" spans="4:4">
      <c r="D5857" s="4"/>
    </row>
    <row r="5858" spans="4:4">
      <c r="D5858" s="4"/>
    </row>
    <row r="5859" spans="4:4">
      <c r="D5859" s="4"/>
    </row>
    <row r="5860" spans="4:4">
      <c r="D5860" s="4"/>
    </row>
    <row r="5861" spans="4:4">
      <c r="D5861" s="4"/>
    </row>
    <row r="5862" spans="4:4">
      <c r="D5862" s="4"/>
    </row>
    <row r="5863" spans="4:4">
      <c r="D5863" s="4"/>
    </row>
    <row r="5864" spans="4:4">
      <c r="D5864" s="4"/>
    </row>
    <row r="5865" spans="4:4">
      <c r="D5865" s="4"/>
    </row>
    <row r="5866" spans="4:4">
      <c r="D5866" s="4"/>
    </row>
    <row r="5867" spans="4:4">
      <c r="D5867" s="4"/>
    </row>
    <row r="5868" spans="4:4">
      <c r="D5868" s="4"/>
    </row>
    <row r="5869" spans="4:4">
      <c r="D5869" s="4"/>
    </row>
    <row r="5870" spans="4:4">
      <c r="D5870" s="4"/>
    </row>
    <row r="5871" spans="4:4">
      <c r="D5871" s="4"/>
    </row>
    <row r="5872" spans="4:4">
      <c r="D5872" s="4"/>
    </row>
    <row r="5873" spans="4:4">
      <c r="D5873" s="4"/>
    </row>
    <row r="5874" spans="4:4">
      <c r="D5874" s="4"/>
    </row>
    <row r="5875" spans="4:4">
      <c r="D5875" s="4"/>
    </row>
    <row r="5876" spans="4:4">
      <c r="D5876" s="4"/>
    </row>
    <row r="5877" spans="4:4">
      <c r="D5877" s="4"/>
    </row>
    <row r="5878" spans="4:4">
      <c r="D5878" s="4"/>
    </row>
    <row r="5879" spans="4:4">
      <c r="D5879" s="4"/>
    </row>
    <row r="5880" spans="4:4">
      <c r="D5880" s="4"/>
    </row>
    <row r="5881" spans="4:4">
      <c r="D5881" s="4"/>
    </row>
    <row r="5882" spans="4:4">
      <c r="D5882" s="4"/>
    </row>
    <row r="5883" spans="4:4">
      <c r="D5883" s="4"/>
    </row>
    <row r="5884" spans="4:4">
      <c r="D5884" s="4"/>
    </row>
    <row r="5885" spans="4:4">
      <c r="D5885" s="4"/>
    </row>
    <row r="5886" spans="4:4">
      <c r="D5886" s="4"/>
    </row>
    <row r="5887" spans="4:4">
      <c r="D5887" s="4"/>
    </row>
    <row r="5888" spans="4:4">
      <c r="D5888" s="4"/>
    </row>
    <row r="5889" spans="4:4">
      <c r="D5889" s="4"/>
    </row>
    <row r="5890" spans="4:4">
      <c r="D5890" s="4"/>
    </row>
    <row r="5891" spans="4:4">
      <c r="D5891" s="4"/>
    </row>
    <row r="5892" spans="4:4">
      <c r="D5892" s="4"/>
    </row>
    <row r="5893" spans="4:4">
      <c r="D5893" s="4"/>
    </row>
    <row r="5894" spans="4:4">
      <c r="D5894" s="4"/>
    </row>
    <row r="5895" spans="4:4">
      <c r="D5895" s="4"/>
    </row>
    <row r="5896" spans="4:4">
      <c r="D5896" s="4"/>
    </row>
    <row r="5897" spans="4:4">
      <c r="D5897" s="4"/>
    </row>
    <row r="5898" spans="4:4">
      <c r="D5898" s="4"/>
    </row>
    <row r="5899" spans="4:4">
      <c r="D5899" s="4"/>
    </row>
    <row r="5900" spans="4:4">
      <c r="D5900" s="4"/>
    </row>
    <row r="5901" spans="4:4">
      <c r="D5901" s="4"/>
    </row>
    <row r="5902" spans="4:4">
      <c r="D5902" s="4"/>
    </row>
    <row r="5903" spans="4:4">
      <c r="D5903" s="4"/>
    </row>
    <row r="5904" spans="4:4">
      <c r="D5904" s="4"/>
    </row>
    <row r="5905" spans="4:4">
      <c r="D5905" s="4"/>
    </row>
    <row r="5906" spans="4:4">
      <c r="D5906" s="4"/>
    </row>
    <row r="5907" spans="4:4">
      <c r="D5907" s="4"/>
    </row>
    <row r="5908" spans="4:4">
      <c r="D5908" s="4"/>
    </row>
    <row r="5909" spans="4:4">
      <c r="D5909" s="4"/>
    </row>
    <row r="5910" spans="4:4">
      <c r="D5910" s="4"/>
    </row>
    <row r="5911" spans="4:4">
      <c r="D5911" s="4"/>
    </row>
    <row r="5912" spans="4:4">
      <c r="D5912" s="4"/>
    </row>
    <row r="5913" spans="4:4">
      <c r="D5913" s="4"/>
    </row>
    <row r="5914" spans="4:4">
      <c r="D5914" s="4"/>
    </row>
    <row r="5915" spans="4:4">
      <c r="D5915" s="4"/>
    </row>
    <row r="5916" spans="4:4">
      <c r="D5916" s="4"/>
    </row>
    <row r="5917" spans="4:4">
      <c r="D5917" s="4"/>
    </row>
    <row r="5918" spans="4:4">
      <c r="D5918" s="4"/>
    </row>
    <row r="5919" spans="4:4">
      <c r="D5919" s="4"/>
    </row>
    <row r="5920" spans="4:4">
      <c r="D5920" s="4"/>
    </row>
    <row r="5921" spans="4:4">
      <c r="D5921" s="4"/>
    </row>
    <row r="5922" spans="4:4">
      <c r="D5922" s="4"/>
    </row>
    <row r="5923" spans="4:4">
      <c r="D5923" s="4"/>
    </row>
    <row r="5924" spans="4:4">
      <c r="D5924" s="4"/>
    </row>
    <row r="5925" spans="4:4">
      <c r="D5925" s="4"/>
    </row>
    <row r="5926" spans="4:4">
      <c r="D5926" s="4"/>
    </row>
    <row r="5927" spans="4:4">
      <c r="D5927" s="4"/>
    </row>
    <row r="5928" spans="4:4">
      <c r="D5928" s="4"/>
    </row>
    <row r="5929" spans="4:4">
      <c r="D5929" s="4"/>
    </row>
    <row r="5930" spans="4:4">
      <c r="D5930" s="4"/>
    </row>
    <row r="5931" spans="4:4">
      <c r="D5931" s="4"/>
    </row>
    <row r="5932" spans="4:4">
      <c r="D5932" s="4"/>
    </row>
    <row r="5933" spans="4:4">
      <c r="D5933" s="4"/>
    </row>
    <row r="5934" spans="4:4">
      <c r="D5934" s="4"/>
    </row>
    <row r="5935" spans="4:4">
      <c r="D5935" s="4"/>
    </row>
    <row r="5936" spans="4:4">
      <c r="D5936" s="4"/>
    </row>
    <row r="5937" spans="4:4">
      <c r="D5937" s="4"/>
    </row>
    <row r="5938" spans="4:4">
      <c r="D5938" s="4"/>
    </row>
    <row r="5939" spans="4:4">
      <c r="D5939" s="4"/>
    </row>
    <row r="5940" spans="4:4">
      <c r="D5940" s="4"/>
    </row>
    <row r="5941" spans="4:4">
      <c r="D5941" s="4"/>
    </row>
    <row r="5942" spans="4:4">
      <c r="D5942" s="4"/>
    </row>
    <row r="5943" spans="4:4">
      <c r="D5943" s="4"/>
    </row>
    <row r="5944" spans="4:4">
      <c r="D5944" s="4"/>
    </row>
    <row r="5945" spans="4:4">
      <c r="D5945" s="4"/>
    </row>
    <row r="5946" spans="4:4">
      <c r="D5946" s="4"/>
    </row>
    <row r="5947" spans="4:4">
      <c r="D5947" s="4"/>
    </row>
    <row r="5948" spans="4:4">
      <c r="D5948" s="4"/>
    </row>
    <row r="5949" spans="4:4">
      <c r="D5949" s="4"/>
    </row>
    <row r="5950" spans="4:4">
      <c r="D5950" s="4"/>
    </row>
    <row r="5951" spans="4:4">
      <c r="D5951" s="4"/>
    </row>
    <row r="5952" spans="4:4">
      <c r="D5952" s="4"/>
    </row>
    <row r="5953" spans="4:4">
      <c r="D5953" s="4"/>
    </row>
    <row r="5954" spans="4:4">
      <c r="D5954" s="4"/>
    </row>
    <row r="5955" spans="4:4">
      <c r="D5955" s="4"/>
    </row>
    <row r="5956" spans="4:4">
      <c r="D5956" s="4"/>
    </row>
    <row r="5957" spans="4:4">
      <c r="D5957" s="4"/>
    </row>
    <row r="5958" spans="4:4">
      <c r="D5958" s="4"/>
    </row>
    <row r="5959" spans="4:4">
      <c r="D5959" s="4"/>
    </row>
    <row r="5960" spans="4:4">
      <c r="D5960" s="4"/>
    </row>
    <row r="5961" spans="4:4">
      <c r="D5961" s="4"/>
    </row>
    <row r="5962" spans="4:4">
      <c r="D5962" s="4"/>
    </row>
    <row r="5963" spans="4:4">
      <c r="D5963" s="4"/>
    </row>
    <row r="5964" spans="4:4">
      <c r="D5964" s="4"/>
    </row>
    <row r="5965" spans="4:4">
      <c r="D5965" s="4"/>
    </row>
    <row r="5966" spans="4:4">
      <c r="D5966" s="4"/>
    </row>
    <row r="5967" spans="4:4">
      <c r="D5967" s="4"/>
    </row>
    <row r="5968" spans="4:4">
      <c r="D5968" s="4"/>
    </row>
    <row r="5969" spans="4:4">
      <c r="D5969" s="4"/>
    </row>
    <row r="5970" spans="4:4">
      <c r="D5970" s="4"/>
    </row>
    <row r="5971" spans="4:4">
      <c r="D5971" s="4"/>
    </row>
    <row r="5972" spans="4:4">
      <c r="D5972" s="4"/>
    </row>
    <row r="5973" spans="4:4">
      <c r="D5973" s="4"/>
    </row>
    <row r="5974" spans="4:4">
      <c r="D5974" s="4"/>
    </row>
    <row r="5975" spans="4:4">
      <c r="D5975" s="4"/>
    </row>
    <row r="5976" spans="4:4">
      <c r="D5976" s="4"/>
    </row>
    <row r="5977" spans="4:4">
      <c r="D5977" s="4"/>
    </row>
    <row r="5978" spans="4:4">
      <c r="D5978" s="4"/>
    </row>
    <row r="5979" spans="4:4">
      <c r="D5979" s="4"/>
    </row>
    <row r="5980" spans="4:4">
      <c r="D5980" s="4"/>
    </row>
    <row r="5981" spans="4:4">
      <c r="D5981" s="4"/>
    </row>
    <row r="5982" spans="4:4">
      <c r="D5982" s="4"/>
    </row>
    <row r="5983" spans="4:4">
      <c r="D5983" s="4"/>
    </row>
    <row r="5984" spans="4:4">
      <c r="D5984" s="4"/>
    </row>
    <row r="5985" spans="4:4">
      <c r="D5985" s="4"/>
    </row>
    <row r="5986" spans="4:4">
      <c r="D5986" s="4"/>
    </row>
    <row r="5987" spans="4:4">
      <c r="D5987" s="4"/>
    </row>
    <row r="5988" spans="4:4">
      <c r="D5988" s="4"/>
    </row>
    <row r="5989" spans="4:4">
      <c r="D5989" s="4"/>
    </row>
    <row r="5990" spans="4:4">
      <c r="D5990" s="4"/>
    </row>
    <row r="5991" spans="4:4">
      <c r="D5991" s="4"/>
    </row>
    <row r="5992" spans="4:4">
      <c r="D5992" s="4"/>
    </row>
    <row r="5993" spans="4:4">
      <c r="D5993" s="4"/>
    </row>
    <row r="5994" spans="4:4">
      <c r="D5994" s="4"/>
    </row>
    <row r="5995" spans="4:4">
      <c r="D5995" s="4"/>
    </row>
    <row r="5996" spans="4:4">
      <c r="D5996" s="4"/>
    </row>
    <row r="5997" spans="4:4">
      <c r="D5997" s="4"/>
    </row>
    <row r="5998" spans="4:4">
      <c r="D5998" s="4"/>
    </row>
    <row r="5999" spans="4:4">
      <c r="D5999" s="4"/>
    </row>
    <row r="6000" spans="4:4">
      <c r="D6000" s="4"/>
    </row>
    <row r="6001" spans="4:4">
      <c r="D6001" s="4"/>
    </row>
    <row r="6002" spans="4:4">
      <c r="D6002" s="4"/>
    </row>
    <row r="6003" spans="4:4">
      <c r="D6003" s="4"/>
    </row>
    <row r="6004" spans="4:4">
      <c r="D6004" s="4"/>
    </row>
    <row r="6005" spans="4:4">
      <c r="D6005" s="4"/>
    </row>
    <row r="6006" spans="4:4">
      <c r="D6006" s="4"/>
    </row>
    <row r="6007" spans="4:4">
      <c r="D6007" s="4"/>
    </row>
    <row r="6008" spans="4:4">
      <c r="D6008" s="4"/>
    </row>
    <row r="6009" spans="4:4">
      <c r="D6009" s="4"/>
    </row>
    <row r="6010" spans="4:4">
      <c r="D6010" s="4"/>
    </row>
    <row r="6011" spans="4:4">
      <c r="D6011" s="4"/>
    </row>
    <row r="6012" spans="4:4">
      <c r="D6012" s="4"/>
    </row>
    <row r="6013" spans="4:4">
      <c r="D6013" s="4"/>
    </row>
    <row r="6014" spans="4:4">
      <c r="D6014" s="4"/>
    </row>
    <row r="6015" spans="4:4">
      <c r="D6015" s="4"/>
    </row>
    <row r="6016" spans="4:4">
      <c r="D6016" s="4"/>
    </row>
    <row r="6017" spans="4:4">
      <c r="D6017" s="4"/>
    </row>
    <row r="6018" spans="4:4">
      <c r="D6018" s="4"/>
    </row>
    <row r="6019" spans="4:4">
      <c r="D6019" s="4"/>
    </row>
    <row r="6020" spans="4:4">
      <c r="D6020" s="4"/>
    </row>
    <row r="6021" spans="4:4">
      <c r="D6021" s="4"/>
    </row>
    <row r="6022" spans="4:4">
      <c r="D6022" s="4"/>
    </row>
    <row r="6023" spans="4:4">
      <c r="D6023" s="4"/>
    </row>
    <row r="6024" spans="4:4">
      <c r="D6024" s="4"/>
    </row>
    <row r="6025" spans="4:4">
      <c r="D6025" s="4"/>
    </row>
    <row r="6026" spans="4:4">
      <c r="D6026" s="4"/>
    </row>
    <row r="6027" spans="4:4">
      <c r="D6027" s="4"/>
    </row>
    <row r="6028" spans="4:4">
      <c r="D6028" s="4"/>
    </row>
    <row r="6029" spans="4:4">
      <c r="D6029" s="4"/>
    </row>
    <row r="6030" spans="4:4">
      <c r="D6030" s="4"/>
    </row>
    <row r="6031" spans="4:4">
      <c r="D6031" s="4"/>
    </row>
    <row r="6032" spans="4:4">
      <c r="D6032" s="4"/>
    </row>
    <row r="6033" spans="4:4">
      <c r="D6033" s="4"/>
    </row>
    <row r="6034" spans="4:4">
      <c r="D6034" s="4"/>
    </row>
    <row r="6035" spans="4:4">
      <c r="D6035" s="4"/>
    </row>
    <row r="6036" spans="4:4">
      <c r="D6036" s="4"/>
    </row>
    <row r="6037" spans="4:4">
      <c r="D6037" s="4"/>
    </row>
    <row r="6038" spans="4:4">
      <c r="D6038" s="4"/>
    </row>
    <row r="6039" spans="4:4">
      <c r="D6039" s="4"/>
    </row>
    <row r="6040" spans="4:4">
      <c r="D6040" s="4"/>
    </row>
    <row r="6041" spans="4:4">
      <c r="D6041" s="4"/>
    </row>
    <row r="6042" spans="4:4">
      <c r="D6042" s="4"/>
    </row>
    <row r="6043" spans="4:4">
      <c r="D6043" s="4"/>
    </row>
    <row r="6044" spans="4:4">
      <c r="D6044" s="4"/>
    </row>
    <row r="6045" spans="4:4">
      <c r="D6045" s="4"/>
    </row>
    <row r="6046" spans="4:4">
      <c r="D6046" s="4"/>
    </row>
    <row r="6047" spans="4:4">
      <c r="D6047" s="4"/>
    </row>
    <row r="6048" spans="4:4">
      <c r="D6048" s="4"/>
    </row>
    <row r="6049" spans="4:4">
      <c r="D6049" s="4"/>
    </row>
    <row r="6050" spans="4:4">
      <c r="D6050" s="4"/>
    </row>
    <row r="6051" spans="4:4">
      <c r="D6051" s="4"/>
    </row>
    <row r="6052" spans="4:4">
      <c r="D6052" s="4"/>
    </row>
    <row r="6053" spans="4:4">
      <c r="D6053" s="4"/>
    </row>
    <row r="6054" spans="4:4">
      <c r="D6054" s="4"/>
    </row>
    <row r="6055" spans="4:4">
      <c r="D6055" s="4"/>
    </row>
    <row r="6056" spans="4:4">
      <c r="D6056" s="4"/>
    </row>
    <row r="6057" spans="4:4">
      <c r="D6057" s="4"/>
    </row>
    <row r="6058" spans="4:4">
      <c r="D6058" s="4"/>
    </row>
    <row r="6059" spans="4:4">
      <c r="D6059" s="4"/>
    </row>
    <row r="6060" spans="4:4">
      <c r="D6060" s="4"/>
    </row>
    <row r="6061" spans="4:4">
      <c r="D6061" s="4"/>
    </row>
    <row r="6062" spans="4:4">
      <c r="D6062" s="4"/>
    </row>
    <row r="6063" spans="4:4">
      <c r="D6063" s="4"/>
    </row>
    <row r="6064" spans="4:4">
      <c r="D6064" s="4"/>
    </row>
    <row r="6065" spans="4:4">
      <c r="D6065" s="4"/>
    </row>
    <row r="6066" spans="4:4">
      <c r="D6066" s="4"/>
    </row>
    <row r="6067" spans="4:4">
      <c r="D6067" s="4"/>
    </row>
    <row r="6068" spans="4:4">
      <c r="D6068" s="4"/>
    </row>
    <row r="6069" spans="4:4">
      <c r="D6069" s="4"/>
    </row>
    <row r="6070" spans="4:4">
      <c r="D6070" s="4"/>
    </row>
    <row r="6071" spans="4:4">
      <c r="D6071" s="4"/>
    </row>
    <row r="6072" spans="4:4">
      <c r="D6072" s="4"/>
    </row>
    <row r="6073" spans="4:4">
      <c r="D6073" s="4"/>
    </row>
    <row r="6074" spans="4:4">
      <c r="D6074" s="4"/>
    </row>
    <row r="6075" spans="4:4">
      <c r="D6075" s="4"/>
    </row>
    <row r="6076" spans="4:4">
      <c r="D6076" s="4"/>
    </row>
    <row r="6077" spans="4:4">
      <c r="D6077" s="4"/>
    </row>
    <row r="6078" spans="4:4">
      <c r="D6078" s="4"/>
    </row>
    <row r="6079" spans="4:4">
      <c r="D6079" s="4"/>
    </row>
    <row r="6080" spans="4:4">
      <c r="D6080" s="4"/>
    </row>
    <row r="6081" spans="4:4">
      <c r="D6081" s="4"/>
    </row>
    <row r="6082" spans="4:4">
      <c r="D6082" s="4"/>
    </row>
    <row r="6083" spans="4:4">
      <c r="D6083" s="4"/>
    </row>
    <row r="6084" spans="4:4">
      <c r="D6084" s="4"/>
    </row>
    <row r="6085" spans="4:4">
      <c r="D6085" s="4"/>
    </row>
    <row r="6086" spans="4:4">
      <c r="D6086" s="4"/>
    </row>
    <row r="6087" spans="4:4">
      <c r="D6087" s="4"/>
    </row>
    <row r="6088" spans="4:4">
      <c r="D6088" s="4"/>
    </row>
    <row r="6089" spans="4:4">
      <c r="D6089" s="4"/>
    </row>
    <row r="6090" spans="4:4">
      <c r="D6090" s="4"/>
    </row>
    <row r="6091" spans="4:4">
      <c r="D6091" s="4"/>
    </row>
    <row r="6092" spans="4:4">
      <c r="D6092" s="4"/>
    </row>
    <row r="6093" spans="4:4">
      <c r="D6093" s="4"/>
    </row>
    <row r="6094" spans="4:4">
      <c r="D6094" s="4"/>
    </row>
    <row r="6095" spans="4:4">
      <c r="D6095" s="4"/>
    </row>
    <row r="6096" spans="4:4">
      <c r="D6096" s="4"/>
    </row>
    <row r="6097" spans="4:4">
      <c r="D6097" s="4"/>
    </row>
    <row r="6098" spans="4:4">
      <c r="D6098" s="4"/>
    </row>
    <row r="6099" spans="4:4">
      <c r="D6099" s="4"/>
    </row>
    <row r="6100" spans="4:4">
      <c r="D6100" s="4"/>
    </row>
    <row r="6101" spans="4:4">
      <c r="D6101" s="4"/>
    </row>
    <row r="6102" spans="4:4">
      <c r="D6102" s="4"/>
    </row>
    <row r="6103" spans="4:4">
      <c r="D6103" s="4"/>
    </row>
    <row r="6104" spans="4:4">
      <c r="D6104" s="4"/>
    </row>
    <row r="6105" spans="4:4">
      <c r="D6105" s="4"/>
    </row>
    <row r="6106" spans="4:4">
      <c r="D6106" s="4"/>
    </row>
    <row r="6107" spans="4:4">
      <c r="D6107" s="4"/>
    </row>
    <row r="6108" spans="4:4">
      <c r="D6108" s="4"/>
    </row>
    <row r="6109" spans="4:4">
      <c r="D6109" s="4"/>
    </row>
    <row r="6110" spans="4:4">
      <c r="D6110" s="4"/>
    </row>
    <row r="6111" spans="4:4">
      <c r="D6111" s="4"/>
    </row>
    <row r="6112" spans="4:4">
      <c r="D6112" s="4"/>
    </row>
    <row r="6113" spans="4:4">
      <c r="D6113" s="4"/>
    </row>
    <row r="6114" spans="4:4">
      <c r="D6114" s="4"/>
    </row>
    <row r="6115" spans="4:4">
      <c r="D6115" s="4"/>
    </row>
    <row r="6116" spans="4:4">
      <c r="D6116" s="4"/>
    </row>
    <row r="6117" spans="4:4">
      <c r="D6117" s="4"/>
    </row>
    <row r="6118" spans="4:4">
      <c r="D6118" s="4"/>
    </row>
    <row r="6119" spans="4:4">
      <c r="D6119" s="4"/>
    </row>
    <row r="6120" spans="4:4">
      <c r="D6120" s="4"/>
    </row>
    <row r="6121" spans="4:4">
      <c r="D6121" s="4"/>
    </row>
    <row r="6122" spans="4:4">
      <c r="D6122" s="4"/>
    </row>
    <row r="6123" spans="4:4">
      <c r="D6123" s="4"/>
    </row>
    <row r="6124" spans="4:4">
      <c r="D6124" s="4"/>
    </row>
    <row r="6125" spans="4:4">
      <c r="D6125" s="4"/>
    </row>
    <row r="6126" spans="4:4">
      <c r="D6126" s="4"/>
    </row>
    <row r="6127" spans="4:4">
      <c r="D6127" s="4"/>
    </row>
    <row r="6128" spans="4:4">
      <c r="D6128" s="4"/>
    </row>
    <row r="6129" spans="4:4">
      <c r="D6129" s="4"/>
    </row>
    <row r="6130" spans="4:4">
      <c r="D6130" s="4"/>
    </row>
    <row r="6131" spans="4:4">
      <c r="D6131" s="4"/>
    </row>
    <row r="6132" spans="4:4">
      <c r="D6132" s="4"/>
    </row>
    <row r="6133" spans="4:4">
      <c r="D6133" s="4"/>
    </row>
    <row r="6134" spans="4:4">
      <c r="D6134" s="4"/>
    </row>
    <row r="6135" spans="4:4">
      <c r="D6135" s="4"/>
    </row>
    <row r="6136" spans="4:4">
      <c r="D6136" s="4"/>
    </row>
    <row r="6137" spans="4:4">
      <c r="D6137" s="4"/>
    </row>
    <row r="6138" spans="4:4">
      <c r="D6138" s="4"/>
    </row>
    <row r="6139" spans="4:4">
      <c r="D6139" s="4"/>
    </row>
    <row r="6140" spans="4:4">
      <c r="D6140" s="4"/>
    </row>
    <row r="6141" spans="4:4">
      <c r="D6141" s="4"/>
    </row>
    <row r="6142" spans="4:4">
      <c r="D6142" s="4"/>
    </row>
    <row r="6143" spans="4:4">
      <c r="D6143" s="4"/>
    </row>
    <row r="6144" spans="4:4">
      <c r="D6144" s="4"/>
    </row>
    <row r="6145" spans="4:4">
      <c r="D6145" s="4"/>
    </row>
    <row r="6146" spans="4:4">
      <c r="D6146" s="4"/>
    </row>
    <row r="6147" spans="4:4">
      <c r="D6147" s="4"/>
    </row>
    <row r="6148" spans="4:4">
      <c r="D6148" s="4"/>
    </row>
    <row r="6149" spans="4:4">
      <c r="D6149" s="4"/>
    </row>
    <row r="6150" spans="4:4">
      <c r="D6150" s="4"/>
    </row>
    <row r="6151" spans="4:4">
      <c r="D6151" s="4"/>
    </row>
    <row r="6152" spans="4:4">
      <c r="D6152" s="4"/>
    </row>
    <row r="6153" spans="4:4">
      <c r="D6153" s="4"/>
    </row>
    <row r="6154" spans="4:4">
      <c r="D6154" s="4"/>
    </row>
    <row r="6155" spans="4:4">
      <c r="D6155" s="4"/>
    </row>
    <row r="6156" spans="4:4">
      <c r="D6156" s="4"/>
    </row>
    <row r="6157" spans="4:4">
      <c r="D6157" s="4"/>
    </row>
    <row r="6158" spans="4:4">
      <c r="D6158" s="4"/>
    </row>
    <row r="6159" spans="4:4">
      <c r="D6159" s="4"/>
    </row>
    <row r="6160" spans="4:4">
      <c r="D6160" s="4"/>
    </row>
    <row r="6161" spans="4:4">
      <c r="D6161" s="4"/>
    </row>
    <row r="6162" spans="4:4">
      <c r="D6162" s="4"/>
    </row>
    <row r="6163" spans="4:4">
      <c r="D6163" s="4"/>
    </row>
    <row r="6164" spans="4:4">
      <c r="D6164" s="4"/>
    </row>
    <row r="6165" spans="4:4">
      <c r="D6165" s="4"/>
    </row>
    <row r="6166" spans="4:4">
      <c r="D6166" s="4"/>
    </row>
    <row r="6167" spans="4:4">
      <c r="D6167" s="4"/>
    </row>
    <row r="6168" spans="4:4">
      <c r="D6168" s="4"/>
    </row>
    <row r="6169" spans="4:4">
      <c r="D6169" s="4"/>
    </row>
    <row r="6170" spans="4:4">
      <c r="D6170" s="4"/>
    </row>
    <row r="6171" spans="4:4">
      <c r="D6171" s="4"/>
    </row>
    <row r="6172" spans="4:4">
      <c r="D6172" s="4"/>
    </row>
    <row r="6173" spans="4:4">
      <c r="D6173" s="4"/>
    </row>
    <row r="6174" spans="4:4">
      <c r="D6174" s="4"/>
    </row>
    <row r="6175" spans="4:4">
      <c r="D6175" s="4"/>
    </row>
    <row r="6176" spans="4:4">
      <c r="D6176" s="4"/>
    </row>
    <row r="6177" spans="4:4">
      <c r="D6177" s="4"/>
    </row>
    <row r="6178" spans="4:4">
      <c r="D6178" s="4"/>
    </row>
    <row r="6179" spans="4:4">
      <c r="D6179" s="4"/>
    </row>
    <row r="6180" spans="4:4">
      <c r="D6180" s="4"/>
    </row>
    <row r="6181" spans="4:4">
      <c r="D6181" s="4"/>
    </row>
    <row r="6182" spans="4:4">
      <c r="D6182" s="4"/>
    </row>
    <row r="6183" spans="4:4">
      <c r="D6183" s="4"/>
    </row>
    <row r="6184" spans="4:4">
      <c r="D6184" s="4"/>
    </row>
    <row r="6185" spans="4:4">
      <c r="D6185" s="4"/>
    </row>
    <row r="6186" spans="4:4">
      <c r="D6186" s="4"/>
    </row>
    <row r="6187" spans="4:4">
      <c r="D6187" s="4"/>
    </row>
    <row r="6188" spans="4:4">
      <c r="D6188" s="4"/>
    </row>
    <row r="6189" spans="4:4">
      <c r="D6189" s="4"/>
    </row>
    <row r="6190" spans="4:4">
      <c r="D6190" s="4"/>
    </row>
    <row r="6191" spans="4:4">
      <c r="D6191" s="4"/>
    </row>
    <row r="6192" spans="4:4">
      <c r="D6192" s="4"/>
    </row>
    <row r="6193" spans="4:4">
      <c r="D6193" s="4"/>
    </row>
    <row r="6194" spans="4:4">
      <c r="D6194" s="4"/>
    </row>
    <row r="6195" spans="4:4">
      <c r="D6195" s="4"/>
    </row>
    <row r="6196" spans="4:4">
      <c r="D6196" s="4"/>
    </row>
    <row r="6197" spans="4:4">
      <c r="D6197" s="4"/>
    </row>
    <row r="6198" spans="4:4">
      <c r="D6198" s="4"/>
    </row>
    <row r="6199" spans="4:4">
      <c r="D6199" s="4"/>
    </row>
    <row r="6200" spans="4:4">
      <c r="D6200" s="4"/>
    </row>
    <row r="6201" spans="4:4">
      <c r="D6201" s="4"/>
    </row>
    <row r="6202" spans="4:4">
      <c r="D6202" s="4"/>
    </row>
    <row r="6203" spans="4:4">
      <c r="D6203" s="4"/>
    </row>
    <row r="6204" spans="4:4">
      <c r="D6204" s="4"/>
    </row>
    <row r="6205" spans="4:4">
      <c r="D6205" s="4"/>
    </row>
    <row r="6206" spans="4:4">
      <c r="D6206" s="4"/>
    </row>
    <row r="6207" spans="4:4">
      <c r="D6207" s="4"/>
    </row>
    <row r="6208" spans="4:4">
      <c r="D6208" s="4"/>
    </row>
    <row r="6209" spans="4:4">
      <c r="D6209" s="4"/>
    </row>
    <row r="6210" spans="4:4">
      <c r="D6210" s="4"/>
    </row>
    <row r="6211" spans="4:4">
      <c r="D6211" s="4"/>
    </row>
    <row r="6212" spans="4:4">
      <c r="D6212" s="4"/>
    </row>
    <row r="6213" spans="4:4">
      <c r="D6213" s="4"/>
    </row>
    <row r="6214" spans="4:4">
      <c r="D6214" s="4"/>
    </row>
    <row r="6215" spans="4:4">
      <c r="D6215" s="4"/>
    </row>
    <row r="6216" spans="4:4">
      <c r="D6216" s="4"/>
    </row>
    <row r="6217" spans="4:4">
      <c r="D6217" s="4"/>
    </row>
    <row r="6218" spans="4:4">
      <c r="D6218" s="4"/>
    </row>
    <row r="6219" spans="4:4">
      <c r="D6219" s="4"/>
    </row>
    <row r="6220" spans="4:4">
      <c r="D6220" s="4"/>
    </row>
    <row r="6221" spans="4:4">
      <c r="D6221" s="4"/>
    </row>
    <row r="6222" spans="4:4">
      <c r="D6222" s="4"/>
    </row>
    <row r="6223" spans="4:4">
      <c r="D6223" s="4"/>
    </row>
    <row r="6224" spans="4:4">
      <c r="D6224" s="4"/>
    </row>
    <row r="6225" spans="4:4">
      <c r="D6225" s="4"/>
    </row>
    <row r="6226" spans="4:4">
      <c r="D6226" s="4"/>
    </row>
    <row r="6227" spans="4:4">
      <c r="D6227" s="4"/>
    </row>
    <row r="6228" spans="4:4">
      <c r="D6228" s="4"/>
    </row>
    <row r="6229" spans="4:4">
      <c r="D6229" s="4"/>
    </row>
    <row r="6230" spans="4:4">
      <c r="D6230" s="4"/>
    </row>
    <row r="6231" spans="4:4">
      <c r="D6231" s="4"/>
    </row>
    <row r="6232" spans="4:4">
      <c r="D6232" s="4"/>
    </row>
    <row r="6233" spans="4:4">
      <c r="D6233" s="4"/>
    </row>
    <row r="6234" spans="4:4">
      <c r="D6234" s="4"/>
    </row>
    <row r="6235" spans="4:4">
      <c r="D6235" s="4"/>
    </row>
    <row r="6236" spans="4:4">
      <c r="D6236" s="4"/>
    </row>
    <row r="6237" spans="4:4">
      <c r="D6237" s="4"/>
    </row>
    <row r="6238" spans="4:4">
      <c r="D6238" s="4"/>
    </row>
    <row r="6239" spans="4:4">
      <c r="D6239" s="4"/>
    </row>
    <row r="6240" spans="4:4">
      <c r="D6240" s="4"/>
    </row>
    <row r="6241" spans="4:4">
      <c r="D6241" s="4"/>
    </row>
    <row r="6242" spans="4:4">
      <c r="D6242" s="4"/>
    </row>
    <row r="6243" spans="4:4">
      <c r="D6243" s="4"/>
    </row>
    <row r="6244" spans="4:4">
      <c r="D6244" s="4"/>
    </row>
    <row r="6245" spans="4:4">
      <c r="D6245" s="4"/>
    </row>
    <row r="6246" spans="4:4">
      <c r="D6246" s="4"/>
    </row>
    <row r="6247" spans="4:4">
      <c r="D6247" s="4"/>
    </row>
    <row r="6248" spans="4:4">
      <c r="D6248" s="4"/>
    </row>
    <row r="6249" spans="4:4">
      <c r="D6249" s="4"/>
    </row>
    <row r="6250" spans="4:4">
      <c r="D6250" s="4"/>
    </row>
    <row r="6251" spans="4:4">
      <c r="D6251" s="4"/>
    </row>
    <row r="6252" spans="4:4">
      <c r="D6252" s="4"/>
    </row>
    <row r="6253" spans="4:4">
      <c r="D6253" s="4"/>
    </row>
    <row r="6254" spans="4:4">
      <c r="D6254" s="4"/>
    </row>
    <row r="6255" spans="4:4">
      <c r="D6255" s="4"/>
    </row>
    <row r="6256" spans="4:4">
      <c r="D6256" s="4"/>
    </row>
    <row r="6257" spans="4:4">
      <c r="D6257" s="4"/>
    </row>
    <row r="6258" spans="4:4">
      <c r="D6258" s="4"/>
    </row>
    <row r="6259" spans="4:4">
      <c r="D6259" s="4"/>
    </row>
    <row r="6260" spans="4:4">
      <c r="D6260" s="4"/>
    </row>
    <row r="6261" spans="4:4">
      <c r="D6261" s="4"/>
    </row>
    <row r="6262" spans="4:4">
      <c r="D6262" s="4"/>
    </row>
    <row r="6263" spans="4:4">
      <c r="D6263" s="4"/>
    </row>
    <row r="6264" spans="4:4">
      <c r="D6264" s="4"/>
    </row>
    <row r="6265" spans="4:4">
      <c r="D6265" s="4"/>
    </row>
    <row r="6266" spans="4:4">
      <c r="D6266" s="4"/>
    </row>
    <row r="6267" spans="4:4">
      <c r="D6267" s="4"/>
    </row>
    <row r="6268" spans="4:4">
      <c r="D6268" s="4"/>
    </row>
    <row r="6269" spans="4:4">
      <c r="D6269" s="4"/>
    </row>
    <row r="6270" spans="4:4">
      <c r="D6270" s="4"/>
    </row>
    <row r="6271" spans="4:4">
      <c r="D6271" s="4"/>
    </row>
    <row r="6272" spans="4:4">
      <c r="D6272" s="4"/>
    </row>
    <row r="6273" spans="4:4">
      <c r="D6273" s="4"/>
    </row>
    <row r="6274" spans="4:4">
      <c r="D6274" s="4"/>
    </row>
    <row r="6275" spans="4:4">
      <c r="D6275" s="4"/>
    </row>
    <row r="6276" spans="4:4">
      <c r="D6276" s="4"/>
    </row>
    <row r="6277" spans="4:4">
      <c r="D6277" s="4"/>
    </row>
    <row r="6278" spans="4:4">
      <c r="D6278" s="4"/>
    </row>
    <row r="6279" spans="4:4">
      <c r="D6279" s="4"/>
    </row>
    <row r="6280" spans="4:4">
      <c r="D6280" s="4"/>
    </row>
    <row r="6281" spans="4:4">
      <c r="D6281" s="4"/>
    </row>
    <row r="6282" spans="4:4">
      <c r="D6282" s="4"/>
    </row>
    <row r="6283" spans="4:4">
      <c r="D6283" s="4"/>
    </row>
    <row r="6284" spans="4:4">
      <c r="D6284" s="4"/>
    </row>
    <row r="6285" spans="4:4">
      <c r="D6285" s="4"/>
    </row>
    <row r="6286" spans="4:4">
      <c r="D6286" s="4"/>
    </row>
    <row r="6287" spans="4:4">
      <c r="D6287" s="4"/>
    </row>
    <row r="6288" spans="4:4">
      <c r="D6288" s="4"/>
    </row>
    <row r="6289" spans="4:4">
      <c r="D6289" s="4"/>
    </row>
    <row r="6290" spans="4:4">
      <c r="D6290" s="4"/>
    </row>
    <row r="6291" spans="4:4">
      <c r="D6291" s="4"/>
    </row>
    <row r="6292" spans="4:4">
      <c r="D6292" s="4"/>
    </row>
    <row r="6293" spans="4:4">
      <c r="D6293" s="4"/>
    </row>
    <row r="6294" spans="4:4">
      <c r="D6294" s="4"/>
    </row>
    <row r="6295" spans="4:4">
      <c r="D6295" s="4"/>
    </row>
    <row r="6296" spans="4:4">
      <c r="D6296" s="4"/>
    </row>
    <row r="6297" spans="4:4">
      <c r="D6297" s="4"/>
    </row>
    <row r="6298" spans="4:4">
      <c r="D6298" s="4"/>
    </row>
    <row r="6299" spans="4:4">
      <c r="D6299" s="4"/>
    </row>
    <row r="6300" spans="4:4">
      <c r="D6300" s="4"/>
    </row>
    <row r="6301" spans="4:4">
      <c r="D6301" s="4"/>
    </row>
    <row r="6302" spans="4:4">
      <c r="D6302" s="4"/>
    </row>
    <row r="6303" spans="4:4">
      <c r="D6303" s="4"/>
    </row>
    <row r="6304" spans="4:4">
      <c r="D6304" s="4"/>
    </row>
    <row r="6305" spans="4:4">
      <c r="D6305" s="4"/>
    </row>
    <row r="6306" spans="4:4">
      <c r="D6306" s="4"/>
    </row>
    <row r="6307" spans="4:4">
      <c r="D6307" s="4"/>
    </row>
    <row r="6308" spans="4:4">
      <c r="D6308" s="4"/>
    </row>
    <row r="6309" spans="4:4">
      <c r="D6309" s="4"/>
    </row>
    <row r="6310" spans="4:4">
      <c r="D6310" s="4"/>
    </row>
    <row r="6311" spans="4:4">
      <c r="D6311" s="4"/>
    </row>
    <row r="6312" spans="4:4">
      <c r="D6312" s="4"/>
    </row>
    <row r="6313" spans="4:4">
      <c r="D6313" s="4"/>
    </row>
    <row r="6314" spans="4:4">
      <c r="D6314" s="4"/>
    </row>
    <row r="6315" spans="4:4">
      <c r="D6315" s="4"/>
    </row>
    <row r="6316" spans="4:4">
      <c r="D6316" s="4"/>
    </row>
    <row r="6317" spans="4:4">
      <c r="D6317" s="4"/>
    </row>
    <row r="6318" spans="4:4">
      <c r="D6318" s="4"/>
    </row>
    <row r="6319" spans="4:4">
      <c r="D6319" s="4"/>
    </row>
    <row r="6320" spans="4:4">
      <c r="D6320" s="4"/>
    </row>
    <row r="6321" spans="4:4">
      <c r="D6321" s="4"/>
    </row>
    <row r="6322" spans="4:4">
      <c r="D6322" s="4"/>
    </row>
    <row r="6323" spans="4:4">
      <c r="D6323" s="4"/>
    </row>
    <row r="6324" spans="4:4">
      <c r="D6324" s="4"/>
    </row>
    <row r="6325" spans="4:4">
      <c r="D6325" s="4"/>
    </row>
    <row r="6326" spans="4:4">
      <c r="D6326" s="4"/>
    </row>
    <row r="6327" spans="4:4">
      <c r="D6327" s="4"/>
    </row>
    <row r="6328" spans="4:4">
      <c r="D6328" s="4"/>
    </row>
    <row r="6329" spans="4:4">
      <c r="D6329" s="4"/>
    </row>
    <row r="6330" spans="4:4">
      <c r="D6330" s="4"/>
    </row>
    <row r="6331" spans="4:4">
      <c r="D6331" s="4"/>
    </row>
    <row r="6332" spans="4:4">
      <c r="D6332" s="4"/>
    </row>
    <row r="6333" spans="4:4">
      <c r="D6333" s="4"/>
    </row>
    <row r="6334" spans="4:4">
      <c r="D6334" s="4"/>
    </row>
    <row r="6335" spans="4:4">
      <c r="D6335" s="4"/>
    </row>
    <row r="6336" spans="4:4">
      <c r="D6336" s="4"/>
    </row>
    <row r="6337" spans="4:4">
      <c r="D6337" s="4"/>
    </row>
    <row r="6338" spans="4:4">
      <c r="D6338" s="4"/>
    </row>
    <row r="6339" spans="4:4">
      <c r="D6339" s="4"/>
    </row>
    <row r="6340" spans="4:4">
      <c r="D6340" s="4"/>
    </row>
    <row r="6341" spans="4:4">
      <c r="D6341" s="4"/>
    </row>
    <row r="6342" spans="4:4">
      <c r="D6342" s="4"/>
    </row>
    <row r="6343" spans="4:4">
      <c r="D6343" s="4"/>
    </row>
    <row r="6344" spans="4:4">
      <c r="D6344" s="4"/>
    </row>
    <row r="6345" spans="4:4">
      <c r="D6345" s="4"/>
    </row>
    <row r="6346" spans="4:4">
      <c r="D6346" s="4"/>
    </row>
    <row r="6347" spans="4:4">
      <c r="D6347" s="4"/>
    </row>
    <row r="6348" spans="4:4">
      <c r="D6348" s="4"/>
    </row>
    <row r="6349" spans="4:4">
      <c r="D6349" s="4"/>
    </row>
    <row r="6350" spans="4:4">
      <c r="D6350" s="4"/>
    </row>
    <row r="6351" spans="4:4">
      <c r="D6351" s="4"/>
    </row>
    <row r="6352" spans="4:4">
      <c r="D6352" s="4"/>
    </row>
    <row r="6353" spans="4:4">
      <c r="D6353" s="4"/>
    </row>
    <row r="6354" spans="4:4">
      <c r="D6354" s="4"/>
    </row>
    <row r="6355" spans="4:4">
      <c r="D6355" s="4"/>
    </row>
    <row r="6356" spans="4:4">
      <c r="D6356" s="4"/>
    </row>
    <row r="6357" spans="4:4">
      <c r="D6357" s="4"/>
    </row>
    <row r="6358" spans="4:4">
      <c r="D6358" s="4"/>
    </row>
    <row r="6359" spans="4:4">
      <c r="D6359" s="4"/>
    </row>
    <row r="6360" spans="4:4">
      <c r="D6360" s="4"/>
    </row>
    <row r="6361" spans="4:4">
      <c r="D6361" s="4"/>
    </row>
    <row r="6362" spans="4:4">
      <c r="D6362" s="4"/>
    </row>
    <row r="6363" spans="4:4">
      <c r="D6363" s="4"/>
    </row>
    <row r="6364" spans="4:4">
      <c r="D6364" s="4"/>
    </row>
    <row r="6365" spans="4:4">
      <c r="D6365" s="4"/>
    </row>
    <row r="6366" spans="4:4">
      <c r="D6366" s="4"/>
    </row>
    <row r="6367" spans="4:4">
      <c r="D6367" s="4"/>
    </row>
    <row r="6368" spans="4:4">
      <c r="D6368" s="4"/>
    </row>
    <row r="6369" spans="4:4">
      <c r="D6369" s="4"/>
    </row>
    <row r="6370" spans="4:4">
      <c r="D6370" s="4"/>
    </row>
    <row r="6371" spans="4:4">
      <c r="D6371" s="4"/>
    </row>
    <row r="6372" spans="4:4">
      <c r="D6372" s="4"/>
    </row>
    <row r="6373" spans="4:4">
      <c r="D6373" s="4"/>
    </row>
    <row r="6374" spans="4:4">
      <c r="D6374" s="4"/>
    </row>
    <row r="6375" spans="4:4">
      <c r="D6375" s="4"/>
    </row>
    <row r="6376" spans="4:4">
      <c r="D6376" s="4"/>
    </row>
    <row r="6377" spans="4:4">
      <c r="D6377" s="4"/>
    </row>
    <row r="6378" spans="4:4">
      <c r="D6378" s="4"/>
    </row>
    <row r="6379" spans="4:4">
      <c r="D6379" s="4"/>
    </row>
    <row r="6380" spans="4:4">
      <c r="D6380" s="4"/>
    </row>
    <row r="6381" spans="4:4">
      <c r="D6381" s="4"/>
    </row>
    <row r="6382" spans="4:4">
      <c r="D6382" s="4"/>
    </row>
    <row r="6383" spans="4:4">
      <c r="D6383" s="4"/>
    </row>
    <row r="6384" spans="4:4">
      <c r="D6384" s="4"/>
    </row>
    <row r="6385" spans="4:4">
      <c r="D6385" s="4"/>
    </row>
    <row r="6386" spans="4:4">
      <c r="D6386" s="4"/>
    </row>
    <row r="6387" spans="4:4">
      <c r="D6387" s="4"/>
    </row>
    <row r="6388" spans="4:4">
      <c r="D6388" s="4"/>
    </row>
    <row r="6389" spans="4:4">
      <c r="D6389" s="4"/>
    </row>
    <row r="6390" spans="4:4">
      <c r="D6390" s="4"/>
    </row>
    <row r="6391" spans="4:4">
      <c r="D6391" s="4"/>
    </row>
    <row r="6392" spans="4:4">
      <c r="D6392" s="4"/>
    </row>
    <row r="6393" spans="4:4">
      <c r="D6393" s="4"/>
    </row>
    <row r="6394" spans="4:4">
      <c r="D6394" s="4"/>
    </row>
    <row r="6395" spans="4:4">
      <c r="D6395" s="4"/>
    </row>
    <row r="6396" spans="4:4">
      <c r="D6396" s="4"/>
    </row>
    <row r="6397" spans="4:4">
      <c r="D6397" s="4"/>
    </row>
    <row r="6398" spans="4:4">
      <c r="D6398" s="4"/>
    </row>
    <row r="6399" spans="4:4">
      <c r="D6399" s="4"/>
    </row>
    <row r="6400" spans="4:4">
      <c r="D6400" s="4"/>
    </row>
    <row r="6401" spans="4:4">
      <c r="D6401" s="4"/>
    </row>
    <row r="6402" spans="4:4">
      <c r="D6402" s="4"/>
    </row>
    <row r="6403" spans="4:4">
      <c r="D6403" s="4"/>
    </row>
    <row r="6404" spans="4:4">
      <c r="D6404" s="4"/>
    </row>
    <row r="6405" spans="4:4">
      <c r="D6405" s="4"/>
    </row>
    <row r="6406" spans="4:4">
      <c r="D6406" s="4"/>
    </row>
    <row r="6407" spans="4:4">
      <c r="D6407" s="4"/>
    </row>
    <row r="6408" spans="4:4">
      <c r="D6408" s="4"/>
    </row>
    <row r="6409" spans="4:4">
      <c r="D6409" s="4"/>
    </row>
    <row r="6410" spans="4:4">
      <c r="D6410" s="4"/>
    </row>
    <row r="6411" spans="4:4">
      <c r="D6411" s="4"/>
    </row>
    <row r="6412" spans="4:4">
      <c r="D6412" s="4"/>
    </row>
    <row r="6413" spans="4:4">
      <c r="D6413" s="4"/>
    </row>
    <row r="6414" spans="4:4">
      <c r="D6414" s="4"/>
    </row>
    <row r="6415" spans="4:4">
      <c r="D6415" s="4"/>
    </row>
    <row r="6416" spans="4:4">
      <c r="D6416" s="4"/>
    </row>
    <row r="6417" spans="4:4">
      <c r="D6417" s="4"/>
    </row>
    <row r="6418" spans="4:4">
      <c r="D6418" s="4"/>
    </row>
    <row r="6419" spans="4:4">
      <c r="D6419" s="4"/>
    </row>
    <row r="6420" spans="4:4">
      <c r="D6420" s="4"/>
    </row>
    <row r="6421" spans="4:4">
      <c r="D6421" s="4"/>
    </row>
    <row r="6422" spans="4:4">
      <c r="D6422" s="4"/>
    </row>
    <row r="6423" spans="4:4">
      <c r="D6423" s="4"/>
    </row>
    <row r="6424" spans="4:4">
      <c r="D6424" s="4"/>
    </row>
    <row r="6425" spans="4:4">
      <c r="D6425" s="4"/>
    </row>
    <row r="6426" spans="4:4">
      <c r="D6426" s="4"/>
    </row>
    <row r="6427" spans="4:4">
      <c r="D6427" s="4"/>
    </row>
    <row r="6428" spans="4:4">
      <c r="D6428" s="4"/>
    </row>
    <row r="6429" spans="4:4">
      <c r="D6429" s="4"/>
    </row>
    <row r="6430" spans="4:4">
      <c r="D6430" s="4"/>
    </row>
    <row r="6431" spans="4:4">
      <c r="D6431" s="4"/>
    </row>
    <row r="6432" spans="4:4">
      <c r="D6432" s="4"/>
    </row>
    <row r="6433" spans="4:4">
      <c r="D6433" s="4"/>
    </row>
    <row r="6434" spans="4:4">
      <c r="D6434" s="4"/>
    </row>
    <row r="6435" spans="4:4">
      <c r="D6435" s="4"/>
    </row>
    <row r="6436" spans="4:4">
      <c r="D6436" s="4"/>
    </row>
    <row r="6437" spans="4:4">
      <c r="D6437" s="4"/>
    </row>
    <row r="6438" spans="4:4">
      <c r="D6438" s="4"/>
    </row>
    <row r="6439" spans="4:4">
      <c r="D6439" s="4"/>
    </row>
    <row r="6440" spans="4:4">
      <c r="D6440" s="4"/>
    </row>
    <row r="6441" spans="4:4">
      <c r="D6441" s="4"/>
    </row>
    <row r="6442" spans="4:4">
      <c r="D6442" s="4"/>
    </row>
    <row r="6443" spans="4:4">
      <c r="D6443" s="4"/>
    </row>
    <row r="6444" spans="4:4">
      <c r="D6444" s="4"/>
    </row>
    <row r="6445" spans="4:4">
      <c r="D6445" s="4"/>
    </row>
    <row r="6446" spans="4:4">
      <c r="D6446" s="4"/>
    </row>
    <row r="6447" spans="4:4">
      <c r="D6447" s="4"/>
    </row>
    <row r="6448" spans="4:4">
      <c r="D6448" s="4"/>
    </row>
    <row r="6449" spans="4:4">
      <c r="D6449" s="4"/>
    </row>
    <row r="6450" spans="4:4">
      <c r="D6450" s="4"/>
    </row>
    <row r="6451" spans="4:4">
      <c r="D6451" s="4"/>
    </row>
    <row r="6452" spans="4:4">
      <c r="D6452" s="4"/>
    </row>
    <row r="6453" spans="4:4">
      <c r="D6453" s="4"/>
    </row>
    <row r="6454" spans="4:4">
      <c r="D6454" s="4"/>
    </row>
    <row r="6455" spans="4:4">
      <c r="D6455" s="4"/>
    </row>
    <row r="6456" spans="4:4">
      <c r="D6456" s="4"/>
    </row>
    <row r="6457" spans="4:4">
      <c r="D6457" s="4"/>
    </row>
    <row r="6458" spans="4:4">
      <c r="D6458" s="4"/>
    </row>
    <row r="6459" spans="4:4">
      <c r="D6459" s="4"/>
    </row>
    <row r="6460" spans="4:4">
      <c r="D6460" s="4"/>
    </row>
    <row r="6461" spans="4:4">
      <c r="D6461" s="4"/>
    </row>
    <row r="6462" spans="4:4">
      <c r="D6462" s="4"/>
    </row>
    <row r="6463" spans="4:4">
      <c r="D6463" s="4"/>
    </row>
    <row r="6464" spans="4:4">
      <c r="D6464" s="4"/>
    </row>
    <row r="6465" spans="4:4">
      <c r="D6465" s="4"/>
    </row>
    <row r="6466" spans="4:4">
      <c r="D6466" s="4"/>
    </row>
    <row r="6467" spans="4:4">
      <c r="D6467" s="4"/>
    </row>
    <row r="6468" spans="4:4">
      <c r="D6468" s="4"/>
    </row>
    <row r="6469" spans="4:4">
      <c r="D6469" s="4"/>
    </row>
    <row r="6470" spans="4:4">
      <c r="D6470" s="4"/>
    </row>
    <row r="6471" spans="4:4">
      <c r="D6471" s="4"/>
    </row>
    <row r="6472" spans="4:4">
      <c r="D6472" s="4"/>
    </row>
    <row r="6473" spans="4:4">
      <c r="D6473" s="4"/>
    </row>
    <row r="6474" spans="4:4">
      <c r="D6474" s="4"/>
    </row>
    <row r="6475" spans="4:4">
      <c r="D6475" s="4"/>
    </row>
    <row r="6476" spans="4:4">
      <c r="D6476" s="4"/>
    </row>
    <row r="6477" spans="4:4">
      <c r="D6477" s="4"/>
    </row>
    <row r="6478" spans="4:4">
      <c r="D6478" s="4"/>
    </row>
    <row r="6479" spans="4:4">
      <c r="D6479" s="4"/>
    </row>
    <row r="6480" spans="4:4">
      <c r="D6480" s="4"/>
    </row>
    <row r="6481" spans="4:4">
      <c r="D6481" s="4"/>
    </row>
    <row r="6482" spans="4:4">
      <c r="D6482" s="4"/>
    </row>
    <row r="6483" spans="4:4">
      <c r="D6483" s="4"/>
    </row>
    <row r="6484" spans="4:4">
      <c r="D6484" s="4"/>
    </row>
    <row r="6485" spans="4:4">
      <c r="D6485" s="4"/>
    </row>
    <row r="6486" spans="4:4">
      <c r="D6486" s="4"/>
    </row>
    <row r="6487" spans="4:4">
      <c r="D6487" s="4"/>
    </row>
    <row r="6488" spans="4:4">
      <c r="D6488" s="4"/>
    </row>
    <row r="6489" spans="4:4">
      <c r="D6489" s="4"/>
    </row>
    <row r="6490" spans="4:4">
      <c r="D6490" s="4"/>
    </row>
    <row r="6491" spans="4:4">
      <c r="D6491" s="4"/>
    </row>
    <row r="6492" spans="4:4">
      <c r="D6492" s="4"/>
    </row>
    <row r="6493" spans="4:4">
      <c r="D6493" s="4"/>
    </row>
    <row r="6494" spans="4:4">
      <c r="D6494" s="4"/>
    </row>
    <row r="6495" spans="4:4">
      <c r="D6495" s="4"/>
    </row>
    <row r="6496" spans="4:4">
      <c r="D6496" s="4"/>
    </row>
    <row r="6497" spans="4:4">
      <c r="D6497" s="4"/>
    </row>
    <row r="6498" spans="4:4">
      <c r="D6498" s="4"/>
    </row>
    <row r="6499" spans="4:4">
      <c r="D6499" s="4"/>
    </row>
    <row r="6500" spans="4:4">
      <c r="D6500" s="4"/>
    </row>
    <row r="6501" spans="4:4">
      <c r="D6501" s="4"/>
    </row>
    <row r="6502" spans="4:4">
      <c r="D6502" s="4"/>
    </row>
    <row r="6503" spans="4:4">
      <c r="D6503" s="4"/>
    </row>
    <row r="6504" spans="4:4">
      <c r="D6504" s="4"/>
    </row>
    <row r="6505" spans="4:4">
      <c r="D6505" s="4"/>
    </row>
    <row r="6506" spans="4:4">
      <c r="D6506" s="4"/>
    </row>
    <row r="6507" spans="4:4">
      <c r="D6507" s="4"/>
    </row>
    <row r="6508" spans="4:4">
      <c r="D6508" s="4"/>
    </row>
    <row r="6509" spans="4:4">
      <c r="D6509" s="4"/>
    </row>
    <row r="6510" spans="4:4">
      <c r="D6510" s="4"/>
    </row>
    <row r="6511" spans="4:4">
      <c r="D6511" s="4"/>
    </row>
    <row r="6512" spans="4:4">
      <c r="D6512" s="4"/>
    </row>
    <row r="6513" spans="4:4">
      <c r="D6513" s="4"/>
    </row>
    <row r="6514" spans="4:4">
      <c r="D6514" s="4"/>
    </row>
    <row r="6515" spans="4:4">
      <c r="D6515" s="4"/>
    </row>
    <row r="6516" spans="4:4">
      <c r="D6516" s="4"/>
    </row>
    <row r="6517" spans="4:4">
      <c r="D6517" s="4"/>
    </row>
    <row r="6518" spans="4:4">
      <c r="D6518" s="4"/>
    </row>
    <row r="6519" spans="4:4">
      <c r="D6519" s="4"/>
    </row>
    <row r="6520" spans="4:4">
      <c r="D6520" s="4"/>
    </row>
    <row r="6521" spans="4:4">
      <c r="D6521" s="4"/>
    </row>
    <row r="6522" spans="4:4">
      <c r="D6522" s="4"/>
    </row>
    <row r="6523" spans="4:4">
      <c r="D6523" s="4"/>
    </row>
    <row r="6524" spans="4:4">
      <c r="D6524" s="4"/>
    </row>
    <row r="6525" spans="4:4">
      <c r="D6525" s="4"/>
    </row>
    <row r="6526" spans="4:4">
      <c r="D6526" s="4"/>
    </row>
    <row r="6527" spans="4:4">
      <c r="D6527" s="4"/>
    </row>
    <row r="6528" spans="4:4">
      <c r="D6528" s="4"/>
    </row>
    <row r="6529" spans="4:4">
      <c r="D6529" s="4"/>
    </row>
    <row r="6530" spans="4:4">
      <c r="D6530" s="4"/>
    </row>
    <row r="6531" spans="4:4">
      <c r="D6531" s="4"/>
    </row>
    <row r="6532" spans="4:4">
      <c r="D6532" s="4"/>
    </row>
    <row r="6533" spans="4:4">
      <c r="D6533" s="4"/>
    </row>
    <row r="6534" spans="4:4">
      <c r="D6534" s="4"/>
    </row>
    <row r="6535" spans="4:4">
      <c r="D6535" s="4"/>
    </row>
    <row r="6536" spans="4:4">
      <c r="D6536" s="4"/>
    </row>
    <row r="6537" spans="4:4">
      <c r="D6537" s="4"/>
    </row>
    <row r="6538" spans="4:4">
      <c r="D6538" s="4"/>
    </row>
    <row r="6539" spans="4:4">
      <c r="D6539" s="4"/>
    </row>
    <row r="6540" spans="4:4">
      <c r="D6540" s="4"/>
    </row>
    <row r="6541" spans="4:4">
      <c r="D6541" s="4"/>
    </row>
    <row r="6542" spans="4:4">
      <c r="D6542" s="4"/>
    </row>
    <row r="6543" spans="4:4">
      <c r="D6543" s="4"/>
    </row>
    <row r="6544" spans="4:4">
      <c r="D6544" s="4"/>
    </row>
    <row r="6545" spans="4:4">
      <c r="D6545" s="4"/>
    </row>
    <row r="6546" spans="4:4">
      <c r="D6546" s="4"/>
    </row>
    <row r="6547" spans="4:4">
      <c r="D6547" s="4"/>
    </row>
    <row r="6548" spans="4:4">
      <c r="D6548" s="4"/>
    </row>
    <row r="6549" spans="4:4">
      <c r="D6549" s="4"/>
    </row>
    <row r="6550" spans="4:4">
      <c r="D6550" s="4"/>
    </row>
    <row r="6551" spans="4:4">
      <c r="D6551" s="4"/>
    </row>
    <row r="6552" spans="4:4">
      <c r="D6552" s="4"/>
    </row>
    <row r="6553" spans="4:4">
      <c r="D6553" s="4"/>
    </row>
    <row r="6554" spans="4:4">
      <c r="D6554" s="4"/>
    </row>
    <row r="6555" spans="4:4">
      <c r="D6555" s="4"/>
    </row>
    <row r="6556" spans="4:4">
      <c r="D6556" s="4"/>
    </row>
    <row r="6557" spans="4:4">
      <c r="D6557" s="4"/>
    </row>
    <row r="6558" spans="4:4">
      <c r="D6558" s="4"/>
    </row>
    <row r="6559" spans="4:4">
      <c r="D6559" s="4"/>
    </row>
    <row r="6560" spans="4:4">
      <c r="D6560" s="4"/>
    </row>
    <row r="6561" spans="4:4">
      <c r="D6561" s="4"/>
    </row>
    <row r="6562" spans="4:4">
      <c r="D6562" s="4"/>
    </row>
    <row r="6563" spans="4:4">
      <c r="D6563" s="4"/>
    </row>
    <row r="6564" spans="4:4">
      <c r="D6564" s="4"/>
    </row>
    <row r="6565" spans="4:4">
      <c r="D6565" s="4"/>
    </row>
    <row r="6566" spans="4:4">
      <c r="D6566" s="4"/>
    </row>
    <row r="6567" spans="4:4">
      <c r="D6567" s="4"/>
    </row>
    <row r="6568" spans="4:4">
      <c r="D6568" s="4"/>
    </row>
    <row r="6569" spans="4:4">
      <c r="D6569" s="4"/>
    </row>
    <row r="6570" spans="4:4">
      <c r="D6570" s="4"/>
    </row>
    <row r="6571" spans="4:4">
      <c r="D6571" s="4"/>
    </row>
    <row r="6572" spans="4:4">
      <c r="D6572" s="4"/>
    </row>
    <row r="6573" spans="4:4">
      <c r="D6573" s="4"/>
    </row>
    <row r="6574" spans="4:4">
      <c r="D6574" s="4"/>
    </row>
    <row r="6575" spans="4:4">
      <c r="D6575" s="4"/>
    </row>
    <row r="6576" spans="4:4">
      <c r="D6576" s="4"/>
    </row>
    <row r="6577" spans="4:4">
      <c r="D6577" s="4"/>
    </row>
    <row r="6578" spans="4:4">
      <c r="D6578" s="4"/>
    </row>
    <row r="6579" spans="4:4">
      <c r="D6579" s="4"/>
    </row>
    <row r="6580" spans="4:4">
      <c r="D6580" s="4"/>
    </row>
    <row r="6581" spans="4:4">
      <c r="D6581" s="4"/>
    </row>
    <row r="6582" spans="4:4">
      <c r="D6582" s="4"/>
    </row>
    <row r="6583" spans="4:4">
      <c r="D6583" s="4"/>
    </row>
    <row r="6584" spans="4:4">
      <c r="D6584" s="4"/>
    </row>
    <row r="6585" spans="4:4">
      <c r="D6585" s="4"/>
    </row>
    <row r="6586" spans="4:4">
      <c r="D6586" s="4"/>
    </row>
    <row r="6587" spans="4:4">
      <c r="D6587" s="4"/>
    </row>
    <row r="6588" spans="4:4">
      <c r="D6588" s="4"/>
    </row>
    <row r="6589" spans="4:4">
      <c r="D6589" s="4"/>
    </row>
    <row r="6590" spans="4:4">
      <c r="D6590" s="4"/>
    </row>
    <row r="6591" spans="4:4">
      <c r="D6591" s="4"/>
    </row>
    <row r="6592" spans="4:4">
      <c r="D6592" s="4"/>
    </row>
    <row r="6593" spans="4:4">
      <c r="D6593" s="4"/>
    </row>
    <row r="6594" spans="4:4">
      <c r="D6594" s="4"/>
    </row>
    <row r="6595" spans="4:4">
      <c r="D6595" s="4"/>
    </row>
    <row r="6596" spans="4:4">
      <c r="D6596" s="4"/>
    </row>
    <row r="6597" spans="4:4">
      <c r="D6597" s="4"/>
    </row>
    <row r="6598" spans="4:4">
      <c r="D6598" s="4"/>
    </row>
    <row r="6599" spans="4:4">
      <c r="D6599" s="4"/>
    </row>
    <row r="6600" spans="4:4">
      <c r="D6600" s="4"/>
    </row>
    <row r="6601" spans="4:4">
      <c r="D6601" s="4"/>
    </row>
    <row r="6602" spans="4:4">
      <c r="D6602" s="4"/>
    </row>
    <row r="6603" spans="4:4">
      <c r="D6603" s="4"/>
    </row>
    <row r="6604" spans="4:4">
      <c r="D6604" s="4"/>
    </row>
    <row r="6605" spans="4:4">
      <c r="D6605" s="4"/>
    </row>
    <row r="6606" spans="4:4">
      <c r="D6606" s="4"/>
    </row>
    <row r="6607" spans="4:4">
      <c r="D6607" s="4"/>
    </row>
    <row r="6608" spans="4:4">
      <c r="D6608" s="4"/>
    </row>
    <row r="6609" spans="4:4">
      <c r="D6609" s="4"/>
    </row>
    <row r="6610" spans="4:4">
      <c r="D6610" s="4"/>
    </row>
    <row r="6611" spans="4:4">
      <c r="D6611" s="4"/>
    </row>
    <row r="6612" spans="4:4">
      <c r="D6612" s="4"/>
    </row>
    <row r="6613" spans="4:4">
      <c r="D6613" s="4"/>
    </row>
    <row r="6614" spans="4:4">
      <c r="D6614" s="4"/>
    </row>
    <row r="6615" spans="4:4">
      <c r="D6615" s="4"/>
    </row>
    <row r="6616" spans="4:4">
      <c r="D6616" s="4"/>
    </row>
    <row r="6617" spans="4:4">
      <c r="D6617" s="4"/>
    </row>
    <row r="6618" spans="4:4">
      <c r="D6618" s="4"/>
    </row>
    <row r="6619" spans="4:4">
      <c r="D6619" s="4"/>
    </row>
    <row r="6620" spans="4:4">
      <c r="D6620" s="4"/>
    </row>
    <row r="6621" spans="4:4">
      <c r="D6621" s="4"/>
    </row>
    <row r="6622" spans="4:4">
      <c r="D6622" s="4"/>
    </row>
    <row r="6623" spans="4:4">
      <c r="D6623" s="4"/>
    </row>
    <row r="6624" spans="4:4">
      <c r="D6624" s="4"/>
    </row>
    <row r="6625" spans="4:4">
      <c r="D6625" s="4"/>
    </row>
    <row r="6626" spans="4:4">
      <c r="D6626" s="4"/>
    </row>
    <row r="6627" spans="4:4">
      <c r="D6627" s="4"/>
    </row>
    <row r="6628" spans="4:4">
      <c r="D6628" s="4"/>
    </row>
    <row r="6629" spans="4:4">
      <c r="D6629" s="4"/>
    </row>
    <row r="6630" spans="4:4">
      <c r="D6630" s="4"/>
    </row>
    <row r="6631" spans="4:4">
      <c r="D6631" s="4"/>
    </row>
    <row r="6632" spans="4:4">
      <c r="D6632" s="4"/>
    </row>
    <row r="6633" spans="4:4">
      <c r="D6633" s="4"/>
    </row>
    <row r="6634" spans="4:4">
      <c r="D6634" s="4"/>
    </row>
    <row r="6635" spans="4:4">
      <c r="D6635" s="4"/>
    </row>
    <row r="6636" spans="4:4">
      <c r="D6636" s="4"/>
    </row>
    <row r="6637" spans="4:4">
      <c r="D6637" s="4"/>
    </row>
    <row r="6638" spans="4:4">
      <c r="D6638" s="4"/>
    </row>
    <row r="6639" spans="4:4">
      <c r="D6639" s="4"/>
    </row>
    <row r="6640" spans="4:4">
      <c r="D6640" s="4"/>
    </row>
    <row r="6641" spans="4:4">
      <c r="D6641" s="4"/>
    </row>
    <row r="6642" spans="4:4">
      <c r="D6642" s="4"/>
    </row>
    <row r="6643" spans="4:4">
      <c r="D6643" s="4"/>
    </row>
    <row r="6644" spans="4:4">
      <c r="D6644" s="4"/>
    </row>
    <row r="6645" spans="4:4">
      <c r="D6645" s="4"/>
    </row>
    <row r="6646" spans="4:4">
      <c r="D6646" s="4"/>
    </row>
    <row r="6647" spans="4:4">
      <c r="D6647" s="4"/>
    </row>
    <row r="6648" spans="4:4">
      <c r="D6648" s="4"/>
    </row>
    <row r="6649" spans="4:4">
      <c r="D6649" s="4"/>
    </row>
    <row r="6650" spans="4:4">
      <c r="D6650" s="4"/>
    </row>
    <row r="6651" spans="4:4">
      <c r="D6651" s="4"/>
    </row>
    <row r="6652" spans="4:4">
      <c r="D6652" s="4"/>
    </row>
    <row r="6653" spans="4:4">
      <c r="D6653" s="4"/>
    </row>
    <row r="6654" spans="4:4">
      <c r="D6654" s="4"/>
    </row>
    <row r="6655" spans="4:4">
      <c r="D6655" s="4"/>
    </row>
    <row r="6656" spans="4:4">
      <c r="D6656" s="4"/>
    </row>
    <row r="6657" spans="4:4">
      <c r="D6657" s="4"/>
    </row>
    <row r="6658" spans="4:4">
      <c r="D6658" s="4"/>
    </row>
    <row r="6659" spans="4:4">
      <c r="D6659" s="4"/>
    </row>
    <row r="6660" spans="4:4">
      <c r="D6660" s="4"/>
    </row>
    <row r="6661" spans="4:4">
      <c r="D6661" s="4"/>
    </row>
    <row r="6662" spans="4:4">
      <c r="D6662" s="4"/>
    </row>
    <row r="6663" spans="4:4">
      <c r="D6663" s="4"/>
    </row>
    <row r="6664" spans="4:4">
      <c r="D6664" s="4"/>
    </row>
    <row r="6665" spans="4:4">
      <c r="D6665" s="4"/>
    </row>
    <row r="6666" spans="4:4">
      <c r="D6666" s="4"/>
    </row>
    <row r="6667" spans="4:4">
      <c r="D6667" s="4"/>
    </row>
    <row r="6668" spans="4:4">
      <c r="D6668" s="4"/>
    </row>
    <row r="6669" spans="4:4">
      <c r="D6669" s="4"/>
    </row>
    <row r="6670" spans="4:4">
      <c r="D6670" s="4"/>
    </row>
    <row r="6671" spans="4:4">
      <c r="D6671" s="4"/>
    </row>
    <row r="6672" spans="4:4">
      <c r="D6672" s="4"/>
    </row>
    <row r="6673" spans="4:4">
      <c r="D6673" s="4"/>
    </row>
    <row r="6674" spans="4:4">
      <c r="D6674" s="4"/>
    </row>
    <row r="6675" spans="4:4">
      <c r="D6675" s="4"/>
    </row>
    <row r="6676" spans="4:4">
      <c r="D6676" s="4"/>
    </row>
    <row r="6677" spans="4:4">
      <c r="D6677" s="4"/>
    </row>
    <row r="6678" spans="4:4">
      <c r="D6678" s="4"/>
    </row>
    <row r="6679" spans="4:4">
      <c r="D6679" s="4"/>
    </row>
    <row r="6680" spans="4:4">
      <c r="D6680" s="4"/>
    </row>
    <row r="6681" spans="4:4">
      <c r="D6681" s="4"/>
    </row>
    <row r="6682" spans="4:4">
      <c r="D6682" s="4"/>
    </row>
    <row r="6683" spans="4:4">
      <c r="D6683" s="4"/>
    </row>
    <row r="6684" spans="4:4">
      <c r="D6684" s="4"/>
    </row>
    <row r="6685" spans="4:4">
      <c r="D6685" s="4"/>
    </row>
    <row r="6686" spans="4:4">
      <c r="D6686" s="4"/>
    </row>
    <row r="6687" spans="4:4">
      <c r="D6687" s="4"/>
    </row>
    <row r="6688" spans="4:4">
      <c r="D6688" s="4"/>
    </row>
    <row r="6689" spans="4:4">
      <c r="D6689" s="4"/>
    </row>
    <row r="6690" spans="4:4">
      <c r="D6690" s="4"/>
    </row>
    <row r="6691" spans="4:4">
      <c r="D6691" s="4"/>
    </row>
    <row r="6692" spans="4:4">
      <c r="D6692" s="4"/>
    </row>
    <row r="6693" spans="4:4">
      <c r="D6693" s="4"/>
    </row>
    <row r="6694" spans="4:4">
      <c r="D6694" s="4"/>
    </row>
    <row r="6695" spans="4:4">
      <c r="D6695" s="4"/>
    </row>
    <row r="6696" spans="4:4">
      <c r="D6696" s="4"/>
    </row>
    <row r="6697" spans="4:4">
      <c r="D6697" s="4"/>
    </row>
    <row r="6698" spans="4:4">
      <c r="D6698" s="4"/>
    </row>
    <row r="6699" spans="4:4">
      <c r="D6699" s="4"/>
    </row>
    <row r="6700" spans="4:4">
      <c r="D6700" s="4"/>
    </row>
    <row r="6701" spans="4:4">
      <c r="D6701" s="4"/>
    </row>
    <row r="6702" spans="4:4">
      <c r="D6702" s="4"/>
    </row>
    <row r="6703" spans="4:4">
      <c r="D6703" s="4"/>
    </row>
    <row r="6704" spans="4:4">
      <c r="D6704" s="4"/>
    </row>
    <row r="6705" spans="4:4">
      <c r="D6705" s="4"/>
    </row>
    <row r="6706" spans="4:4">
      <c r="D6706" s="4"/>
    </row>
    <row r="6707" spans="4:4">
      <c r="D6707" s="4"/>
    </row>
    <row r="6708" spans="4:4">
      <c r="D6708" s="4"/>
    </row>
    <row r="6709" spans="4:4">
      <c r="D6709" s="4"/>
    </row>
    <row r="6710" spans="4:4">
      <c r="D6710" s="4"/>
    </row>
    <row r="6711" spans="4:4">
      <c r="D6711" s="4"/>
    </row>
    <row r="6712" spans="4:4">
      <c r="D6712" s="4"/>
    </row>
    <row r="6713" spans="4:4">
      <c r="D6713" s="4"/>
    </row>
    <row r="6714" spans="4:4">
      <c r="D6714" s="4"/>
    </row>
    <row r="6715" spans="4:4">
      <c r="D6715" s="4"/>
    </row>
    <row r="6716" spans="4:4">
      <c r="D6716" s="4"/>
    </row>
    <row r="6717" spans="4:4">
      <c r="D6717" s="4"/>
    </row>
    <row r="6718" spans="4:4">
      <c r="D6718" s="4"/>
    </row>
    <row r="6719" spans="4:4">
      <c r="D6719" s="4"/>
    </row>
    <row r="6720" spans="4:4">
      <c r="D6720" s="4"/>
    </row>
    <row r="6721" spans="4:4">
      <c r="D6721" s="4"/>
    </row>
    <row r="6722" spans="4:4">
      <c r="D6722" s="4"/>
    </row>
    <row r="6723" spans="4:4">
      <c r="D6723" s="4"/>
    </row>
    <row r="6724" spans="4:4">
      <c r="D6724" s="4"/>
    </row>
    <row r="6725" spans="4:4">
      <c r="D6725" s="4"/>
    </row>
    <row r="6726" spans="4:4">
      <c r="D6726" s="4"/>
    </row>
    <row r="6727" spans="4:4">
      <c r="D6727" s="4"/>
    </row>
    <row r="6728" spans="4:4">
      <c r="D6728" s="4"/>
    </row>
    <row r="6729" spans="4:4">
      <c r="D6729" s="4"/>
    </row>
    <row r="6730" spans="4:4">
      <c r="D6730" s="4"/>
    </row>
    <row r="6731" spans="4:4">
      <c r="D6731" s="4"/>
    </row>
    <row r="6732" spans="4:4">
      <c r="D6732" s="4"/>
    </row>
    <row r="6733" spans="4:4">
      <c r="D6733" s="4"/>
    </row>
    <row r="6734" spans="4:4">
      <c r="D6734" s="4"/>
    </row>
    <row r="6735" spans="4:4">
      <c r="D6735" s="4"/>
    </row>
    <row r="6736" spans="4:4">
      <c r="D6736" s="4"/>
    </row>
    <row r="6737" spans="4:4">
      <c r="D6737" s="4"/>
    </row>
    <row r="6738" spans="4:4">
      <c r="D6738" s="4"/>
    </row>
    <row r="6739" spans="4:4">
      <c r="D6739" s="4"/>
    </row>
    <row r="6740" spans="4:4">
      <c r="D6740" s="4"/>
    </row>
    <row r="6741" spans="4:4">
      <c r="D6741" s="4"/>
    </row>
    <row r="6742" spans="4:4">
      <c r="D6742" s="4"/>
    </row>
    <row r="6743" spans="4:4">
      <c r="D6743" s="4"/>
    </row>
    <row r="6744" spans="4:4">
      <c r="D6744" s="4"/>
    </row>
    <row r="6745" spans="4:4">
      <c r="D6745" s="4"/>
    </row>
    <row r="6746" spans="4:4">
      <c r="D6746" s="4"/>
    </row>
    <row r="6747" spans="4:4">
      <c r="D6747" s="4"/>
    </row>
    <row r="6748" spans="4:4">
      <c r="D6748" s="4"/>
    </row>
    <row r="6749" spans="4:4">
      <c r="D6749" s="4"/>
    </row>
    <row r="6750" spans="4:4">
      <c r="D6750" s="4"/>
    </row>
    <row r="6751" spans="4:4">
      <c r="D6751" s="4"/>
    </row>
    <row r="6752" spans="4:4">
      <c r="D6752" s="4"/>
    </row>
    <row r="6753" spans="4:4">
      <c r="D6753" s="4"/>
    </row>
    <row r="6754" spans="4:4">
      <c r="D6754" s="4"/>
    </row>
    <row r="6755" spans="4:4">
      <c r="D6755" s="4"/>
    </row>
    <row r="6756" spans="4:4">
      <c r="D6756" s="4"/>
    </row>
    <row r="6757" spans="4:4">
      <c r="D6757" s="4"/>
    </row>
    <row r="6758" spans="4:4">
      <c r="D6758" s="4"/>
    </row>
    <row r="6759" spans="4:4">
      <c r="D6759" s="4"/>
    </row>
    <row r="6760" spans="4:4">
      <c r="D6760" s="4"/>
    </row>
    <row r="6761" spans="4:4">
      <c r="D6761" s="4"/>
    </row>
    <row r="6762" spans="4:4">
      <c r="D6762" s="4"/>
    </row>
    <row r="6763" spans="4:4">
      <c r="D6763" s="4"/>
    </row>
    <row r="6764" spans="4:4">
      <c r="D6764" s="4"/>
    </row>
    <row r="6765" spans="4:4">
      <c r="D6765" s="4"/>
    </row>
    <row r="6766" spans="4:4">
      <c r="D6766" s="4"/>
    </row>
    <row r="6767" spans="4:4">
      <c r="D6767" s="4"/>
    </row>
    <row r="6768" spans="4:4">
      <c r="D6768" s="4"/>
    </row>
    <row r="6769" spans="4:4">
      <c r="D6769" s="4"/>
    </row>
    <row r="6770" spans="4:4">
      <c r="D6770" s="4"/>
    </row>
    <row r="6771" spans="4:4">
      <c r="D6771" s="4"/>
    </row>
    <row r="6772" spans="4:4">
      <c r="D6772" s="4"/>
    </row>
    <row r="6773" spans="4:4">
      <c r="D6773" s="4"/>
    </row>
    <row r="6774" spans="4:4">
      <c r="D6774" s="4"/>
    </row>
    <row r="6775" spans="4:4">
      <c r="D6775" s="4"/>
    </row>
    <row r="6776" spans="4:4">
      <c r="D6776" s="4"/>
    </row>
    <row r="6777" spans="4:4">
      <c r="D6777" s="4"/>
    </row>
    <row r="6778" spans="4:4">
      <c r="D6778" s="4"/>
    </row>
    <row r="6779" spans="4:4">
      <c r="D6779" s="4"/>
    </row>
    <row r="6780" spans="4:4">
      <c r="D6780" s="4"/>
    </row>
    <row r="6781" spans="4:4">
      <c r="D6781" s="4"/>
    </row>
    <row r="6782" spans="4:4">
      <c r="D6782" s="4"/>
    </row>
    <row r="6783" spans="4:4">
      <c r="D6783" s="4"/>
    </row>
    <row r="6784" spans="4:4">
      <c r="D6784" s="4"/>
    </row>
    <row r="6785" spans="4:4">
      <c r="D6785" s="4"/>
    </row>
    <row r="6786" spans="4:4">
      <c r="D6786" s="4"/>
    </row>
    <row r="6787" spans="4:4">
      <c r="D6787" s="4"/>
    </row>
    <row r="6788" spans="4:4">
      <c r="D6788" s="4"/>
    </row>
    <row r="6789" spans="4:4">
      <c r="D6789" s="4"/>
    </row>
    <row r="6790" spans="4:4">
      <c r="D6790" s="4"/>
    </row>
    <row r="6791" spans="4:4">
      <c r="D6791" s="4"/>
    </row>
    <row r="6792" spans="4:4">
      <c r="D6792" s="4"/>
    </row>
    <row r="6793" spans="4:4">
      <c r="D6793" s="4"/>
    </row>
    <row r="6794" spans="4:4">
      <c r="D6794" s="4"/>
    </row>
    <row r="6795" spans="4:4">
      <c r="D6795" s="4"/>
    </row>
    <row r="6796" spans="4:4">
      <c r="D6796" s="4"/>
    </row>
    <row r="6797" spans="4:4">
      <c r="D6797" s="4"/>
    </row>
    <row r="6798" spans="4:4">
      <c r="D6798" s="4"/>
    </row>
    <row r="6799" spans="4:4">
      <c r="D6799" s="4"/>
    </row>
    <row r="6800" spans="4:4">
      <c r="D6800" s="4"/>
    </row>
    <row r="6801" spans="4:4">
      <c r="D6801" s="4"/>
    </row>
    <row r="6802" spans="4:4">
      <c r="D6802" s="4"/>
    </row>
    <row r="6803" spans="4:4">
      <c r="D6803" s="4"/>
    </row>
    <row r="6804" spans="4:4">
      <c r="D6804" s="4"/>
    </row>
    <row r="6805" spans="4:4">
      <c r="D6805" s="4"/>
    </row>
    <row r="6806" spans="4:4">
      <c r="D6806" s="4"/>
    </row>
    <row r="6807" spans="4:4">
      <c r="D6807" s="4"/>
    </row>
    <row r="6808" spans="4:4">
      <c r="D6808" s="4"/>
    </row>
    <row r="6809" spans="4:4">
      <c r="D6809" s="4"/>
    </row>
    <row r="6810" spans="4:4">
      <c r="D6810" s="4"/>
    </row>
    <row r="6811" spans="4:4">
      <c r="D6811" s="4"/>
    </row>
    <row r="6812" spans="4:4">
      <c r="D6812" s="4"/>
    </row>
    <row r="6813" spans="4:4">
      <c r="D6813" s="4"/>
    </row>
    <row r="6814" spans="4:4">
      <c r="D6814" s="4"/>
    </row>
    <row r="6815" spans="4:4">
      <c r="D6815" s="4"/>
    </row>
    <row r="6816" spans="4:4">
      <c r="D6816" s="4"/>
    </row>
    <row r="6817" spans="4:4">
      <c r="D6817" s="4"/>
    </row>
    <row r="6818" spans="4:4">
      <c r="D6818" s="4"/>
    </row>
    <row r="6819" spans="4:4">
      <c r="D6819" s="4"/>
    </row>
    <row r="6820" spans="4:4">
      <c r="D6820" s="4"/>
    </row>
    <row r="6821" spans="4:4">
      <c r="D6821" s="4"/>
    </row>
    <row r="6822" spans="4:4">
      <c r="D6822" s="4"/>
    </row>
    <row r="6823" spans="4:4">
      <c r="D6823" s="4"/>
    </row>
    <row r="6824" spans="4:4">
      <c r="D6824" s="4"/>
    </row>
    <row r="6825" spans="4:4">
      <c r="D6825" s="4"/>
    </row>
    <row r="6826" spans="4:4">
      <c r="D6826" s="4"/>
    </row>
    <row r="6827" spans="4:4">
      <c r="D6827" s="4"/>
    </row>
    <row r="6828" spans="4:4">
      <c r="D6828" s="4"/>
    </row>
    <row r="6829" spans="4:4">
      <c r="D6829" s="4"/>
    </row>
    <row r="6830" spans="4:4">
      <c r="D6830" s="4"/>
    </row>
    <row r="6831" spans="4:4">
      <c r="D6831" s="4"/>
    </row>
    <row r="6832" spans="4:4">
      <c r="D6832" s="4"/>
    </row>
    <row r="6833" spans="4:4">
      <c r="D6833" s="4"/>
    </row>
    <row r="6834" spans="4:4">
      <c r="D6834" s="4"/>
    </row>
    <row r="6835" spans="4:4">
      <c r="D6835" s="4"/>
    </row>
    <row r="6836" spans="4:4">
      <c r="D6836" s="4"/>
    </row>
    <row r="6837" spans="4:4">
      <c r="D6837" s="4"/>
    </row>
    <row r="6838" spans="4:4">
      <c r="D6838" s="4"/>
    </row>
    <row r="6839" spans="4:4">
      <c r="D6839" s="4"/>
    </row>
    <row r="6840" spans="4:4">
      <c r="D6840" s="4"/>
    </row>
    <row r="6841" spans="4:4">
      <c r="D6841" s="4"/>
    </row>
    <row r="6842" spans="4:4">
      <c r="D6842" s="4"/>
    </row>
    <row r="6843" spans="4:4">
      <c r="D6843" s="4"/>
    </row>
    <row r="6844" spans="4:4">
      <c r="D6844" s="4"/>
    </row>
    <row r="6845" spans="4:4">
      <c r="D6845" s="4"/>
    </row>
    <row r="6846" spans="4:4">
      <c r="D6846" s="4"/>
    </row>
    <row r="6847" spans="4:4">
      <c r="D6847" s="4"/>
    </row>
    <row r="6848" spans="4:4">
      <c r="D6848" s="4"/>
    </row>
    <row r="6849" spans="4:4">
      <c r="D6849" s="4"/>
    </row>
    <row r="6850" spans="4:4">
      <c r="D6850" s="4"/>
    </row>
    <row r="6851" spans="4:4">
      <c r="D6851" s="4"/>
    </row>
    <row r="6852" spans="4:4">
      <c r="D6852" s="4"/>
    </row>
    <row r="6853" spans="4:4">
      <c r="D6853" s="4"/>
    </row>
    <row r="6854" spans="4:4">
      <c r="D6854" s="4"/>
    </row>
    <row r="6855" spans="4:4">
      <c r="D6855" s="4"/>
    </row>
    <row r="6856" spans="4:4">
      <c r="D6856" s="4"/>
    </row>
    <row r="6857" spans="4:4">
      <c r="D6857" s="4"/>
    </row>
    <row r="6858" spans="4:4">
      <c r="D6858" s="4"/>
    </row>
    <row r="6859" spans="4:4">
      <c r="D6859" s="4"/>
    </row>
    <row r="6860" spans="4:4">
      <c r="D6860" s="4"/>
    </row>
    <row r="6861" spans="4:4">
      <c r="D6861" s="4"/>
    </row>
    <row r="6862" spans="4:4">
      <c r="D6862" s="4"/>
    </row>
    <row r="6863" spans="4:4">
      <c r="D6863" s="4"/>
    </row>
    <row r="6864" spans="4:4">
      <c r="D6864" s="4"/>
    </row>
    <row r="6865" spans="4:4">
      <c r="D6865" s="4"/>
    </row>
    <row r="6866" spans="4:4">
      <c r="D6866" s="4"/>
    </row>
    <row r="6867" spans="4:4">
      <c r="D6867" s="4"/>
    </row>
    <row r="6868" spans="4:4">
      <c r="D6868" s="4"/>
    </row>
    <row r="6869" spans="4:4">
      <c r="D6869" s="4"/>
    </row>
    <row r="6870" spans="4:4">
      <c r="D6870" s="4"/>
    </row>
    <row r="6871" spans="4:4">
      <c r="D6871" s="4"/>
    </row>
    <row r="6872" spans="4:4">
      <c r="D6872" s="4"/>
    </row>
    <row r="6873" spans="4:4">
      <c r="D6873" s="4"/>
    </row>
    <row r="6874" spans="4:4">
      <c r="D6874" s="4"/>
    </row>
    <row r="6875" spans="4:4">
      <c r="D6875" s="4"/>
    </row>
    <row r="6876" spans="4:4">
      <c r="D6876" s="4"/>
    </row>
    <row r="6877" spans="4:4">
      <c r="D6877" s="4"/>
    </row>
    <row r="6878" spans="4:4">
      <c r="D6878" s="4"/>
    </row>
    <row r="6879" spans="4:4">
      <c r="D6879" s="4"/>
    </row>
    <row r="6880" spans="4:4">
      <c r="D6880" s="4"/>
    </row>
    <row r="6881" spans="4:4">
      <c r="D6881" s="4"/>
    </row>
    <row r="6882" spans="4:4">
      <c r="D6882" s="4"/>
    </row>
    <row r="6883" spans="4:4">
      <c r="D6883" s="4"/>
    </row>
    <row r="6884" spans="4:4">
      <c r="D6884" s="4"/>
    </row>
    <row r="6885" spans="4:4">
      <c r="D6885" s="4"/>
    </row>
    <row r="6886" spans="4:4">
      <c r="D6886" s="4"/>
    </row>
    <row r="6887" spans="4:4">
      <c r="D6887" s="4"/>
    </row>
    <row r="6888" spans="4:4">
      <c r="D6888" s="4"/>
    </row>
    <row r="6889" spans="4:4">
      <c r="D6889" s="4"/>
    </row>
    <row r="6890" spans="4:4">
      <c r="D6890" s="4"/>
    </row>
    <row r="6891" spans="4:4">
      <c r="D6891" s="4"/>
    </row>
    <row r="6892" spans="4:4">
      <c r="D6892" s="4"/>
    </row>
    <row r="6893" spans="4:4">
      <c r="D6893" s="4"/>
    </row>
    <row r="6894" spans="4:4">
      <c r="D6894" s="4"/>
    </row>
    <row r="6895" spans="4:4">
      <c r="D6895" s="4"/>
    </row>
    <row r="6896" spans="4:4">
      <c r="D6896" s="4"/>
    </row>
    <row r="6897" spans="4:4">
      <c r="D6897" s="4"/>
    </row>
    <row r="6898" spans="4:4">
      <c r="D6898" s="4"/>
    </row>
    <row r="6899" spans="4:4">
      <c r="D6899" s="4"/>
    </row>
    <row r="6900" spans="4:4">
      <c r="D6900" s="4"/>
    </row>
    <row r="6901" spans="4:4">
      <c r="D6901" s="4"/>
    </row>
    <row r="6902" spans="4:4">
      <c r="D6902" s="4"/>
    </row>
    <row r="6903" spans="4:4">
      <c r="D6903" s="4"/>
    </row>
    <row r="6904" spans="4:4">
      <c r="D6904" s="4"/>
    </row>
    <row r="6905" spans="4:4">
      <c r="D6905" s="4"/>
    </row>
    <row r="6906" spans="4:4">
      <c r="D6906" s="4"/>
    </row>
    <row r="6907" spans="4:4">
      <c r="D6907" s="4"/>
    </row>
    <row r="6908" spans="4:4">
      <c r="D6908" s="4"/>
    </row>
    <row r="6909" spans="4:4">
      <c r="D6909" s="4"/>
    </row>
    <row r="6910" spans="4:4">
      <c r="D6910" s="4"/>
    </row>
    <row r="6911" spans="4:4">
      <c r="D6911" s="4"/>
    </row>
    <row r="6912" spans="4:4">
      <c r="D6912" s="4"/>
    </row>
    <row r="6913" spans="4:4">
      <c r="D6913" s="4"/>
    </row>
    <row r="6914" spans="4:4">
      <c r="D6914" s="4"/>
    </row>
    <row r="6915" spans="4:4">
      <c r="D6915" s="4"/>
    </row>
    <row r="6916" spans="4:4">
      <c r="D6916" s="4"/>
    </row>
    <row r="6917" spans="4:4">
      <c r="D6917" s="4"/>
    </row>
    <row r="6918" spans="4:4">
      <c r="D6918" s="4"/>
    </row>
    <row r="6919" spans="4:4">
      <c r="D6919" s="4"/>
    </row>
    <row r="6920" spans="4:4">
      <c r="D6920" s="4"/>
    </row>
    <row r="6921" spans="4:4">
      <c r="D6921" s="4"/>
    </row>
    <row r="6922" spans="4:4">
      <c r="D6922" s="4"/>
    </row>
    <row r="6923" spans="4:4">
      <c r="D6923" s="4"/>
    </row>
    <row r="6924" spans="4:4">
      <c r="D6924" s="4"/>
    </row>
    <row r="6925" spans="4:4">
      <c r="D6925" s="4"/>
    </row>
    <row r="6926" spans="4:4">
      <c r="D6926" s="4"/>
    </row>
    <row r="6927" spans="4:4">
      <c r="D6927" s="4"/>
    </row>
    <row r="6928" spans="4:4">
      <c r="D6928" s="4"/>
    </row>
    <row r="6929" spans="4:4">
      <c r="D6929" s="4"/>
    </row>
    <row r="6930" spans="4:4">
      <c r="D6930" s="4"/>
    </row>
    <row r="6931" spans="4:4">
      <c r="D6931" s="4"/>
    </row>
    <row r="6932" spans="4:4">
      <c r="D6932" s="4"/>
    </row>
    <row r="6933" spans="4:4">
      <c r="D6933" s="4"/>
    </row>
    <row r="6934" spans="4:4">
      <c r="D6934" s="4"/>
    </row>
    <row r="6935" spans="4:4">
      <c r="D6935" s="4"/>
    </row>
    <row r="6936" spans="4:4">
      <c r="D6936" s="4"/>
    </row>
    <row r="6937" spans="4:4">
      <c r="D6937" s="4"/>
    </row>
    <row r="6938" spans="4:4">
      <c r="D6938" s="4"/>
    </row>
    <row r="6939" spans="4:4">
      <c r="D6939" s="4"/>
    </row>
    <row r="6940" spans="4:4">
      <c r="D6940" s="4"/>
    </row>
    <row r="6941" spans="4:4">
      <c r="D6941" s="4"/>
    </row>
    <row r="6942" spans="4:4">
      <c r="D6942" s="4"/>
    </row>
    <row r="6943" spans="4:4">
      <c r="D6943" s="4"/>
    </row>
    <row r="6944" spans="4:4">
      <c r="D6944" s="4"/>
    </row>
    <row r="6945" spans="4:4">
      <c r="D6945" s="4"/>
    </row>
    <row r="6946" spans="4:4">
      <c r="D6946" s="4"/>
    </row>
    <row r="6947" spans="4:4">
      <c r="D6947" s="4"/>
    </row>
    <row r="6948" spans="4:4">
      <c r="D6948" s="4"/>
    </row>
    <row r="6949" spans="4:4">
      <c r="D6949" s="4"/>
    </row>
    <row r="6950" spans="4:4">
      <c r="D6950" s="4"/>
    </row>
    <row r="6951" spans="4:4">
      <c r="D6951" s="4"/>
    </row>
    <row r="6952" spans="4:4">
      <c r="D6952" s="4"/>
    </row>
    <row r="6953" spans="4:4">
      <c r="D6953" s="4"/>
    </row>
    <row r="6954" spans="4:4">
      <c r="D6954" s="4"/>
    </row>
    <row r="6955" spans="4:4">
      <c r="D6955" s="4"/>
    </row>
    <row r="6956" spans="4:4">
      <c r="D6956" s="4"/>
    </row>
    <row r="6957" spans="4:4">
      <c r="D6957" s="4"/>
    </row>
    <row r="6958" spans="4:4">
      <c r="D6958" s="4"/>
    </row>
    <row r="6959" spans="4:4">
      <c r="D6959" s="4"/>
    </row>
    <row r="6960" spans="4:4">
      <c r="D6960" s="4"/>
    </row>
    <row r="6961" spans="4:4">
      <c r="D6961" s="4"/>
    </row>
    <row r="6962" spans="4:4">
      <c r="D6962" s="4"/>
    </row>
    <row r="6963" spans="4:4">
      <c r="D6963" s="4"/>
    </row>
    <row r="6964" spans="4:4">
      <c r="D6964" s="4"/>
    </row>
    <row r="6965" spans="4:4">
      <c r="D6965" s="4"/>
    </row>
    <row r="6966" spans="4:4">
      <c r="D6966" s="4"/>
    </row>
    <row r="6967" spans="4:4">
      <c r="D6967" s="4"/>
    </row>
    <row r="6968" spans="4:4">
      <c r="D6968" s="4"/>
    </row>
    <row r="6969" spans="4:4">
      <c r="D6969" s="4"/>
    </row>
    <row r="6970" spans="4:4">
      <c r="D6970" s="4"/>
    </row>
    <row r="6971" spans="4:4">
      <c r="D6971" s="4"/>
    </row>
    <row r="6972" spans="4:4">
      <c r="D6972" s="4"/>
    </row>
    <row r="6973" spans="4:4">
      <c r="D6973" s="4"/>
    </row>
    <row r="6974" spans="4:4">
      <c r="D6974" s="4"/>
    </row>
    <row r="6975" spans="4:4">
      <c r="D6975" s="4"/>
    </row>
    <row r="6976" spans="4:4">
      <c r="D6976" s="4"/>
    </row>
    <row r="6977" spans="4:4">
      <c r="D6977" s="4"/>
    </row>
    <row r="6978" spans="4:4">
      <c r="D6978" s="4"/>
    </row>
    <row r="6979" spans="4:4">
      <c r="D6979" s="4"/>
    </row>
    <row r="6980" spans="4:4">
      <c r="D6980" s="4"/>
    </row>
    <row r="6981" spans="4:4">
      <c r="D6981" s="4"/>
    </row>
    <row r="6982" spans="4:4">
      <c r="D6982" s="4"/>
    </row>
    <row r="6983" spans="4:4">
      <c r="D6983" s="4"/>
    </row>
    <row r="6984" spans="4:4">
      <c r="D6984" s="4"/>
    </row>
    <row r="6985" spans="4:4">
      <c r="D6985" s="4"/>
    </row>
    <row r="6986" spans="4:4">
      <c r="D6986" s="4"/>
    </row>
    <row r="6987" spans="4:4">
      <c r="D6987" s="4"/>
    </row>
    <row r="6988" spans="4:4">
      <c r="D6988" s="4"/>
    </row>
    <row r="6989" spans="4:4">
      <c r="D6989" s="4"/>
    </row>
    <row r="6990" spans="4:4">
      <c r="D6990" s="4"/>
    </row>
    <row r="6991" spans="4:4">
      <c r="D6991" s="4"/>
    </row>
    <row r="6992" spans="4:4">
      <c r="D6992" s="4"/>
    </row>
    <row r="6993" spans="4:4">
      <c r="D6993" s="4"/>
    </row>
    <row r="6994" spans="4:4">
      <c r="D6994" s="4"/>
    </row>
    <row r="6995" spans="4:4">
      <c r="D6995" s="4"/>
    </row>
    <row r="6996" spans="4:4">
      <c r="D6996" s="4"/>
    </row>
    <row r="6997" spans="4:4">
      <c r="D6997" s="4"/>
    </row>
    <row r="6998" spans="4:4">
      <c r="D6998" s="4"/>
    </row>
    <row r="6999" spans="4:4">
      <c r="D6999" s="4"/>
    </row>
    <row r="7000" spans="4:4">
      <c r="D7000" s="4"/>
    </row>
    <row r="7001" spans="4:4">
      <c r="D7001" s="4"/>
    </row>
    <row r="7002" spans="4:4">
      <c r="D7002" s="4"/>
    </row>
    <row r="7003" spans="4:4">
      <c r="D7003" s="4"/>
    </row>
    <row r="7004" spans="4:4">
      <c r="D7004" s="4"/>
    </row>
    <row r="7005" spans="4:4">
      <c r="D7005" s="4"/>
    </row>
    <row r="7006" spans="4:4">
      <c r="D7006" s="4"/>
    </row>
    <row r="7007" spans="4:4">
      <c r="D7007" s="4"/>
    </row>
    <row r="7008" spans="4:4">
      <c r="D7008" s="4"/>
    </row>
    <row r="7009" spans="4:4">
      <c r="D7009" s="4"/>
    </row>
    <row r="7010" spans="4:4">
      <c r="D7010" s="4"/>
    </row>
    <row r="7011" spans="4:4">
      <c r="D7011" s="4"/>
    </row>
    <row r="7012" spans="4:4">
      <c r="D7012" s="4"/>
    </row>
    <row r="7013" spans="4:4">
      <c r="D7013" s="4"/>
    </row>
    <row r="7014" spans="4:4">
      <c r="D7014" s="4"/>
    </row>
    <row r="7015" spans="4:4">
      <c r="D7015" s="4"/>
    </row>
    <row r="7016" spans="4:4">
      <c r="D7016" s="4"/>
    </row>
    <row r="7017" spans="4:4">
      <c r="D7017" s="4"/>
    </row>
    <row r="7018" spans="4:4">
      <c r="D7018" s="4"/>
    </row>
    <row r="7019" spans="4:4">
      <c r="D7019" s="4"/>
    </row>
    <row r="7020" spans="4:4">
      <c r="D7020" s="4"/>
    </row>
    <row r="7021" spans="4:4">
      <c r="D7021" s="4"/>
    </row>
    <row r="7022" spans="4:4">
      <c r="D7022" s="4"/>
    </row>
    <row r="7023" spans="4:4">
      <c r="D7023" s="4"/>
    </row>
    <row r="7024" spans="4:4">
      <c r="D7024" s="4"/>
    </row>
    <row r="7025" spans="4:4">
      <c r="D7025" s="4"/>
    </row>
    <row r="7026" spans="4:4">
      <c r="D7026" s="4"/>
    </row>
    <row r="7027" spans="4:4">
      <c r="D7027" s="4"/>
    </row>
    <row r="7028" spans="4:4">
      <c r="D7028" s="4"/>
    </row>
    <row r="7029" spans="4:4">
      <c r="D7029" s="4"/>
    </row>
    <row r="7030" spans="4:4">
      <c r="D7030" s="4"/>
    </row>
    <row r="7031" spans="4:4">
      <c r="D7031" s="4"/>
    </row>
    <row r="7032" spans="4:4">
      <c r="D7032" s="4"/>
    </row>
    <row r="7033" spans="4:4">
      <c r="D7033" s="4"/>
    </row>
    <row r="7034" spans="4:4">
      <c r="D7034" s="4"/>
    </row>
    <row r="7035" spans="4:4">
      <c r="D7035" s="4"/>
    </row>
    <row r="7036" spans="4:4">
      <c r="D7036" s="4"/>
    </row>
    <row r="7037" spans="4:4">
      <c r="D7037" s="4"/>
    </row>
    <row r="7038" spans="4:4">
      <c r="D7038" s="4"/>
    </row>
    <row r="7039" spans="4:4">
      <c r="D7039" s="4"/>
    </row>
    <row r="7040" spans="4:4">
      <c r="D7040" s="4"/>
    </row>
    <row r="7041" spans="4:4">
      <c r="D7041" s="4"/>
    </row>
    <row r="7042" spans="4:4">
      <c r="D7042" s="4"/>
    </row>
    <row r="7043" spans="4:4">
      <c r="D7043" s="4"/>
    </row>
    <row r="7044" spans="4:4">
      <c r="D7044" s="4"/>
    </row>
    <row r="7045" spans="4:4">
      <c r="D7045" s="4"/>
    </row>
    <row r="7046" spans="4:4">
      <c r="D7046" s="4"/>
    </row>
    <row r="7047" spans="4:4">
      <c r="D7047" s="4"/>
    </row>
    <row r="7048" spans="4:4">
      <c r="D7048" s="4"/>
    </row>
    <row r="7049" spans="4:4">
      <c r="D7049" s="4"/>
    </row>
    <row r="7050" spans="4:4">
      <c r="D7050" s="4"/>
    </row>
    <row r="7051" spans="4:4">
      <c r="D7051" s="4"/>
    </row>
    <row r="7052" spans="4:4">
      <c r="D7052" s="4"/>
    </row>
    <row r="7053" spans="4:4">
      <c r="D7053" s="4"/>
    </row>
    <row r="7054" spans="4:4">
      <c r="D7054" s="4"/>
    </row>
    <row r="7055" spans="4:4">
      <c r="D7055" s="4"/>
    </row>
    <row r="7056" spans="4:4">
      <c r="D7056" s="4"/>
    </row>
    <row r="7057" spans="4:4">
      <c r="D7057" s="4"/>
    </row>
    <row r="7058" spans="4:4">
      <c r="D7058" s="4"/>
    </row>
    <row r="7059" spans="4:4">
      <c r="D7059" s="4"/>
    </row>
    <row r="7060" spans="4:4">
      <c r="D7060" s="4"/>
    </row>
    <row r="7061" spans="4:4">
      <c r="D7061" s="4"/>
    </row>
    <row r="7062" spans="4:4">
      <c r="D7062" s="4"/>
    </row>
    <row r="7063" spans="4:4">
      <c r="D7063" s="4"/>
    </row>
    <row r="7064" spans="4:4">
      <c r="D7064" s="4"/>
    </row>
    <row r="7065" spans="4:4">
      <c r="D7065" s="4"/>
    </row>
    <row r="7066" spans="4:4">
      <c r="D7066" s="4"/>
    </row>
    <row r="7067" spans="4:4">
      <c r="D7067" s="4"/>
    </row>
    <row r="7068" spans="4:4">
      <c r="D7068" s="4"/>
    </row>
    <row r="7069" spans="4:4">
      <c r="D7069" s="4"/>
    </row>
    <row r="7070" spans="4:4">
      <c r="D7070" s="4"/>
    </row>
    <row r="7071" spans="4:4">
      <c r="D7071" s="4"/>
    </row>
    <row r="7072" spans="4:4">
      <c r="D7072" s="4"/>
    </row>
    <row r="7073" spans="4:4">
      <c r="D7073" s="4"/>
    </row>
    <row r="7074" spans="4:4">
      <c r="D7074" s="4"/>
    </row>
    <row r="7075" spans="4:4">
      <c r="D7075" s="4"/>
    </row>
    <row r="7076" spans="4:4">
      <c r="D7076" s="4"/>
    </row>
    <row r="7077" spans="4:4">
      <c r="D7077" s="4"/>
    </row>
    <row r="7078" spans="4:4">
      <c r="D7078" s="4"/>
    </row>
    <row r="7079" spans="4:4">
      <c r="D7079" s="4"/>
    </row>
    <row r="7080" spans="4:4">
      <c r="D7080" s="4"/>
    </row>
    <row r="7081" spans="4:4">
      <c r="D7081" s="4"/>
    </row>
    <row r="7082" spans="4:4">
      <c r="D7082" s="4"/>
    </row>
    <row r="7083" spans="4:4">
      <c r="D7083" s="4"/>
    </row>
    <row r="7084" spans="4:4">
      <c r="D7084" s="4"/>
    </row>
    <row r="7085" spans="4:4">
      <c r="D7085" s="4"/>
    </row>
    <row r="7086" spans="4:4">
      <c r="D7086" s="4"/>
    </row>
    <row r="7087" spans="4:4">
      <c r="D7087" s="4"/>
    </row>
    <row r="7088" spans="4:4">
      <c r="D7088" s="4"/>
    </row>
    <row r="7089" spans="4:4">
      <c r="D7089" s="4"/>
    </row>
    <row r="7090" spans="4:4">
      <c r="D7090" s="4"/>
    </row>
    <row r="7091" spans="4:4">
      <c r="D7091" s="4"/>
    </row>
    <row r="7092" spans="4:4">
      <c r="D7092" s="4"/>
    </row>
    <row r="7093" spans="4:4">
      <c r="D7093" s="4"/>
    </row>
    <row r="7094" spans="4:4">
      <c r="D7094" s="4"/>
    </row>
    <row r="7095" spans="4:4">
      <c r="D7095" s="4"/>
    </row>
    <row r="7096" spans="4:4">
      <c r="D7096" s="4"/>
    </row>
    <row r="7097" spans="4:4">
      <c r="D7097" s="4"/>
    </row>
    <row r="7098" spans="4:4">
      <c r="D7098" s="4"/>
    </row>
    <row r="7099" spans="4:4">
      <c r="D7099" s="4"/>
    </row>
    <row r="7100" spans="4:4">
      <c r="D7100" s="4"/>
    </row>
    <row r="7101" spans="4:4">
      <c r="D7101" s="4"/>
    </row>
    <row r="7102" spans="4:4">
      <c r="D7102" s="4"/>
    </row>
    <row r="7103" spans="4:4">
      <c r="D7103" s="4"/>
    </row>
    <row r="7104" spans="4:4">
      <c r="D7104" s="4"/>
    </row>
    <row r="7105" spans="4:4">
      <c r="D7105" s="4"/>
    </row>
    <row r="7106" spans="4:4">
      <c r="D7106" s="4"/>
    </row>
    <row r="7107" spans="4:4">
      <c r="D7107" s="4"/>
    </row>
    <row r="7108" spans="4:4">
      <c r="D7108" s="4"/>
    </row>
    <row r="7109" spans="4:4">
      <c r="D7109" s="4"/>
    </row>
    <row r="7110" spans="4:4">
      <c r="D7110" s="4"/>
    </row>
    <row r="7111" spans="4:4">
      <c r="D7111" s="4"/>
    </row>
    <row r="7112" spans="4:4">
      <c r="D7112" s="4"/>
    </row>
    <row r="7113" spans="4:4">
      <c r="D7113" s="4"/>
    </row>
    <row r="7114" spans="4:4">
      <c r="D7114" s="4"/>
    </row>
    <row r="7115" spans="4:4">
      <c r="D7115" s="4"/>
    </row>
    <row r="7116" spans="4:4">
      <c r="D7116" s="4"/>
    </row>
    <row r="7117" spans="4:4">
      <c r="D7117" s="4"/>
    </row>
    <row r="7118" spans="4:4">
      <c r="D7118" s="4"/>
    </row>
    <row r="7119" spans="4:4">
      <c r="D7119" s="4"/>
    </row>
    <row r="7120" spans="4:4">
      <c r="D7120" s="4"/>
    </row>
    <row r="7121" spans="4:4">
      <c r="D7121" s="4"/>
    </row>
    <row r="7122" spans="4:4">
      <c r="D7122" s="4"/>
    </row>
    <row r="7123" spans="4:4">
      <c r="D7123" s="4"/>
    </row>
    <row r="7124" spans="4:4">
      <c r="D7124" s="4"/>
    </row>
    <row r="7125" spans="4:4">
      <c r="D7125" s="4"/>
    </row>
    <row r="7126" spans="4:4">
      <c r="D7126" s="4"/>
    </row>
    <row r="7127" spans="4:4">
      <c r="D7127" s="4"/>
    </row>
    <row r="7128" spans="4:4">
      <c r="D7128" s="4"/>
    </row>
    <row r="7129" spans="4:4">
      <c r="D7129" s="4"/>
    </row>
    <row r="7130" spans="4:4">
      <c r="D7130" s="4"/>
    </row>
    <row r="7131" spans="4:4">
      <c r="D7131" s="4"/>
    </row>
    <row r="7132" spans="4:4">
      <c r="D7132" s="4"/>
    </row>
    <row r="7133" spans="4:4">
      <c r="D7133" s="4"/>
    </row>
    <row r="7134" spans="4:4">
      <c r="D7134" s="4"/>
    </row>
    <row r="7135" spans="4:4">
      <c r="D7135" s="4"/>
    </row>
    <row r="7136" spans="4:4">
      <c r="D7136" s="4"/>
    </row>
    <row r="7137" spans="4:4">
      <c r="D7137" s="4"/>
    </row>
    <row r="7138" spans="4:4">
      <c r="D7138" s="4"/>
    </row>
    <row r="7139" spans="4:4">
      <c r="D7139" s="4"/>
    </row>
    <row r="7140" spans="4:4">
      <c r="D7140" s="4"/>
    </row>
    <row r="7141" spans="4:4">
      <c r="D7141" s="4"/>
    </row>
    <row r="7142" spans="4:4">
      <c r="D7142" s="4"/>
    </row>
    <row r="7143" spans="4:4">
      <c r="D7143" s="4"/>
    </row>
    <row r="7144" spans="4:4">
      <c r="D7144" s="4"/>
    </row>
    <row r="7145" spans="4:4">
      <c r="D7145" s="4"/>
    </row>
    <row r="7146" spans="4:4">
      <c r="D7146" s="4"/>
    </row>
    <row r="7147" spans="4:4">
      <c r="D7147" s="4"/>
    </row>
    <row r="7148" spans="4:4">
      <c r="D7148" s="4"/>
    </row>
    <row r="7149" spans="4:4">
      <c r="D7149" s="4"/>
    </row>
    <row r="7150" spans="4:4">
      <c r="D7150" s="4"/>
    </row>
    <row r="7151" spans="4:4">
      <c r="D7151" s="4"/>
    </row>
    <row r="7152" spans="4:4">
      <c r="D7152" s="4"/>
    </row>
    <row r="7153" spans="4:4">
      <c r="D7153" s="4"/>
    </row>
    <row r="7154" spans="4:4">
      <c r="D7154" s="4"/>
    </row>
    <row r="7155" spans="4:4">
      <c r="D7155" s="4"/>
    </row>
    <row r="7156" spans="4:4">
      <c r="D7156" s="4"/>
    </row>
    <row r="7157" spans="4:4">
      <c r="D7157" s="4"/>
    </row>
    <row r="7158" spans="4:4">
      <c r="D7158" s="4"/>
    </row>
    <row r="7159" spans="4:4">
      <c r="D7159" s="4"/>
    </row>
    <row r="7160" spans="4:4">
      <c r="D7160" s="4"/>
    </row>
    <row r="7161" spans="4:4">
      <c r="D7161" s="4"/>
    </row>
    <row r="7162" spans="4:4">
      <c r="D7162" s="4"/>
    </row>
    <row r="7163" spans="4:4">
      <c r="D7163" s="4"/>
    </row>
    <row r="7164" spans="4:4">
      <c r="D7164" s="4"/>
    </row>
    <row r="7165" spans="4:4">
      <c r="D7165" s="4"/>
    </row>
    <row r="7166" spans="4:4">
      <c r="D7166" s="4"/>
    </row>
    <row r="7167" spans="4:4">
      <c r="D7167" s="4"/>
    </row>
    <row r="7168" spans="4:4">
      <c r="D7168" s="4"/>
    </row>
    <row r="7169" spans="4:4">
      <c r="D7169" s="4"/>
    </row>
    <row r="7170" spans="4:4">
      <c r="D7170" s="4"/>
    </row>
    <row r="7171" spans="4:4">
      <c r="D7171" s="4"/>
    </row>
    <row r="7172" spans="4:4">
      <c r="D7172" s="4"/>
    </row>
    <row r="7173" spans="4:4">
      <c r="D7173" s="4"/>
    </row>
    <row r="7174" spans="4:4">
      <c r="D7174" s="4"/>
    </row>
    <row r="7175" spans="4:4">
      <c r="D7175" s="4"/>
    </row>
    <row r="7176" spans="4:4">
      <c r="D7176" s="4"/>
    </row>
    <row r="7177" spans="4:4">
      <c r="D7177" s="4"/>
    </row>
    <row r="7178" spans="4:4">
      <c r="D7178" s="4"/>
    </row>
    <row r="7179" spans="4:4">
      <c r="D7179" s="4"/>
    </row>
    <row r="7180" spans="4:4">
      <c r="D7180" s="4"/>
    </row>
    <row r="7181" spans="4:4">
      <c r="D7181" s="4"/>
    </row>
    <row r="7182" spans="4:4">
      <c r="D7182" s="4"/>
    </row>
    <row r="7183" spans="4:4">
      <c r="D7183" s="4"/>
    </row>
    <row r="7184" spans="4:4">
      <c r="D7184" s="4"/>
    </row>
    <row r="7185" spans="4:4">
      <c r="D7185" s="4"/>
    </row>
    <row r="7186" spans="4:4">
      <c r="D7186" s="4"/>
    </row>
    <row r="7187" spans="4:4">
      <c r="D7187" s="4"/>
    </row>
    <row r="7188" spans="4:4">
      <c r="D7188" s="4"/>
    </row>
    <row r="7189" spans="4:4">
      <c r="D7189" s="4"/>
    </row>
    <row r="7190" spans="4:4">
      <c r="D7190" s="4"/>
    </row>
    <row r="7191" spans="4:4">
      <c r="D7191" s="4"/>
    </row>
    <row r="7192" spans="4:4">
      <c r="D7192" s="4"/>
    </row>
    <row r="7193" spans="4:4">
      <c r="D7193" s="4"/>
    </row>
    <row r="7194" spans="4:4">
      <c r="D7194" s="4"/>
    </row>
    <row r="7195" spans="4:4">
      <c r="D7195" s="4"/>
    </row>
    <row r="7196" spans="4:4">
      <c r="D7196" s="4"/>
    </row>
    <row r="7197" spans="4:4">
      <c r="D7197" s="4"/>
    </row>
    <row r="7198" spans="4:4">
      <c r="D7198" s="4"/>
    </row>
    <row r="7199" spans="4:4">
      <c r="D7199" s="4"/>
    </row>
    <row r="7200" spans="4:4">
      <c r="D7200" s="4"/>
    </row>
    <row r="7201" spans="4:4">
      <c r="D7201" s="4"/>
    </row>
    <row r="7202" spans="4:4">
      <c r="D7202" s="4"/>
    </row>
    <row r="7203" spans="4:4">
      <c r="D7203" s="4"/>
    </row>
    <row r="7204" spans="4:4">
      <c r="D7204" s="4"/>
    </row>
    <row r="7205" spans="4:4">
      <c r="D7205" s="4"/>
    </row>
    <row r="7206" spans="4:4">
      <c r="D7206" s="4"/>
    </row>
    <row r="7207" spans="4:4">
      <c r="D7207" s="4"/>
    </row>
    <row r="7208" spans="4:4">
      <c r="D7208" s="4"/>
    </row>
    <row r="7209" spans="4:4">
      <c r="D7209" s="4"/>
    </row>
    <row r="7210" spans="4:4">
      <c r="D7210" s="4"/>
    </row>
    <row r="7211" spans="4:4">
      <c r="D7211" s="4"/>
    </row>
    <row r="7212" spans="4:4">
      <c r="D7212" s="4"/>
    </row>
    <row r="7213" spans="4:4">
      <c r="D7213" s="4"/>
    </row>
    <row r="7214" spans="4:4">
      <c r="D7214" s="4"/>
    </row>
    <row r="7215" spans="4:4">
      <c r="D7215" s="4"/>
    </row>
    <row r="7216" spans="4:4">
      <c r="D7216" s="4"/>
    </row>
    <row r="7217" spans="4:4">
      <c r="D7217" s="4"/>
    </row>
    <row r="7218" spans="4:4">
      <c r="D7218" s="4"/>
    </row>
    <row r="7219" spans="4:4">
      <c r="D7219" s="4"/>
    </row>
    <row r="7220" spans="4:4">
      <c r="D7220" s="4"/>
    </row>
    <row r="7221" spans="4:4">
      <c r="D7221" s="4"/>
    </row>
    <row r="7222" spans="4:4">
      <c r="D7222" s="4"/>
    </row>
    <row r="7223" spans="4:4">
      <c r="D7223" s="4"/>
    </row>
    <row r="7224" spans="4:4">
      <c r="D7224" s="4"/>
    </row>
    <row r="7225" spans="4:4">
      <c r="D7225" s="4"/>
    </row>
    <row r="7226" spans="4:4">
      <c r="D7226" s="4"/>
    </row>
    <row r="7227" spans="4:4">
      <c r="D7227" s="4"/>
    </row>
    <row r="7228" spans="4:4">
      <c r="D7228" s="4"/>
    </row>
    <row r="7229" spans="4:4">
      <c r="D7229" s="4"/>
    </row>
    <row r="7230" spans="4:4">
      <c r="D7230" s="4"/>
    </row>
    <row r="7231" spans="4:4">
      <c r="D7231" s="4"/>
    </row>
    <row r="7232" spans="4:4">
      <c r="D7232" s="4"/>
    </row>
    <row r="7233" spans="4:4">
      <c r="D7233" s="4"/>
    </row>
    <row r="7234" spans="4:4">
      <c r="D7234" s="4"/>
    </row>
    <row r="7235" spans="4:4">
      <c r="D7235" s="4"/>
    </row>
    <row r="7236" spans="4:4">
      <c r="D7236" s="4"/>
    </row>
    <row r="7237" spans="4:4">
      <c r="D7237" s="4"/>
    </row>
    <row r="7238" spans="4:4">
      <c r="D7238" s="4"/>
    </row>
    <row r="7239" spans="4:4">
      <c r="D7239" s="4"/>
    </row>
    <row r="7240" spans="4:4">
      <c r="D7240" s="4"/>
    </row>
    <row r="7241" spans="4:4">
      <c r="D7241" s="4"/>
    </row>
    <row r="7242" spans="4:4">
      <c r="D7242" s="4"/>
    </row>
    <row r="7243" spans="4:4">
      <c r="D7243" s="4"/>
    </row>
    <row r="7244" spans="4:4">
      <c r="D7244" s="4"/>
    </row>
    <row r="7245" spans="4:4">
      <c r="D7245" s="4"/>
    </row>
    <row r="7246" spans="4:4">
      <c r="D7246" s="4"/>
    </row>
    <row r="7247" spans="4:4">
      <c r="D7247" s="4"/>
    </row>
    <row r="7248" spans="4:4">
      <c r="D7248" s="4"/>
    </row>
    <row r="7249" spans="4:4">
      <c r="D7249" s="4"/>
    </row>
    <row r="7250" spans="4:4">
      <c r="D7250" s="4"/>
    </row>
    <row r="7251" spans="4:4">
      <c r="D7251" s="4"/>
    </row>
    <row r="7252" spans="4:4">
      <c r="D7252" s="4"/>
    </row>
    <row r="7253" spans="4:4">
      <c r="D7253" s="4"/>
    </row>
    <row r="7254" spans="4:4">
      <c r="D7254" s="4"/>
    </row>
    <row r="7255" spans="4:4">
      <c r="D7255" s="4"/>
    </row>
    <row r="7256" spans="4:4">
      <c r="D7256" s="4"/>
    </row>
    <row r="7257" spans="4:4">
      <c r="D7257" s="4"/>
    </row>
    <row r="7258" spans="4:4">
      <c r="D7258" s="4"/>
    </row>
    <row r="7259" spans="4:4">
      <c r="D7259" s="4"/>
    </row>
    <row r="7260" spans="4:4">
      <c r="D7260" s="4"/>
    </row>
    <row r="7261" spans="4:4">
      <c r="D7261" s="4"/>
    </row>
    <row r="7262" spans="4:4">
      <c r="D7262" s="4"/>
    </row>
    <row r="7263" spans="4:4">
      <c r="D7263" s="4"/>
    </row>
    <row r="7264" spans="4:4">
      <c r="D7264" s="4"/>
    </row>
    <row r="7265" spans="4:4">
      <c r="D7265" s="4"/>
    </row>
    <row r="7266" spans="4:4">
      <c r="D7266" s="4"/>
    </row>
    <row r="7267" spans="4:4">
      <c r="D7267" s="4"/>
    </row>
    <row r="7268" spans="4:4">
      <c r="D7268" s="4"/>
    </row>
    <row r="7269" spans="4:4">
      <c r="D7269" s="4"/>
    </row>
    <row r="7270" spans="4:4">
      <c r="D7270" s="4"/>
    </row>
    <row r="7271" spans="4:4">
      <c r="D7271" s="4"/>
    </row>
    <row r="7272" spans="4:4">
      <c r="D7272" s="4"/>
    </row>
    <row r="7273" spans="4:4">
      <c r="D7273" s="4"/>
    </row>
    <row r="7274" spans="4:4">
      <c r="D7274" s="4"/>
    </row>
    <row r="7275" spans="4:4">
      <c r="D7275" s="4"/>
    </row>
    <row r="7276" spans="4:4">
      <c r="D7276" s="4"/>
    </row>
    <row r="7277" spans="4:4">
      <c r="D7277" s="4"/>
    </row>
    <row r="7278" spans="4:4">
      <c r="D7278" s="4"/>
    </row>
    <row r="7279" spans="4:4">
      <c r="D7279" s="4"/>
    </row>
    <row r="7280" spans="4:4">
      <c r="D7280" s="4"/>
    </row>
    <row r="7281" spans="4:4">
      <c r="D7281" s="4"/>
    </row>
    <row r="7282" spans="4:4">
      <c r="D7282" s="4"/>
    </row>
    <row r="7283" spans="4:4">
      <c r="D7283" s="4"/>
    </row>
    <row r="7284" spans="4:4">
      <c r="D7284" s="4"/>
    </row>
    <row r="7285" spans="4:4">
      <c r="D7285" s="4"/>
    </row>
    <row r="7286" spans="4:4">
      <c r="D7286" s="4"/>
    </row>
    <row r="7287" spans="4:4">
      <c r="D7287" s="4"/>
    </row>
    <row r="7288" spans="4:4">
      <c r="D7288" s="4"/>
    </row>
    <row r="7289" spans="4:4">
      <c r="D7289" s="4"/>
    </row>
    <row r="7290" spans="4:4">
      <c r="D7290" s="4"/>
    </row>
    <row r="7291" spans="4:4">
      <c r="D7291" s="4"/>
    </row>
    <row r="7292" spans="4:4">
      <c r="D7292" s="4"/>
    </row>
    <row r="7293" spans="4:4">
      <c r="D7293" s="4"/>
    </row>
    <row r="7294" spans="4:4">
      <c r="D7294" s="4"/>
    </row>
    <row r="7295" spans="4:4">
      <c r="D7295" s="4"/>
    </row>
    <row r="7296" spans="4:4">
      <c r="D7296" s="4"/>
    </row>
    <row r="7297" spans="4:4">
      <c r="D7297" s="4"/>
    </row>
    <row r="7298" spans="4:4">
      <c r="D7298" s="4"/>
    </row>
    <row r="7299" spans="4:4">
      <c r="D7299" s="4"/>
    </row>
    <row r="7300" spans="4:4">
      <c r="D7300" s="4"/>
    </row>
    <row r="7301" spans="4:4">
      <c r="D7301" s="4"/>
    </row>
    <row r="7302" spans="4:4">
      <c r="D7302" s="4"/>
    </row>
    <row r="7303" spans="4:4">
      <c r="D7303" s="4"/>
    </row>
    <row r="7304" spans="4:4">
      <c r="D7304" s="4"/>
    </row>
    <row r="7305" spans="4:4">
      <c r="D7305" s="4"/>
    </row>
    <row r="7306" spans="4:4">
      <c r="D7306" s="4"/>
    </row>
    <row r="7307" spans="4:4">
      <c r="D7307" s="4"/>
    </row>
    <row r="7308" spans="4:4">
      <c r="D7308" s="4"/>
    </row>
    <row r="7309" spans="4:4">
      <c r="D7309" s="4"/>
    </row>
    <row r="7310" spans="4:4">
      <c r="D7310" s="4"/>
    </row>
    <row r="7311" spans="4:4">
      <c r="D7311" s="4"/>
    </row>
    <row r="7312" spans="4:4">
      <c r="D7312" s="4"/>
    </row>
    <row r="7313" spans="4:4">
      <c r="D7313" s="4"/>
    </row>
    <row r="7314" spans="4:4">
      <c r="D7314" s="4"/>
    </row>
    <row r="7315" spans="4:4">
      <c r="D7315" s="4"/>
    </row>
    <row r="7316" spans="4:4">
      <c r="D7316" s="4"/>
    </row>
    <row r="7317" spans="4:4">
      <c r="D7317" s="4"/>
    </row>
    <row r="7318" spans="4:4">
      <c r="D7318" s="4"/>
    </row>
    <row r="7319" spans="4:4">
      <c r="D7319" s="4"/>
    </row>
    <row r="7320" spans="4:4">
      <c r="D7320" s="4"/>
    </row>
    <row r="7321" spans="4:4">
      <c r="D7321" s="4"/>
    </row>
    <row r="7322" spans="4:4">
      <c r="D7322" s="4"/>
    </row>
    <row r="7323" spans="4:4">
      <c r="D7323" s="4"/>
    </row>
    <row r="7324" spans="4:4">
      <c r="D7324" s="4"/>
    </row>
    <row r="7325" spans="4:4">
      <c r="D7325" s="4"/>
    </row>
    <row r="7326" spans="4:4">
      <c r="D7326" s="4"/>
    </row>
    <row r="7327" spans="4:4">
      <c r="D7327" s="4"/>
    </row>
    <row r="7328" spans="4:4">
      <c r="D7328" s="4"/>
    </row>
    <row r="7329" spans="4:4">
      <c r="D7329" s="4"/>
    </row>
    <row r="7330" spans="4:4">
      <c r="D7330" s="4"/>
    </row>
    <row r="7331" spans="4:4">
      <c r="D7331" s="4"/>
    </row>
    <row r="7332" spans="4:4">
      <c r="D7332" s="4"/>
    </row>
    <row r="7333" spans="4:4">
      <c r="D7333" s="4"/>
    </row>
    <row r="7334" spans="4:4">
      <c r="D7334" s="4"/>
    </row>
    <row r="7335" spans="4:4">
      <c r="D7335" s="4"/>
    </row>
    <row r="7336" spans="4:4">
      <c r="D7336" s="4"/>
    </row>
    <row r="7337" spans="4:4">
      <c r="D7337" s="4"/>
    </row>
    <row r="7338" spans="4:4">
      <c r="D7338" s="4"/>
    </row>
    <row r="7339" spans="4:4">
      <c r="D7339" s="4"/>
    </row>
    <row r="7340" spans="4:4">
      <c r="D7340" s="4"/>
    </row>
    <row r="7341" spans="4:4">
      <c r="D7341" s="4"/>
    </row>
    <row r="7342" spans="4:4">
      <c r="D7342" s="4"/>
    </row>
    <row r="7343" spans="4:4">
      <c r="D7343" s="4"/>
    </row>
    <row r="7344" spans="4:4">
      <c r="D7344" s="4"/>
    </row>
    <row r="7345" spans="4:4">
      <c r="D7345" s="4"/>
    </row>
    <row r="7346" spans="4:4">
      <c r="D7346" s="4"/>
    </row>
    <row r="7347" spans="4:4">
      <c r="D7347" s="4"/>
    </row>
    <row r="7348" spans="4:4">
      <c r="D7348" s="4"/>
    </row>
    <row r="7349" spans="4:4">
      <c r="D7349" s="4"/>
    </row>
    <row r="7350" spans="4:4">
      <c r="D7350" s="4"/>
    </row>
    <row r="7351" spans="4:4">
      <c r="D7351" s="4"/>
    </row>
    <row r="7352" spans="4:4">
      <c r="D7352" s="4"/>
    </row>
    <row r="7353" spans="4:4">
      <c r="D7353" s="4"/>
    </row>
    <row r="7354" spans="4:4">
      <c r="D7354" s="4"/>
    </row>
    <row r="7355" spans="4:4">
      <c r="D7355" s="4"/>
    </row>
    <row r="7356" spans="4:4">
      <c r="D7356" s="4"/>
    </row>
    <row r="7357" spans="4:4">
      <c r="D7357" s="4"/>
    </row>
    <row r="7358" spans="4:4">
      <c r="D7358" s="4"/>
    </row>
    <row r="7359" spans="4:4">
      <c r="D7359" s="4"/>
    </row>
    <row r="7360" spans="4:4">
      <c r="D7360" s="4"/>
    </row>
    <row r="7361" spans="4:4">
      <c r="D7361" s="4"/>
    </row>
    <row r="7362" spans="4:4">
      <c r="D7362" s="4"/>
    </row>
    <row r="7363" spans="4:4">
      <c r="D7363" s="4"/>
    </row>
    <row r="7364" spans="4:4">
      <c r="D7364" s="4"/>
    </row>
    <row r="7365" spans="4:4">
      <c r="D7365" s="4"/>
    </row>
    <row r="7366" spans="4:4">
      <c r="D7366" s="4"/>
    </row>
    <row r="7367" spans="4:4">
      <c r="D7367" s="4"/>
    </row>
    <row r="7368" spans="4:4">
      <c r="D7368" s="4"/>
    </row>
    <row r="7369" spans="4:4">
      <c r="D7369" s="4"/>
    </row>
    <row r="7370" spans="4:4">
      <c r="D7370" s="4"/>
    </row>
    <row r="7371" spans="4:4">
      <c r="D7371" s="4"/>
    </row>
    <row r="7372" spans="4:4">
      <c r="D7372" s="4"/>
    </row>
    <row r="7373" spans="4:4">
      <c r="D7373" s="4"/>
    </row>
    <row r="7374" spans="4:4">
      <c r="D7374" s="4"/>
    </row>
    <row r="7375" spans="4:4">
      <c r="D7375" s="4"/>
    </row>
    <row r="7376" spans="4:4">
      <c r="D7376" s="4"/>
    </row>
    <row r="7377" spans="4:4">
      <c r="D7377" s="4"/>
    </row>
    <row r="7378" spans="4:4">
      <c r="D7378" s="4"/>
    </row>
    <row r="7379" spans="4:4">
      <c r="D7379" s="4"/>
    </row>
    <row r="7380" spans="4:4">
      <c r="D7380" s="4"/>
    </row>
    <row r="7381" spans="4:4">
      <c r="D7381" s="4"/>
    </row>
    <row r="7382" spans="4:4">
      <c r="D7382" s="4"/>
    </row>
    <row r="7383" spans="4:4">
      <c r="D7383" s="4"/>
    </row>
    <row r="7384" spans="4:4">
      <c r="D7384" s="4"/>
    </row>
    <row r="7385" spans="4:4">
      <c r="D7385" s="4"/>
    </row>
    <row r="7386" spans="4:4">
      <c r="D7386" s="4"/>
    </row>
    <row r="7387" spans="4:4">
      <c r="D7387" s="4"/>
    </row>
    <row r="7388" spans="4:4">
      <c r="D7388" s="4"/>
    </row>
    <row r="7389" spans="4:4">
      <c r="D7389" s="4"/>
    </row>
    <row r="7390" spans="4:4">
      <c r="D7390" s="4"/>
    </row>
    <row r="7391" spans="4:4">
      <c r="D7391" s="4"/>
    </row>
    <row r="7392" spans="4:4">
      <c r="D7392" s="4"/>
    </row>
    <row r="7393" spans="4:4">
      <c r="D7393" s="4"/>
    </row>
    <row r="7394" spans="4:4">
      <c r="D7394" s="4"/>
    </row>
    <row r="7395" spans="4:4">
      <c r="D7395" s="4"/>
    </row>
    <row r="7396" spans="4:4">
      <c r="D7396" s="4"/>
    </row>
    <row r="7397" spans="4:4">
      <c r="D7397" s="4"/>
    </row>
    <row r="7398" spans="4:4">
      <c r="D7398" s="4"/>
    </row>
    <row r="7399" spans="4:4">
      <c r="D7399" s="4"/>
    </row>
    <row r="7400" spans="4:4">
      <c r="D7400" s="4"/>
    </row>
    <row r="7401" spans="4:4">
      <c r="D7401" s="4"/>
    </row>
    <row r="7402" spans="4:4">
      <c r="D7402" s="4"/>
    </row>
    <row r="7403" spans="4:4">
      <c r="D7403" s="4"/>
    </row>
    <row r="7404" spans="4:4">
      <c r="D7404" s="4"/>
    </row>
    <row r="7405" spans="4:4">
      <c r="D7405" s="4"/>
    </row>
    <row r="7406" spans="4:4">
      <c r="D7406" s="4"/>
    </row>
    <row r="7407" spans="4:4">
      <c r="D7407" s="4"/>
    </row>
    <row r="7408" spans="4:4">
      <c r="D7408" s="4"/>
    </row>
    <row r="7409" spans="4:4">
      <c r="D7409" s="4"/>
    </row>
    <row r="7410" spans="4:4">
      <c r="D7410" s="4"/>
    </row>
    <row r="7411" spans="4:4">
      <c r="D7411" s="4"/>
    </row>
    <row r="7412" spans="4:4">
      <c r="D7412" s="4"/>
    </row>
    <row r="7413" spans="4:4">
      <c r="D7413" s="4"/>
    </row>
    <row r="7414" spans="4:4">
      <c r="D7414" s="4"/>
    </row>
    <row r="7415" spans="4:4">
      <c r="D7415" s="4"/>
    </row>
    <row r="7416" spans="4:4">
      <c r="D7416" s="4"/>
    </row>
    <row r="7417" spans="4:4">
      <c r="D7417" s="4"/>
    </row>
    <row r="7418" spans="4:4">
      <c r="D7418" s="4"/>
    </row>
    <row r="7419" spans="4:4">
      <c r="D7419" s="4"/>
    </row>
    <row r="7420" spans="4:4">
      <c r="D7420" s="4"/>
    </row>
    <row r="7421" spans="4:4">
      <c r="D7421" s="4"/>
    </row>
    <row r="7422" spans="4:4">
      <c r="D7422" s="4"/>
    </row>
    <row r="7423" spans="4:4">
      <c r="D7423" s="4"/>
    </row>
    <row r="7424" spans="4:4">
      <c r="D7424" s="4"/>
    </row>
    <row r="7425" spans="4:4">
      <c r="D7425" s="4"/>
    </row>
    <row r="7426" spans="4:4">
      <c r="D7426" s="4"/>
    </row>
    <row r="7427" spans="4:4">
      <c r="D7427" s="4"/>
    </row>
    <row r="7428" spans="4:4">
      <c r="D7428" s="4"/>
    </row>
    <row r="7429" spans="4:4">
      <c r="D7429" s="4"/>
    </row>
    <row r="7430" spans="4:4">
      <c r="D7430" s="4"/>
    </row>
    <row r="7431" spans="4:4">
      <c r="D7431" s="4"/>
    </row>
    <row r="7432" spans="4:4">
      <c r="D7432" s="4"/>
    </row>
    <row r="7433" spans="4:4">
      <c r="D7433" s="4"/>
    </row>
    <row r="7434" spans="4:4">
      <c r="D7434" s="4"/>
    </row>
    <row r="7435" spans="4:4">
      <c r="D7435" s="4"/>
    </row>
    <row r="7436" spans="4:4">
      <c r="D7436" s="4"/>
    </row>
    <row r="7437" spans="4:4">
      <c r="D7437" s="4"/>
    </row>
    <row r="7438" spans="4:4">
      <c r="D7438" s="4"/>
    </row>
    <row r="7439" spans="4:4">
      <c r="D7439" s="4"/>
    </row>
    <row r="7440" spans="4:4">
      <c r="D7440" s="4"/>
    </row>
    <row r="7441" spans="4:4">
      <c r="D7441" s="4"/>
    </row>
    <row r="7442" spans="4:4">
      <c r="D7442" s="4"/>
    </row>
    <row r="7443" spans="4:4">
      <c r="D7443" s="4"/>
    </row>
    <row r="7444" spans="4:4">
      <c r="D7444" s="4"/>
    </row>
    <row r="7445" spans="4:4">
      <c r="D7445" s="4"/>
    </row>
    <row r="7446" spans="4:4">
      <c r="D7446" s="4"/>
    </row>
    <row r="7447" spans="4:4">
      <c r="D7447" s="4"/>
    </row>
    <row r="7448" spans="4:4">
      <c r="D7448" s="4"/>
    </row>
    <row r="7449" spans="4:4">
      <c r="D7449" s="4"/>
    </row>
    <row r="7450" spans="4:4">
      <c r="D7450" s="4"/>
    </row>
    <row r="7451" spans="4:4">
      <c r="D7451" s="4"/>
    </row>
    <row r="7452" spans="4:4">
      <c r="D7452" s="4"/>
    </row>
    <row r="7453" spans="4:4">
      <c r="D7453" s="4"/>
    </row>
    <row r="7454" spans="4:4">
      <c r="D7454" s="4"/>
    </row>
    <row r="7455" spans="4:4">
      <c r="D7455" s="4"/>
    </row>
    <row r="7456" spans="4:4">
      <c r="D7456" s="4"/>
    </row>
    <row r="7457" spans="4:4">
      <c r="D7457" s="4"/>
    </row>
    <row r="7458" spans="4:4">
      <c r="D7458" s="4"/>
    </row>
    <row r="7459" spans="4:4">
      <c r="D7459" s="4"/>
    </row>
    <row r="7460" spans="4:4">
      <c r="D7460" s="4"/>
    </row>
    <row r="7461" spans="4:4">
      <c r="D7461" s="4"/>
    </row>
    <row r="7462" spans="4:4">
      <c r="D7462" s="4"/>
    </row>
    <row r="7463" spans="4:4">
      <c r="D7463" s="4"/>
    </row>
    <row r="7464" spans="4:4">
      <c r="D7464" s="4"/>
    </row>
    <row r="7465" spans="4:4">
      <c r="D7465" s="4"/>
    </row>
    <row r="7466" spans="4:4">
      <c r="D7466" s="4"/>
    </row>
    <row r="7467" spans="4:4">
      <c r="D7467" s="4"/>
    </row>
    <row r="7468" spans="4:4">
      <c r="D7468" s="4"/>
    </row>
    <row r="7469" spans="4:4">
      <c r="D7469" s="4"/>
    </row>
    <row r="7470" spans="4:4">
      <c r="D7470" s="4"/>
    </row>
    <row r="7471" spans="4:4">
      <c r="D7471" s="4"/>
    </row>
    <row r="7472" spans="4:4">
      <c r="D7472" s="4"/>
    </row>
    <row r="7473" spans="4:4">
      <c r="D7473" s="4"/>
    </row>
    <row r="7474" spans="4:4">
      <c r="D7474" s="4"/>
    </row>
    <row r="7475" spans="4:4">
      <c r="D7475" s="4"/>
    </row>
    <row r="7476" spans="4:4">
      <c r="D7476" s="4"/>
    </row>
    <row r="7477" spans="4:4">
      <c r="D7477" s="4"/>
    </row>
    <row r="7478" spans="4:4">
      <c r="D7478" s="4"/>
    </row>
    <row r="7479" spans="4:4">
      <c r="D7479" s="4"/>
    </row>
    <row r="7480" spans="4:4">
      <c r="D7480" s="4"/>
    </row>
    <row r="7481" spans="4:4">
      <c r="D7481" s="4"/>
    </row>
    <row r="7482" spans="4:4">
      <c r="D7482" s="4"/>
    </row>
    <row r="7483" spans="4:4">
      <c r="D7483" s="4"/>
    </row>
    <row r="7484" spans="4:4">
      <c r="D7484" s="4"/>
    </row>
    <row r="7485" spans="4:4">
      <c r="D7485" s="4"/>
    </row>
    <row r="7486" spans="4:4">
      <c r="D7486" s="4"/>
    </row>
    <row r="7487" spans="4:4">
      <c r="D7487" s="4"/>
    </row>
    <row r="7488" spans="4:4">
      <c r="D7488" s="4"/>
    </row>
    <row r="7489" spans="4:4">
      <c r="D7489" s="4"/>
    </row>
    <row r="7490" spans="4:4">
      <c r="D7490" s="4"/>
    </row>
    <row r="7491" spans="4:4">
      <c r="D7491" s="4"/>
    </row>
    <row r="7492" spans="4:4">
      <c r="D7492" s="4"/>
    </row>
    <row r="7493" spans="4:4">
      <c r="D7493" s="4"/>
    </row>
    <row r="7494" spans="4:4">
      <c r="D7494" s="4"/>
    </row>
    <row r="7495" spans="4:4">
      <c r="D7495" s="4"/>
    </row>
    <row r="7496" spans="4:4">
      <c r="D7496" s="4"/>
    </row>
    <row r="7497" spans="4:4">
      <c r="D7497" s="4"/>
    </row>
    <row r="7498" spans="4:4">
      <c r="D7498" s="4"/>
    </row>
    <row r="7499" spans="4:4">
      <c r="D7499" s="4"/>
    </row>
    <row r="7500" spans="4:4">
      <c r="D7500" s="4"/>
    </row>
    <row r="7501" spans="4:4">
      <c r="D7501" s="4"/>
    </row>
    <row r="7502" spans="4:4">
      <c r="D7502" s="4"/>
    </row>
    <row r="7503" spans="4:4">
      <c r="D7503" s="4"/>
    </row>
    <row r="7504" spans="4:4">
      <c r="D7504" s="4"/>
    </row>
    <row r="7505" spans="4:4">
      <c r="D7505" s="4"/>
    </row>
    <row r="7506" spans="4:4">
      <c r="D7506" s="4"/>
    </row>
    <row r="7507" spans="4:4">
      <c r="D7507" s="4"/>
    </row>
    <row r="7508" spans="4:4">
      <c r="D7508" s="4"/>
    </row>
    <row r="7509" spans="4:4">
      <c r="D7509" s="4"/>
    </row>
    <row r="7510" spans="4:4">
      <c r="D7510" s="4"/>
    </row>
    <row r="7511" spans="4:4">
      <c r="D7511" s="4"/>
    </row>
    <row r="7512" spans="4:4">
      <c r="D7512" s="4"/>
    </row>
    <row r="7513" spans="4:4">
      <c r="D7513" s="4"/>
    </row>
    <row r="7514" spans="4:4">
      <c r="D7514" s="4"/>
    </row>
    <row r="7515" spans="4:4">
      <c r="D7515" s="4"/>
    </row>
    <row r="7516" spans="4:4">
      <c r="D7516" s="4"/>
    </row>
    <row r="7517" spans="4:4">
      <c r="D7517" s="4"/>
    </row>
    <row r="7518" spans="4:4">
      <c r="D7518" s="4"/>
    </row>
    <row r="7519" spans="4:4">
      <c r="D7519" s="4"/>
    </row>
    <row r="7520" spans="4:4">
      <c r="D7520" s="4"/>
    </row>
    <row r="7521" spans="4:4">
      <c r="D7521" s="4"/>
    </row>
    <row r="7522" spans="4:4">
      <c r="D7522" s="4"/>
    </row>
    <row r="7523" spans="4:4">
      <c r="D7523" s="4"/>
    </row>
    <row r="7524" spans="4:4">
      <c r="D7524" s="4"/>
    </row>
    <row r="7525" spans="4:4">
      <c r="D7525" s="4"/>
    </row>
    <row r="7526" spans="4:4">
      <c r="D7526" s="4"/>
    </row>
    <row r="7527" spans="4:4">
      <c r="D7527" s="4"/>
    </row>
    <row r="7528" spans="4:4">
      <c r="D7528" s="4"/>
    </row>
    <row r="7529" spans="4:4">
      <c r="D7529" s="4"/>
    </row>
    <row r="7530" spans="4:4">
      <c r="D7530" s="4"/>
    </row>
    <row r="7531" spans="4:4">
      <c r="D7531" s="4"/>
    </row>
    <row r="7532" spans="4:4">
      <c r="D7532" s="4"/>
    </row>
    <row r="7533" spans="4:4">
      <c r="D7533" s="4"/>
    </row>
    <row r="7534" spans="4:4">
      <c r="D7534" s="4"/>
    </row>
    <row r="7535" spans="4:4">
      <c r="D7535" s="4"/>
    </row>
    <row r="7536" spans="4:4">
      <c r="D7536" s="4"/>
    </row>
    <row r="7537" spans="4:4">
      <c r="D7537" s="4"/>
    </row>
    <row r="7538" spans="4:4">
      <c r="D7538" s="4"/>
    </row>
    <row r="7539" spans="4:4">
      <c r="D7539" s="4"/>
    </row>
    <row r="7540" spans="4:4">
      <c r="D7540" s="4"/>
    </row>
    <row r="7541" spans="4:4">
      <c r="D7541" s="4"/>
    </row>
    <row r="7542" spans="4:4">
      <c r="D7542" s="4"/>
    </row>
    <row r="7543" spans="4:4">
      <c r="D7543" s="4"/>
    </row>
    <row r="7544" spans="4:4">
      <c r="D7544" s="4"/>
    </row>
    <row r="7545" spans="4:4">
      <c r="D7545" s="4"/>
    </row>
    <row r="7546" spans="4:4">
      <c r="D7546" s="4"/>
    </row>
    <row r="7547" spans="4:4">
      <c r="D7547" s="4"/>
    </row>
    <row r="7548" spans="4:4">
      <c r="D7548" s="4"/>
    </row>
    <row r="7549" spans="4:4">
      <c r="D7549" s="4"/>
    </row>
    <row r="7550" spans="4:4">
      <c r="D7550" s="4"/>
    </row>
    <row r="7551" spans="4:4">
      <c r="D7551" s="4"/>
    </row>
    <row r="7552" spans="4:4">
      <c r="D7552" s="4"/>
    </row>
    <row r="7553" spans="4:4">
      <c r="D7553" s="4"/>
    </row>
    <row r="7554" spans="4:4">
      <c r="D7554" s="4"/>
    </row>
    <row r="7555" spans="4:4">
      <c r="D7555" s="4"/>
    </row>
    <row r="7556" spans="4:4">
      <c r="D7556" s="4"/>
    </row>
    <row r="7557" spans="4:4">
      <c r="D7557" s="4"/>
    </row>
    <row r="7558" spans="4:4">
      <c r="D7558" s="4"/>
    </row>
    <row r="7559" spans="4:4">
      <c r="D7559" s="4"/>
    </row>
    <row r="7560" spans="4:4">
      <c r="D7560" s="4"/>
    </row>
    <row r="7561" spans="4:4">
      <c r="D7561" s="4"/>
    </row>
    <row r="7562" spans="4:4">
      <c r="D7562" s="4"/>
    </row>
    <row r="7563" spans="4:4">
      <c r="D7563" s="4"/>
    </row>
    <row r="7564" spans="4:4">
      <c r="D7564" s="4"/>
    </row>
    <row r="7565" spans="4:4">
      <c r="D7565" s="4"/>
    </row>
    <row r="7566" spans="4:4">
      <c r="D7566" s="4"/>
    </row>
    <row r="7567" spans="4:4">
      <c r="D7567" s="4"/>
    </row>
    <row r="7568" spans="4:4">
      <c r="D7568" s="4"/>
    </row>
    <row r="7569" spans="4:4">
      <c r="D7569" s="4"/>
    </row>
    <row r="7570" spans="4:4">
      <c r="D7570" s="4"/>
    </row>
    <row r="7571" spans="4:4">
      <c r="D7571" s="4"/>
    </row>
    <row r="7572" spans="4:4">
      <c r="D7572" s="4"/>
    </row>
    <row r="7573" spans="4:4">
      <c r="D7573" s="4"/>
    </row>
    <row r="7574" spans="4:4">
      <c r="D7574" s="4"/>
    </row>
    <row r="7575" spans="4:4">
      <c r="D7575" s="4"/>
    </row>
    <row r="7576" spans="4:4">
      <c r="D7576" s="4"/>
    </row>
    <row r="7577" spans="4:4">
      <c r="D7577" s="4"/>
    </row>
    <row r="7578" spans="4:4">
      <c r="D7578" s="4"/>
    </row>
    <row r="7579" spans="4:4">
      <c r="D7579" s="4"/>
    </row>
    <row r="7580" spans="4:4">
      <c r="D7580" s="4"/>
    </row>
    <row r="7581" spans="4:4">
      <c r="D7581" s="4"/>
    </row>
    <row r="7582" spans="4:4">
      <c r="D7582" s="4"/>
    </row>
    <row r="7583" spans="4:4">
      <c r="D7583" s="4"/>
    </row>
    <row r="7584" spans="4:4">
      <c r="D7584" s="4"/>
    </row>
    <row r="7585" spans="4:4">
      <c r="D7585" s="4"/>
    </row>
    <row r="7586" spans="4:4">
      <c r="D7586" s="4"/>
    </row>
    <row r="7587" spans="4:4">
      <c r="D7587" s="4"/>
    </row>
    <row r="7588" spans="4:4">
      <c r="D7588" s="4"/>
    </row>
    <row r="7589" spans="4:4">
      <c r="D7589" s="4"/>
    </row>
    <row r="7590" spans="4:4">
      <c r="D7590" s="4"/>
    </row>
    <row r="7591" spans="4:4">
      <c r="D7591" s="4"/>
    </row>
    <row r="7592" spans="4:4">
      <c r="D7592" s="4"/>
    </row>
    <row r="7593" spans="4:4">
      <c r="D7593" s="4"/>
    </row>
    <row r="7594" spans="4:4">
      <c r="D7594" s="4"/>
    </row>
    <row r="7595" spans="4:4">
      <c r="D7595" s="4"/>
    </row>
    <row r="7596" spans="4:4">
      <c r="D7596" s="4"/>
    </row>
    <row r="7597" spans="4:4">
      <c r="D7597" s="4"/>
    </row>
    <row r="7598" spans="4:4">
      <c r="D7598" s="4"/>
    </row>
    <row r="7599" spans="4:4">
      <c r="D7599" s="4"/>
    </row>
    <row r="7600" spans="4:4">
      <c r="D7600" s="4"/>
    </row>
    <row r="7601" spans="4:4">
      <c r="D7601" s="4"/>
    </row>
    <row r="7602" spans="4:4">
      <c r="D7602" s="4"/>
    </row>
    <row r="7603" spans="4:4">
      <c r="D7603" s="4"/>
    </row>
    <row r="7604" spans="4:4">
      <c r="D7604" s="4"/>
    </row>
    <row r="7605" spans="4:4">
      <c r="D7605" s="4"/>
    </row>
    <row r="7606" spans="4:4">
      <c r="D7606" s="4"/>
    </row>
    <row r="7607" spans="4:4">
      <c r="D7607" s="4"/>
    </row>
    <row r="7608" spans="4:4">
      <c r="D7608" s="4"/>
    </row>
    <row r="7609" spans="4:4">
      <c r="D7609" s="4"/>
    </row>
    <row r="7610" spans="4:4">
      <c r="D7610" s="4"/>
    </row>
    <row r="7611" spans="4:4">
      <c r="D7611" s="4"/>
    </row>
    <row r="7612" spans="4:4">
      <c r="D7612" s="4"/>
    </row>
    <row r="7613" spans="4:4">
      <c r="D7613" s="4"/>
    </row>
    <row r="7614" spans="4:4">
      <c r="D7614" s="4"/>
    </row>
    <row r="7615" spans="4:4">
      <c r="D7615" s="4"/>
    </row>
    <row r="7616" spans="4:4">
      <c r="D7616" s="4"/>
    </row>
    <row r="7617" spans="4:4">
      <c r="D7617" s="4"/>
    </row>
    <row r="7618" spans="4:4">
      <c r="D7618" s="4"/>
    </row>
    <row r="7619" spans="4:4">
      <c r="D7619" s="4"/>
    </row>
    <row r="7620" spans="4:4">
      <c r="D7620" s="4"/>
    </row>
    <row r="7621" spans="4:4">
      <c r="D7621" s="4"/>
    </row>
    <row r="7622" spans="4:4">
      <c r="D7622" s="4"/>
    </row>
    <row r="7623" spans="4:4">
      <c r="D7623" s="4"/>
    </row>
    <row r="7624" spans="4:4">
      <c r="D7624" s="4"/>
    </row>
    <row r="7625" spans="4:4">
      <c r="D7625" s="4"/>
    </row>
    <row r="7626" spans="4:4">
      <c r="D7626" s="4"/>
    </row>
    <row r="7627" spans="4:4">
      <c r="D7627" s="4"/>
    </row>
    <row r="7628" spans="4:4">
      <c r="D7628" s="4"/>
    </row>
    <row r="7629" spans="4:4">
      <c r="D7629" s="4"/>
    </row>
    <row r="7630" spans="4:4">
      <c r="D7630" s="4"/>
    </row>
    <row r="7631" spans="4:4">
      <c r="D7631" s="4"/>
    </row>
    <row r="7632" spans="4:4">
      <c r="D7632" s="4"/>
    </row>
    <row r="7633" spans="4:4">
      <c r="D7633" s="4"/>
    </row>
    <row r="7634" spans="4:4">
      <c r="D7634" s="4"/>
    </row>
    <row r="7635" spans="4:4">
      <c r="D7635" s="4"/>
    </row>
    <row r="7636" spans="4:4">
      <c r="D7636" s="4"/>
    </row>
    <row r="7637" spans="4:4">
      <c r="D7637" s="4"/>
    </row>
    <row r="7638" spans="4:4">
      <c r="D7638" s="4"/>
    </row>
    <row r="7639" spans="4:4">
      <c r="D7639" s="4"/>
    </row>
    <row r="7640" spans="4:4">
      <c r="D7640" s="4"/>
    </row>
    <row r="7641" spans="4:4">
      <c r="D7641" s="4"/>
    </row>
    <row r="7642" spans="4:4">
      <c r="D7642" s="4"/>
    </row>
    <row r="7643" spans="4:4">
      <c r="D7643" s="4"/>
    </row>
    <row r="7644" spans="4:4">
      <c r="D7644" s="4"/>
    </row>
    <row r="7645" spans="4:4">
      <c r="D7645" s="4"/>
    </row>
    <row r="7646" spans="4:4">
      <c r="D7646" s="4"/>
    </row>
    <row r="7647" spans="4:4">
      <c r="D7647" s="4"/>
    </row>
    <row r="7648" spans="4:4">
      <c r="D7648" s="4"/>
    </row>
    <row r="7649" spans="4:4">
      <c r="D7649" s="4"/>
    </row>
    <row r="7650" spans="4:4">
      <c r="D7650" s="4"/>
    </row>
    <row r="7651" spans="4:4">
      <c r="D7651" s="4"/>
    </row>
    <row r="7652" spans="4:4">
      <c r="D7652" s="4"/>
    </row>
    <row r="7653" spans="4:4">
      <c r="D7653" s="4"/>
    </row>
    <row r="7654" spans="4:4">
      <c r="D7654" s="4"/>
    </row>
    <row r="7655" spans="4:4">
      <c r="D7655" s="4"/>
    </row>
    <row r="7656" spans="4:4">
      <c r="D7656" s="4"/>
    </row>
    <row r="7657" spans="4:4">
      <c r="D7657" s="4"/>
    </row>
    <row r="7658" spans="4:4">
      <c r="D7658" s="4"/>
    </row>
    <row r="7659" spans="4:4">
      <c r="D7659" s="4"/>
    </row>
    <row r="7660" spans="4:4">
      <c r="D7660" s="4"/>
    </row>
    <row r="7661" spans="4:4">
      <c r="D7661" s="4"/>
    </row>
    <row r="7662" spans="4:4">
      <c r="D7662" s="4"/>
    </row>
    <row r="7663" spans="4:4">
      <c r="D7663" s="4"/>
    </row>
    <row r="7664" spans="4:4">
      <c r="D7664" s="4"/>
    </row>
    <row r="7665" spans="4:4">
      <c r="D7665" s="4"/>
    </row>
    <row r="7666" spans="4:4">
      <c r="D7666" s="4"/>
    </row>
    <row r="7667" spans="4:4">
      <c r="D7667" s="4"/>
    </row>
    <row r="7668" spans="4:4">
      <c r="D7668" s="4"/>
    </row>
    <row r="7669" spans="4:4">
      <c r="D7669" s="4"/>
    </row>
    <row r="7670" spans="4:4">
      <c r="D7670" s="4"/>
    </row>
    <row r="7671" spans="4:4">
      <c r="D7671" s="4"/>
    </row>
    <row r="7672" spans="4:4">
      <c r="D7672" s="4"/>
    </row>
    <row r="7673" spans="4:4">
      <c r="D7673" s="4"/>
    </row>
    <row r="7674" spans="4:4">
      <c r="D7674" s="4"/>
    </row>
    <row r="7675" spans="4:4">
      <c r="D7675" s="4"/>
    </row>
    <row r="7676" spans="4:4">
      <c r="D7676" s="4"/>
    </row>
    <row r="7677" spans="4:4">
      <c r="D7677" s="4"/>
    </row>
    <row r="7678" spans="4:4">
      <c r="D7678" s="4"/>
    </row>
    <row r="7679" spans="4:4">
      <c r="D7679" s="4"/>
    </row>
    <row r="7680" spans="4:4">
      <c r="D7680" s="4"/>
    </row>
    <row r="7681" spans="4:4">
      <c r="D7681" s="4"/>
    </row>
    <row r="7682" spans="4:4">
      <c r="D7682" s="4"/>
    </row>
    <row r="7683" spans="4:4">
      <c r="D7683" s="4"/>
    </row>
    <row r="7684" spans="4:4">
      <c r="D7684" s="4"/>
    </row>
    <row r="7685" spans="4:4">
      <c r="D7685" s="4"/>
    </row>
    <row r="7686" spans="4:4">
      <c r="D7686" s="4"/>
    </row>
    <row r="7687" spans="4:4">
      <c r="D7687" s="4"/>
    </row>
    <row r="7688" spans="4:4">
      <c r="D7688" s="4"/>
    </row>
    <row r="7689" spans="4:4">
      <c r="D7689" s="4"/>
    </row>
    <row r="7690" spans="4:4">
      <c r="D7690" s="4"/>
    </row>
    <row r="7691" spans="4:4">
      <c r="D7691" s="4"/>
    </row>
    <row r="7692" spans="4:4">
      <c r="D7692" s="4"/>
    </row>
    <row r="7693" spans="4:4">
      <c r="D7693" s="4"/>
    </row>
    <row r="7694" spans="4:4">
      <c r="D7694" s="4"/>
    </row>
    <row r="7695" spans="4:4">
      <c r="D7695" s="4"/>
    </row>
    <row r="7696" spans="4:4">
      <c r="D7696" s="4"/>
    </row>
    <row r="7697" spans="4:4">
      <c r="D7697" s="4"/>
    </row>
    <row r="7698" spans="4:4">
      <c r="D7698" s="4"/>
    </row>
    <row r="7699" spans="4:4">
      <c r="D7699" s="4"/>
    </row>
    <row r="7700" spans="4:4">
      <c r="D7700" s="4"/>
    </row>
    <row r="7701" spans="4:4">
      <c r="D7701" s="4"/>
    </row>
    <row r="7702" spans="4:4">
      <c r="D7702" s="4"/>
    </row>
    <row r="7703" spans="4:4">
      <c r="D7703" s="4"/>
    </row>
    <row r="7704" spans="4:4">
      <c r="D7704" s="4"/>
    </row>
    <row r="7705" spans="4:4">
      <c r="D7705" s="4"/>
    </row>
    <row r="7706" spans="4:4">
      <c r="D7706" s="4"/>
    </row>
    <row r="7707" spans="4:4">
      <c r="D7707" s="4"/>
    </row>
    <row r="7708" spans="4:4">
      <c r="D7708" s="4"/>
    </row>
    <row r="7709" spans="4:4">
      <c r="D7709" s="4"/>
    </row>
    <row r="7710" spans="4:4">
      <c r="D7710" s="4"/>
    </row>
    <row r="7711" spans="4:4">
      <c r="D7711" s="4"/>
    </row>
    <row r="7712" spans="4:4">
      <c r="D7712" s="4"/>
    </row>
    <row r="7713" spans="4:4">
      <c r="D7713" s="4"/>
    </row>
    <row r="7714" spans="4:4">
      <c r="D7714" s="4"/>
    </row>
    <row r="7715" spans="4:4">
      <c r="D7715" s="4"/>
    </row>
    <row r="7716" spans="4:4">
      <c r="D7716" s="4"/>
    </row>
    <row r="7717" spans="4:4">
      <c r="D7717" s="4"/>
    </row>
    <row r="7718" spans="4:4">
      <c r="D7718" s="4"/>
    </row>
    <row r="7719" spans="4:4">
      <c r="D7719" s="4"/>
    </row>
    <row r="7720" spans="4:4">
      <c r="D7720" s="4"/>
    </row>
    <row r="7721" spans="4:4">
      <c r="D7721" s="4"/>
    </row>
    <row r="7722" spans="4:4">
      <c r="D7722" s="4"/>
    </row>
    <row r="7723" spans="4:4">
      <c r="D7723" s="4"/>
    </row>
    <row r="7724" spans="4:4">
      <c r="D7724" s="4"/>
    </row>
    <row r="7725" spans="4:4">
      <c r="D7725" s="4"/>
    </row>
    <row r="7726" spans="4:4">
      <c r="D7726" s="4"/>
    </row>
    <row r="7727" spans="4:4">
      <c r="D7727" s="4"/>
    </row>
    <row r="7728" spans="4:4">
      <c r="D7728" s="4"/>
    </row>
    <row r="7729" spans="4:4">
      <c r="D7729" s="4"/>
    </row>
    <row r="7730" spans="4:4">
      <c r="D7730" s="4"/>
    </row>
    <row r="7731" spans="4:4">
      <c r="D7731" s="4"/>
    </row>
    <row r="7732" spans="4:4">
      <c r="D7732" s="4"/>
    </row>
    <row r="7733" spans="4:4">
      <c r="D7733" s="4"/>
    </row>
    <row r="7734" spans="4:4">
      <c r="D7734" s="4"/>
    </row>
    <row r="7735" spans="4:4">
      <c r="D7735" s="4"/>
    </row>
    <row r="7736" spans="4:4">
      <c r="D7736" s="4"/>
    </row>
    <row r="7737" spans="4:4">
      <c r="D7737" s="4"/>
    </row>
    <row r="7738" spans="4:4">
      <c r="D7738" s="4"/>
    </row>
    <row r="7739" spans="4:4">
      <c r="D7739" s="4"/>
    </row>
    <row r="7740" spans="4:4">
      <c r="D7740" s="4"/>
    </row>
    <row r="7741" spans="4:4">
      <c r="D7741" s="4"/>
    </row>
    <row r="7742" spans="4:4">
      <c r="D7742" s="4"/>
    </row>
    <row r="7743" spans="4:4">
      <c r="D7743" s="4"/>
    </row>
    <row r="7744" spans="4:4">
      <c r="D7744" s="4"/>
    </row>
    <row r="7745" spans="4:4">
      <c r="D7745" s="4"/>
    </row>
    <row r="7746" spans="4:4">
      <c r="D7746" s="4"/>
    </row>
    <row r="7747" spans="4:4">
      <c r="D7747" s="4"/>
    </row>
    <row r="7748" spans="4:4">
      <c r="D7748" s="4"/>
    </row>
    <row r="7749" spans="4:4">
      <c r="D7749" s="4"/>
    </row>
    <row r="7750" spans="4:4">
      <c r="D7750" s="4"/>
    </row>
    <row r="7751" spans="4:4">
      <c r="D7751" s="4"/>
    </row>
    <row r="7752" spans="4:4">
      <c r="D7752" s="4"/>
    </row>
    <row r="7753" spans="4:4">
      <c r="D7753" s="4"/>
    </row>
    <row r="7754" spans="4:4">
      <c r="D7754" s="4"/>
    </row>
    <row r="7755" spans="4:4">
      <c r="D7755" s="4"/>
    </row>
    <row r="7756" spans="4:4">
      <c r="D7756" s="4"/>
    </row>
    <row r="7757" spans="4:4">
      <c r="D7757" s="4"/>
    </row>
    <row r="7758" spans="4:4">
      <c r="D7758" s="4"/>
    </row>
    <row r="7759" spans="4:4">
      <c r="D7759" s="4"/>
    </row>
    <row r="7760" spans="4:4">
      <c r="D7760" s="4"/>
    </row>
    <row r="7761" spans="4:4">
      <c r="D7761" s="4"/>
    </row>
    <row r="7762" spans="4:4">
      <c r="D7762" s="4"/>
    </row>
    <row r="7763" spans="4:4">
      <c r="D7763" s="4"/>
    </row>
    <row r="7764" spans="4:4">
      <c r="D7764" s="4"/>
    </row>
    <row r="7765" spans="4:4">
      <c r="D7765" s="4"/>
    </row>
    <row r="7766" spans="4:4">
      <c r="D7766" s="4"/>
    </row>
    <row r="7767" spans="4:4">
      <c r="D7767" s="4"/>
    </row>
    <row r="7768" spans="4:4">
      <c r="D7768" s="4"/>
    </row>
    <row r="7769" spans="4:4">
      <c r="D7769" s="4"/>
    </row>
    <row r="7770" spans="4:4">
      <c r="D7770" s="4"/>
    </row>
    <row r="7771" spans="4:4">
      <c r="D7771" s="4"/>
    </row>
    <row r="7772" spans="4:4">
      <c r="D7772" s="4"/>
    </row>
    <row r="7773" spans="4:4">
      <c r="D7773" s="4"/>
    </row>
    <row r="7774" spans="4:4">
      <c r="D7774" s="4"/>
    </row>
    <row r="7775" spans="4:4">
      <c r="D7775" s="4"/>
    </row>
    <row r="7776" spans="4:4">
      <c r="D7776" s="4"/>
    </row>
    <row r="7777" spans="4:4">
      <c r="D7777" s="4"/>
    </row>
    <row r="7778" spans="4:4">
      <c r="D7778" s="4"/>
    </row>
    <row r="7779" spans="4:4">
      <c r="D7779" s="4"/>
    </row>
    <row r="7780" spans="4:4">
      <c r="D7780" s="4"/>
    </row>
    <row r="7781" spans="4:4">
      <c r="D7781" s="4"/>
    </row>
    <row r="7782" spans="4:4">
      <c r="D7782" s="4"/>
    </row>
    <row r="7783" spans="4:4">
      <c r="D7783" s="4"/>
    </row>
    <row r="7784" spans="4:4">
      <c r="D7784" s="4"/>
    </row>
    <row r="7785" spans="4:4">
      <c r="D7785" s="4"/>
    </row>
    <row r="7786" spans="4:4">
      <c r="D7786" s="4"/>
    </row>
    <row r="7787" spans="4:4">
      <c r="D7787" s="4"/>
    </row>
    <row r="7788" spans="4:4">
      <c r="D7788" s="4"/>
    </row>
    <row r="7789" spans="4:4">
      <c r="D7789" s="4"/>
    </row>
    <row r="7790" spans="4:4">
      <c r="D7790" s="4"/>
    </row>
    <row r="7791" spans="4:4">
      <c r="D7791" s="4"/>
    </row>
    <row r="7792" spans="4:4">
      <c r="D7792" s="4"/>
    </row>
    <row r="7793" spans="4:4">
      <c r="D7793" s="4"/>
    </row>
    <row r="7794" spans="4:4">
      <c r="D7794" s="4"/>
    </row>
    <row r="7795" spans="4:4">
      <c r="D7795" s="4"/>
    </row>
    <row r="7796" spans="4:4">
      <c r="D7796" s="4"/>
    </row>
    <row r="7797" spans="4:4">
      <c r="D7797" s="4"/>
    </row>
    <row r="7798" spans="4:4">
      <c r="D7798" s="4"/>
    </row>
    <row r="7799" spans="4:4">
      <c r="D7799" s="4"/>
    </row>
    <row r="7800" spans="4:4">
      <c r="D7800" s="4"/>
    </row>
    <row r="7801" spans="4:4">
      <c r="D7801" s="4"/>
    </row>
    <row r="7802" spans="4:4">
      <c r="D7802" s="4"/>
    </row>
    <row r="7803" spans="4:4">
      <c r="D7803" s="4"/>
    </row>
    <row r="7804" spans="4:4">
      <c r="D7804" s="4"/>
    </row>
    <row r="7805" spans="4:4">
      <c r="D7805" s="4"/>
    </row>
    <row r="7806" spans="4:4">
      <c r="D7806" s="4"/>
    </row>
    <row r="7807" spans="4:4">
      <c r="D7807" s="4"/>
    </row>
    <row r="7808" spans="4:4">
      <c r="D7808" s="4"/>
    </row>
    <row r="7809" spans="4:4">
      <c r="D7809" s="4"/>
    </row>
    <row r="7810" spans="4:4">
      <c r="D7810" s="4"/>
    </row>
    <row r="7811" spans="4:4">
      <c r="D7811" s="4"/>
    </row>
    <row r="7812" spans="4:4">
      <c r="D7812" s="4"/>
    </row>
    <row r="7813" spans="4:4">
      <c r="D7813" s="4"/>
    </row>
    <row r="7814" spans="4:4">
      <c r="D7814" s="4"/>
    </row>
    <row r="7815" spans="4:4">
      <c r="D7815" s="4"/>
    </row>
    <row r="7816" spans="4:4">
      <c r="D7816" s="4"/>
    </row>
    <row r="7817" spans="4:4">
      <c r="D7817" s="4"/>
    </row>
    <row r="7818" spans="4:4">
      <c r="D7818" s="4"/>
    </row>
    <row r="7819" spans="4:4">
      <c r="D7819" s="4"/>
    </row>
    <row r="7820" spans="4:4">
      <c r="D7820" s="4"/>
    </row>
    <row r="7821" spans="4:4">
      <c r="D7821" s="4"/>
    </row>
    <row r="7822" spans="4:4">
      <c r="D7822" s="4"/>
    </row>
    <row r="7823" spans="4:4">
      <c r="D7823" s="4"/>
    </row>
    <row r="7824" spans="4:4">
      <c r="D7824" s="4"/>
    </row>
    <row r="7825" spans="4:4">
      <c r="D7825" s="4"/>
    </row>
    <row r="7826" spans="4:4">
      <c r="D7826" s="4"/>
    </row>
    <row r="7827" spans="4:4">
      <c r="D7827" s="4"/>
    </row>
    <row r="7828" spans="4:4">
      <c r="D7828" s="4"/>
    </row>
    <row r="7829" spans="4:4">
      <c r="D7829" s="4"/>
    </row>
    <row r="7830" spans="4:4">
      <c r="D7830" s="4"/>
    </row>
    <row r="7831" spans="4:4">
      <c r="D7831" s="4"/>
    </row>
    <row r="7832" spans="4:4">
      <c r="D7832" s="4"/>
    </row>
    <row r="7833" spans="4:4">
      <c r="D7833" s="4"/>
    </row>
    <row r="7834" spans="4:4">
      <c r="D7834" s="4"/>
    </row>
    <row r="7835" spans="4:4">
      <c r="D7835" s="4"/>
    </row>
    <row r="7836" spans="4:4">
      <c r="D7836" s="4"/>
    </row>
    <row r="7837" spans="4:4">
      <c r="D7837" s="4"/>
    </row>
    <row r="7838" spans="4:4">
      <c r="D7838" s="4"/>
    </row>
    <row r="7839" spans="4:4">
      <c r="D7839" s="4"/>
    </row>
    <row r="7840" spans="4:4">
      <c r="D7840" s="4"/>
    </row>
    <row r="7841" spans="4:4">
      <c r="D7841" s="4"/>
    </row>
    <row r="7842" spans="4:4">
      <c r="D7842" s="4"/>
    </row>
    <row r="7843" spans="4:4">
      <c r="D7843" s="4"/>
    </row>
    <row r="7844" spans="4:4">
      <c r="D7844" s="4"/>
    </row>
    <row r="7845" spans="4:4">
      <c r="D7845" s="4"/>
    </row>
    <row r="7846" spans="4:4">
      <c r="D7846" s="4"/>
    </row>
    <row r="7847" spans="4:4">
      <c r="D7847" s="4"/>
    </row>
    <row r="7848" spans="4:4">
      <c r="D7848" s="4"/>
    </row>
    <row r="7849" spans="4:4">
      <c r="D7849" s="4"/>
    </row>
    <row r="7850" spans="4:4">
      <c r="D7850" s="4"/>
    </row>
    <row r="7851" spans="4:4">
      <c r="D7851" s="4"/>
    </row>
    <row r="7852" spans="4:4">
      <c r="D7852" s="4"/>
    </row>
    <row r="7853" spans="4:4">
      <c r="D7853" s="4"/>
    </row>
    <row r="7854" spans="4:4">
      <c r="D7854" s="4"/>
    </row>
    <row r="7855" spans="4:4">
      <c r="D7855" s="4"/>
    </row>
    <row r="7856" spans="4:4">
      <c r="D7856" s="4"/>
    </row>
    <row r="7857" spans="4:4">
      <c r="D7857" s="4"/>
    </row>
    <row r="7858" spans="4:4">
      <c r="D7858" s="4"/>
    </row>
    <row r="7859" spans="4:4">
      <c r="D7859" s="4"/>
    </row>
    <row r="7860" spans="4:4">
      <c r="D7860" s="4"/>
    </row>
    <row r="7861" spans="4:4">
      <c r="D7861" s="4"/>
    </row>
    <row r="7862" spans="4:4">
      <c r="D7862" s="4"/>
    </row>
    <row r="7863" spans="4:4">
      <c r="D7863" s="4"/>
    </row>
    <row r="7864" spans="4:4">
      <c r="D7864" s="4"/>
    </row>
    <row r="7865" spans="4:4">
      <c r="D7865" s="4"/>
    </row>
    <row r="7866" spans="4:4">
      <c r="D7866" s="4"/>
    </row>
    <row r="7867" spans="4:4">
      <c r="D7867" s="4"/>
    </row>
    <row r="7868" spans="4:4">
      <c r="D7868" s="4"/>
    </row>
    <row r="7869" spans="4:4">
      <c r="D7869" s="4"/>
    </row>
    <row r="7870" spans="4:4">
      <c r="D7870" s="4"/>
    </row>
    <row r="7871" spans="4:4">
      <c r="D7871" s="4"/>
    </row>
    <row r="7872" spans="4:4">
      <c r="D7872" s="4"/>
    </row>
    <row r="7873" spans="4:4">
      <c r="D7873" s="4"/>
    </row>
    <row r="7874" spans="4:4">
      <c r="D7874" s="4"/>
    </row>
    <row r="7875" spans="4:4">
      <c r="D7875" s="4"/>
    </row>
    <row r="7876" spans="4:4">
      <c r="D7876" s="4"/>
    </row>
    <row r="7877" spans="4:4">
      <c r="D7877" s="4"/>
    </row>
    <row r="7878" spans="4:4">
      <c r="D7878" s="4"/>
    </row>
    <row r="7879" spans="4:4">
      <c r="D7879" s="4"/>
    </row>
    <row r="7880" spans="4:4">
      <c r="D7880" s="4"/>
    </row>
    <row r="7881" spans="4:4">
      <c r="D7881" s="4"/>
    </row>
    <row r="7882" spans="4:4">
      <c r="D7882" s="4"/>
    </row>
    <row r="7883" spans="4:4">
      <c r="D7883" s="4"/>
    </row>
    <row r="7884" spans="4:4">
      <c r="D7884" s="4"/>
    </row>
    <row r="7885" spans="4:4">
      <c r="D7885" s="4"/>
    </row>
    <row r="7886" spans="4:4">
      <c r="D7886" s="4"/>
    </row>
    <row r="7887" spans="4:4">
      <c r="D7887" s="4"/>
    </row>
    <row r="7888" spans="4:4">
      <c r="D7888" s="4"/>
    </row>
    <row r="7889" spans="4:4">
      <c r="D7889" s="4"/>
    </row>
    <row r="7890" spans="4:4">
      <c r="D7890" s="4"/>
    </row>
    <row r="7891" spans="4:4">
      <c r="D7891" s="4"/>
    </row>
    <row r="7892" spans="4:4">
      <c r="D7892" s="4"/>
    </row>
    <row r="7893" spans="4:4">
      <c r="D7893" s="4"/>
    </row>
    <row r="7894" spans="4:4">
      <c r="D7894" s="4"/>
    </row>
    <row r="7895" spans="4:4">
      <c r="D7895" s="4"/>
    </row>
    <row r="7896" spans="4:4">
      <c r="D7896" s="4"/>
    </row>
    <row r="7897" spans="4:4">
      <c r="D7897" s="4"/>
    </row>
    <row r="7898" spans="4:4">
      <c r="D7898" s="4"/>
    </row>
    <row r="7899" spans="4:4">
      <c r="D7899" s="4"/>
    </row>
    <row r="7900" spans="4:4">
      <c r="D7900" s="4"/>
    </row>
    <row r="7901" spans="4:4">
      <c r="D7901" s="4"/>
    </row>
    <row r="7902" spans="4:4">
      <c r="D7902" s="4"/>
    </row>
    <row r="7903" spans="4:4">
      <c r="D7903" s="4"/>
    </row>
    <row r="7904" spans="4:4">
      <c r="D7904" s="4"/>
    </row>
    <row r="7905" spans="4:4">
      <c r="D7905" s="4"/>
    </row>
    <row r="7906" spans="4:4">
      <c r="D7906" s="4"/>
    </row>
    <row r="7907" spans="4:4">
      <c r="D7907" s="4"/>
    </row>
    <row r="7908" spans="4:4">
      <c r="D7908" s="4"/>
    </row>
    <row r="7909" spans="4:4">
      <c r="D7909" s="4"/>
    </row>
    <row r="7910" spans="4:4">
      <c r="D7910" s="4"/>
    </row>
    <row r="7911" spans="4:4">
      <c r="D7911" s="4"/>
    </row>
    <row r="7912" spans="4:4">
      <c r="D7912" s="4"/>
    </row>
    <row r="7913" spans="4:4">
      <c r="D7913" s="4"/>
    </row>
    <row r="7914" spans="4:4">
      <c r="D7914" s="4"/>
    </row>
    <row r="7915" spans="4:4">
      <c r="D7915" s="4"/>
    </row>
    <row r="7916" spans="4:4">
      <c r="D7916" s="4"/>
    </row>
    <row r="7917" spans="4:4">
      <c r="D7917" s="4"/>
    </row>
    <row r="7918" spans="4:4">
      <c r="D7918" s="4"/>
    </row>
    <row r="7919" spans="4:4">
      <c r="D7919" s="4"/>
    </row>
    <row r="7920" spans="4:4">
      <c r="D7920" s="4"/>
    </row>
    <row r="7921" spans="4:4">
      <c r="D7921" s="4"/>
    </row>
    <row r="7922" spans="4:4">
      <c r="D7922" s="4"/>
    </row>
    <row r="7923" spans="4:4">
      <c r="D7923" s="4"/>
    </row>
    <row r="7924" spans="4:4">
      <c r="D7924" s="4"/>
    </row>
    <row r="7925" spans="4:4">
      <c r="D7925" s="4"/>
    </row>
    <row r="7926" spans="4:4">
      <c r="D7926" s="4"/>
    </row>
    <row r="7927" spans="4:4">
      <c r="D7927" s="4"/>
    </row>
    <row r="7928" spans="4:4">
      <c r="D7928" s="4"/>
    </row>
    <row r="7929" spans="4:4">
      <c r="D7929" s="4"/>
    </row>
    <row r="7930" spans="4:4">
      <c r="D7930" s="4"/>
    </row>
    <row r="7931" spans="4:4">
      <c r="D7931" s="4"/>
    </row>
    <row r="7932" spans="4:4">
      <c r="D7932" s="4"/>
    </row>
    <row r="7933" spans="4:4">
      <c r="D7933" s="4"/>
    </row>
    <row r="7934" spans="4:4">
      <c r="D7934" s="4"/>
    </row>
    <row r="7935" spans="4:4">
      <c r="D7935" s="4"/>
    </row>
    <row r="7936" spans="4:4">
      <c r="D7936" s="4"/>
    </row>
    <row r="7937" spans="4:4">
      <c r="D7937" s="4"/>
    </row>
    <row r="7938" spans="4:4">
      <c r="D7938" s="4"/>
    </row>
    <row r="7939" spans="4:4">
      <c r="D7939" s="4"/>
    </row>
    <row r="7940" spans="4:4">
      <c r="D7940" s="4"/>
    </row>
    <row r="7941" spans="4:4">
      <c r="D7941" s="4"/>
    </row>
    <row r="7942" spans="4:4">
      <c r="D7942" s="4"/>
    </row>
    <row r="7943" spans="4:4">
      <c r="D7943" s="4"/>
    </row>
    <row r="7944" spans="4:4">
      <c r="D7944" s="4"/>
    </row>
    <row r="7945" spans="4:4">
      <c r="D7945" s="4"/>
    </row>
    <row r="7946" spans="4:4">
      <c r="D7946" s="4"/>
    </row>
    <row r="7947" spans="4:4">
      <c r="D7947" s="4"/>
    </row>
    <row r="7948" spans="4:4">
      <c r="D7948" s="4"/>
    </row>
    <row r="7949" spans="4:4">
      <c r="D7949" s="4"/>
    </row>
    <row r="7950" spans="4:4">
      <c r="D7950" s="4"/>
    </row>
    <row r="7951" spans="4:4">
      <c r="D7951" s="4"/>
    </row>
    <row r="7952" spans="4:4">
      <c r="D7952" s="4"/>
    </row>
    <row r="7953" spans="4:4">
      <c r="D7953" s="4"/>
    </row>
    <row r="7954" spans="4:4">
      <c r="D7954" s="4"/>
    </row>
    <row r="7955" spans="4:4">
      <c r="D7955" s="4"/>
    </row>
    <row r="7956" spans="4:4">
      <c r="D7956" s="4"/>
    </row>
    <row r="7957" spans="4:4">
      <c r="D7957" s="4"/>
    </row>
    <row r="7958" spans="4:4">
      <c r="D7958" s="4"/>
    </row>
    <row r="7959" spans="4:4">
      <c r="D7959" s="4"/>
    </row>
    <row r="7960" spans="4:4">
      <c r="D7960" s="4"/>
    </row>
    <row r="7961" spans="4:4">
      <c r="D7961" s="4"/>
    </row>
    <row r="7962" spans="4:4">
      <c r="D7962" s="4"/>
    </row>
    <row r="7963" spans="4:4">
      <c r="D7963" s="4"/>
    </row>
    <row r="7964" spans="4:4">
      <c r="D7964" s="4"/>
    </row>
    <row r="7965" spans="4:4">
      <c r="D7965" s="4"/>
    </row>
    <row r="7966" spans="4:4">
      <c r="D7966" s="4"/>
    </row>
    <row r="7967" spans="4:4">
      <c r="D7967" s="4"/>
    </row>
    <row r="7968" spans="4:4">
      <c r="D7968" s="4"/>
    </row>
    <row r="7969" spans="4:4">
      <c r="D7969" s="4"/>
    </row>
    <row r="7970" spans="4:4">
      <c r="D7970" s="4"/>
    </row>
    <row r="7971" spans="4:4">
      <c r="D7971" s="4"/>
    </row>
    <row r="7972" spans="4:4">
      <c r="D7972" s="4"/>
    </row>
    <row r="7973" spans="4:4">
      <c r="D7973" s="4"/>
    </row>
    <row r="7974" spans="4:4">
      <c r="D7974" s="4"/>
    </row>
    <row r="7975" spans="4:4">
      <c r="D7975" s="4"/>
    </row>
    <row r="7976" spans="4:4">
      <c r="D7976" s="4"/>
    </row>
    <row r="7977" spans="4:4">
      <c r="D7977" s="4"/>
    </row>
    <row r="7978" spans="4:4">
      <c r="D7978" s="4"/>
    </row>
    <row r="7979" spans="4:4">
      <c r="D7979" s="4"/>
    </row>
    <row r="7980" spans="4:4">
      <c r="D7980" s="4"/>
    </row>
    <row r="7981" spans="4:4">
      <c r="D7981" s="4"/>
    </row>
    <row r="7982" spans="4:4">
      <c r="D7982" s="4"/>
    </row>
    <row r="7983" spans="4:4">
      <c r="D7983" s="4"/>
    </row>
    <row r="7984" spans="4:4">
      <c r="D7984" s="4"/>
    </row>
    <row r="7985" spans="4:4">
      <c r="D7985" s="4"/>
    </row>
    <row r="7986" spans="4:4">
      <c r="D7986" s="4"/>
    </row>
    <row r="7987" spans="4:4">
      <c r="D7987" s="4"/>
    </row>
    <row r="7988" spans="4:4">
      <c r="D7988" s="4"/>
    </row>
    <row r="7989" spans="4:4">
      <c r="D7989" s="4"/>
    </row>
    <row r="7990" spans="4:4">
      <c r="D7990" s="4"/>
    </row>
    <row r="7991" spans="4:4">
      <c r="D7991" s="4"/>
    </row>
    <row r="7992" spans="4:4">
      <c r="D7992" s="4"/>
    </row>
    <row r="7993" spans="4:4">
      <c r="D7993" s="4"/>
    </row>
    <row r="7994" spans="4:4">
      <c r="D7994" s="4"/>
    </row>
    <row r="7995" spans="4:4">
      <c r="D7995" s="4"/>
    </row>
    <row r="7996" spans="4:4">
      <c r="D7996" s="4"/>
    </row>
    <row r="7997" spans="4:4">
      <c r="D7997" s="4"/>
    </row>
    <row r="7998" spans="4:4">
      <c r="D7998" s="4"/>
    </row>
    <row r="7999" spans="4:4">
      <c r="D7999" s="4"/>
    </row>
    <row r="8000" spans="4:4">
      <c r="D8000" s="4"/>
    </row>
    <row r="8001" spans="4:4">
      <c r="D8001" s="4"/>
    </row>
    <row r="8002" spans="4:4">
      <c r="D8002" s="4"/>
    </row>
    <row r="8003" spans="4:4">
      <c r="D8003" s="4"/>
    </row>
    <row r="8004" spans="4:4">
      <c r="D8004" s="4"/>
    </row>
    <row r="8005" spans="4:4">
      <c r="D8005" s="4"/>
    </row>
    <row r="8006" spans="4:4">
      <c r="D8006" s="4"/>
    </row>
    <row r="8007" spans="4:4">
      <c r="D8007" s="4"/>
    </row>
    <row r="8008" spans="4:4">
      <c r="D8008" s="4"/>
    </row>
    <row r="8009" spans="4:4">
      <c r="D8009" s="4"/>
    </row>
    <row r="8010" spans="4:4">
      <c r="D8010" s="4"/>
    </row>
    <row r="8011" spans="4:4">
      <c r="D8011" s="4"/>
    </row>
    <row r="8012" spans="4:4">
      <c r="D8012" s="4"/>
    </row>
    <row r="8013" spans="4:4">
      <c r="D8013" s="4"/>
    </row>
    <row r="8014" spans="4:4">
      <c r="D8014" s="4"/>
    </row>
    <row r="8015" spans="4:4">
      <c r="D8015" s="4"/>
    </row>
    <row r="8016" spans="4:4">
      <c r="D8016" s="4"/>
    </row>
    <row r="8017" spans="4:4">
      <c r="D8017" s="4"/>
    </row>
    <row r="8018" spans="4:4">
      <c r="D8018" s="4"/>
    </row>
    <row r="8019" spans="4:4">
      <c r="D8019" s="4"/>
    </row>
    <row r="8020" spans="4:4">
      <c r="D8020" s="4"/>
    </row>
    <row r="8021" spans="4:4">
      <c r="D8021" s="4"/>
    </row>
    <row r="8022" spans="4:4">
      <c r="D8022" s="4"/>
    </row>
    <row r="8023" spans="4:4">
      <c r="D8023" s="4"/>
    </row>
    <row r="8024" spans="4:4">
      <c r="D8024" s="4"/>
    </row>
    <row r="8025" spans="4:4">
      <c r="D8025" s="4"/>
    </row>
    <row r="8026" spans="4:4">
      <c r="D8026" s="4"/>
    </row>
    <row r="8027" spans="4:4">
      <c r="D8027" s="4"/>
    </row>
    <row r="8028" spans="4:4">
      <c r="D8028" s="4"/>
    </row>
    <row r="8029" spans="4:4">
      <c r="D8029" s="4"/>
    </row>
    <row r="8030" spans="4:4">
      <c r="D8030" s="4"/>
    </row>
    <row r="8031" spans="4:4">
      <c r="D8031" s="4"/>
    </row>
    <row r="8032" spans="4:4">
      <c r="D8032" s="4"/>
    </row>
    <row r="8033" spans="4:4">
      <c r="D8033" s="4"/>
    </row>
    <row r="8034" spans="4:4">
      <c r="D8034" s="4"/>
    </row>
    <row r="8035" spans="4:4">
      <c r="D8035" s="4"/>
    </row>
    <row r="8036" spans="4:4">
      <c r="D8036" s="4"/>
    </row>
    <row r="8037" spans="4:4">
      <c r="D8037" s="4"/>
    </row>
    <row r="8038" spans="4:4">
      <c r="D8038" s="4"/>
    </row>
    <row r="8039" spans="4:4">
      <c r="D8039" s="4"/>
    </row>
    <row r="8040" spans="4:4">
      <c r="D8040" s="4"/>
    </row>
    <row r="8041" spans="4:4">
      <c r="D8041" s="4"/>
    </row>
    <row r="8042" spans="4:4">
      <c r="D8042" s="4"/>
    </row>
    <row r="8043" spans="4:4">
      <c r="D8043" s="4"/>
    </row>
    <row r="8044" spans="4:4">
      <c r="D8044" s="4"/>
    </row>
    <row r="8045" spans="4:4">
      <c r="D8045" s="4"/>
    </row>
    <row r="8046" spans="4:4">
      <c r="D8046" s="4"/>
    </row>
    <row r="8047" spans="4:4">
      <c r="D8047" s="4"/>
    </row>
    <row r="8048" spans="4:4">
      <c r="D8048" s="4"/>
    </row>
    <row r="8049" spans="4:4">
      <c r="D8049" s="4"/>
    </row>
    <row r="8050" spans="4:4">
      <c r="D8050" s="4"/>
    </row>
    <row r="8051" spans="4:4">
      <c r="D8051" s="4"/>
    </row>
    <row r="8052" spans="4:4">
      <c r="D8052" s="4"/>
    </row>
    <row r="8053" spans="4:4">
      <c r="D8053" s="4"/>
    </row>
    <row r="8054" spans="4:4">
      <c r="D8054" s="4"/>
    </row>
    <row r="8055" spans="4:4">
      <c r="D8055" s="4"/>
    </row>
    <row r="8056" spans="4:4">
      <c r="D8056" s="4"/>
    </row>
    <row r="8057" spans="4:4">
      <c r="D8057" s="4"/>
    </row>
    <row r="8058" spans="4:4">
      <c r="D8058" s="4"/>
    </row>
    <row r="8059" spans="4:4">
      <c r="D8059" s="4"/>
    </row>
    <row r="8060" spans="4:4">
      <c r="D8060" s="4"/>
    </row>
    <row r="8061" spans="4:4">
      <c r="D8061" s="4"/>
    </row>
    <row r="8062" spans="4:4">
      <c r="D8062" s="4"/>
    </row>
    <row r="8063" spans="4:4">
      <c r="D8063" s="4"/>
    </row>
    <row r="8064" spans="4:4">
      <c r="D8064" s="4"/>
    </row>
    <row r="8065" spans="4:4">
      <c r="D8065" s="4"/>
    </row>
    <row r="8066" spans="4:4">
      <c r="D8066" s="4"/>
    </row>
    <row r="8067" spans="4:4">
      <c r="D8067" s="4"/>
    </row>
    <row r="8068" spans="4:4">
      <c r="D8068" s="4"/>
    </row>
    <row r="8069" spans="4:4">
      <c r="D8069" s="4"/>
    </row>
    <row r="8070" spans="4:4">
      <c r="D8070" s="4"/>
    </row>
    <row r="8071" spans="4:4">
      <c r="D8071" s="4"/>
    </row>
    <row r="8072" spans="4:4">
      <c r="D8072" s="4"/>
    </row>
    <row r="8073" spans="4:4">
      <c r="D8073" s="4"/>
    </row>
    <row r="8074" spans="4:4">
      <c r="D8074" s="4"/>
    </row>
    <row r="8075" spans="4:4">
      <c r="D8075" s="4"/>
    </row>
    <row r="8076" spans="4:4">
      <c r="D8076" s="4"/>
    </row>
    <row r="8077" spans="4:4">
      <c r="D8077" s="4"/>
    </row>
    <row r="8078" spans="4:4">
      <c r="D8078" s="4"/>
    </row>
    <row r="8079" spans="4:4">
      <c r="D8079" s="4"/>
    </row>
    <row r="8080" spans="4:4">
      <c r="D8080" s="4"/>
    </row>
    <row r="8081" spans="4:4">
      <c r="D8081" s="4"/>
    </row>
    <row r="8082" spans="4:4">
      <c r="D8082" s="4"/>
    </row>
    <row r="8083" spans="4:4">
      <c r="D8083" s="4"/>
    </row>
    <row r="8084" spans="4:4">
      <c r="D8084" s="4"/>
    </row>
    <row r="8085" spans="4:4">
      <c r="D8085" s="4"/>
    </row>
    <row r="8086" spans="4:4">
      <c r="D8086" s="4"/>
    </row>
    <row r="8087" spans="4:4">
      <c r="D8087" s="4"/>
    </row>
    <row r="8088" spans="4:4">
      <c r="D8088" s="4"/>
    </row>
    <row r="8089" spans="4:4">
      <c r="D8089" s="4"/>
    </row>
    <row r="8090" spans="4:4">
      <c r="D8090" s="4"/>
    </row>
    <row r="8091" spans="4:4">
      <c r="D8091" s="4"/>
    </row>
    <row r="8092" spans="4:4">
      <c r="D8092" s="4"/>
    </row>
    <row r="8093" spans="4:4">
      <c r="D8093" s="4"/>
    </row>
    <row r="8094" spans="4:4">
      <c r="D8094" s="4"/>
    </row>
    <row r="8095" spans="4:4">
      <c r="D8095" s="4"/>
    </row>
    <row r="8096" spans="4:4">
      <c r="D8096" s="4"/>
    </row>
    <row r="8097" spans="4:4">
      <c r="D8097" s="4"/>
    </row>
    <row r="8098" spans="4:4">
      <c r="D8098" s="4"/>
    </row>
    <row r="8099" spans="4:4">
      <c r="D8099" s="4"/>
    </row>
    <row r="8100" spans="4:4">
      <c r="D8100" s="4"/>
    </row>
    <row r="8101" spans="4:4">
      <c r="D8101" s="4"/>
    </row>
    <row r="8102" spans="4:4">
      <c r="D8102" s="4"/>
    </row>
    <row r="8103" spans="4:4">
      <c r="D8103" s="4"/>
    </row>
    <row r="8104" spans="4:4">
      <c r="D8104" s="4"/>
    </row>
    <row r="8105" spans="4:4">
      <c r="D8105" s="4"/>
    </row>
    <row r="8106" spans="4:4">
      <c r="D8106" s="4"/>
    </row>
    <row r="8107" spans="4:4">
      <c r="D8107" s="4"/>
    </row>
    <row r="8108" spans="4:4">
      <c r="D8108" s="4"/>
    </row>
    <row r="8109" spans="4:4">
      <c r="D8109" s="4"/>
    </row>
    <row r="8110" spans="4:4">
      <c r="D8110" s="4"/>
    </row>
    <row r="8111" spans="4:4">
      <c r="D8111" s="4"/>
    </row>
    <row r="8112" spans="4:4">
      <c r="D8112" s="4"/>
    </row>
    <row r="8113" spans="4:4">
      <c r="D8113" s="4"/>
    </row>
    <row r="8114" spans="4:4">
      <c r="D8114" s="4"/>
    </row>
    <row r="8115" spans="4:4">
      <c r="D8115" s="4"/>
    </row>
    <row r="8116" spans="4:4">
      <c r="D8116" s="4"/>
    </row>
    <row r="8117" spans="4:4">
      <c r="D8117" s="4"/>
    </row>
    <row r="8118" spans="4:4">
      <c r="D8118" s="4"/>
    </row>
    <row r="8119" spans="4:4">
      <c r="D8119" s="4"/>
    </row>
    <row r="8120" spans="4:4">
      <c r="D8120" s="4"/>
    </row>
    <row r="8121" spans="4:4">
      <c r="D8121" s="4"/>
    </row>
    <row r="8122" spans="4:4">
      <c r="D8122" s="4"/>
    </row>
    <row r="8123" spans="4:4">
      <c r="D8123" s="4"/>
    </row>
    <row r="8124" spans="4:4">
      <c r="D8124" s="4"/>
    </row>
    <row r="8125" spans="4:4">
      <c r="D8125" s="4"/>
    </row>
    <row r="8126" spans="4:4">
      <c r="D8126" s="4"/>
    </row>
    <row r="8127" spans="4:4">
      <c r="D8127" s="4"/>
    </row>
    <row r="8128" spans="4:4">
      <c r="D8128" s="4"/>
    </row>
    <row r="8129" spans="4:4">
      <c r="D8129" s="4"/>
    </row>
    <row r="8130" spans="4:4">
      <c r="D8130" s="4"/>
    </row>
    <row r="8131" spans="4:4">
      <c r="D8131" s="4"/>
    </row>
    <row r="8132" spans="4:4">
      <c r="D8132" s="4"/>
    </row>
    <row r="8133" spans="4:4">
      <c r="D8133" s="4"/>
    </row>
    <row r="8134" spans="4:4">
      <c r="D8134" s="4"/>
    </row>
    <row r="8135" spans="4:4">
      <c r="D8135" s="4"/>
    </row>
    <row r="8136" spans="4:4">
      <c r="D8136" s="4"/>
    </row>
    <row r="8137" spans="4:4">
      <c r="D8137" s="4"/>
    </row>
    <row r="8138" spans="4:4">
      <c r="D8138" s="4"/>
    </row>
    <row r="8139" spans="4:4">
      <c r="D8139" s="4"/>
    </row>
    <row r="8140" spans="4:4">
      <c r="D8140" s="4"/>
    </row>
    <row r="8141" spans="4:4">
      <c r="D8141" s="4"/>
    </row>
    <row r="8142" spans="4:4">
      <c r="D8142" s="4"/>
    </row>
    <row r="8143" spans="4:4">
      <c r="D8143" s="4"/>
    </row>
    <row r="8144" spans="4:4">
      <c r="D8144" s="4"/>
    </row>
    <row r="8145" spans="4:4">
      <c r="D8145" s="4"/>
    </row>
    <row r="8146" spans="4:4">
      <c r="D8146" s="4"/>
    </row>
    <row r="8147" spans="4:4">
      <c r="D8147" s="4"/>
    </row>
    <row r="8148" spans="4:4">
      <c r="D8148" s="4"/>
    </row>
    <row r="8149" spans="4:4">
      <c r="D8149" s="4"/>
    </row>
    <row r="8150" spans="4:4">
      <c r="D8150" s="4"/>
    </row>
    <row r="8151" spans="4:4">
      <c r="D8151" s="4"/>
    </row>
    <row r="8152" spans="4:4">
      <c r="D8152" s="4"/>
    </row>
    <row r="8153" spans="4:4">
      <c r="D8153" s="4"/>
    </row>
    <row r="8154" spans="4:4">
      <c r="D8154" s="4"/>
    </row>
    <row r="8155" spans="4:4">
      <c r="D8155" s="4"/>
    </row>
    <row r="8156" spans="4:4">
      <c r="D8156" s="4"/>
    </row>
    <row r="8157" spans="4:4">
      <c r="D8157" s="4"/>
    </row>
    <row r="8158" spans="4:4">
      <c r="D8158" s="4"/>
    </row>
    <row r="8159" spans="4:4">
      <c r="D8159" s="4"/>
    </row>
    <row r="8160" spans="4:4">
      <c r="D8160" s="4"/>
    </row>
    <row r="8161" spans="4:4">
      <c r="D8161" s="4"/>
    </row>
    <row r="8162" spans="4:4">
      <c r="D8162" s="4"/>
    </row>
    <row r="8163" spans="4:4">
      <c r="D8163" s="4"/>
    </row>
    <row r="8164" spans="4:4">
      <c r="D8164" s="4"/>
    </row>
    <row r="8165" spans="4:4">
      <c r="D8165" s="4"/>
    </row>
    <row r="8166" spans="4:4">
      <c r="D8166" s="4"/>
    </row>
    <row r="8167" spans="4:4">
      <c r="D8167" s="4"/>
    </row>
    <row r="8168" spans="4:4">
      <c r="D8168" s="4"/>
    </row>
    <row r="8169" spans="4:4">
      <c r="D8169" s="4"/>
    </row>
    <row r="8170" spans="4:4">
      <c r="D8170" s="4"/>
    </row>
    <row r="8171" spans="4:4">
      <c r="D8171" s="4"/>
    </row>
    <row r="8172" spans="4:4">
      <c r="D8172" s="4"/>
    </row>
    <row r="8173" spans="4:4">
      <c r="D8173" s="4"/>
    </row>
    <row r="8174" spans="4:4">
      <c r="D8174" s="4"/>
    </row>
    <row r="8175" spans="4:4">
      <c r="D8175" s="4"/>
    </row>
    <row r="8176" spans="4:4">
      <c r="D8176" s="4"/>
    </row>
    <row r="8177" spans="4:4">
      <c r="D8177" s="4"/>
    </row>
    <row r="8178" spans="4:4">
      <c r="D8178" s="4"/>
    </row>
    <row r="8179" spans="4:4">
      <c r="D8179" s="4"/>
    </row>
    <row r="8180" spans="4:4">
      <c r="D8180" s="4"/>
    </row>
    <row r="8181" spans="4:4">
      <c r="D8181" s="4"/>
    </row>
    <row r="8182" spans="4:4">
      <c r="D8182" s="4"/>
    </row>
    <row r="8183" spans="4:4">
      <c r="D8183" s="4"/>
    </row>
    <row r="8184" spans="4:4">
      <c r="D8184" s="4"/>
    </row>
    <row r="8185" spans="4:4">
      <c r="D8185" s="4"/>
    </row>
    <row r="8186" spans="4:4">
      <c r="D8186" s="4"/>
    </row>
    <row r="8187" spans="4:4">
      <c r="D8187" s="4"/>
    </row>
    <row r="8188" spans="4:4">
      <c r="D8188" s="4"/>
    </row>
    <row r="8189" spans="4:4">
      <c r="D8189" s="4"/>
    </row>
    <row r="8190" spans="4:4">
      <c r="D8190" s="4"/>
    </row>
    <row r="8191" spans="4:4">
      <c r="D8191" s="4"/>
    </row>
    <row r="8192" spans="4:4">
      <c r="D8192" s="4"/>
    </row>
    <row r="8193" spans="4:4">
      <c r="D8193" s="4"/>
    </row>
    <row r="8194" spans="4:4">
      <c r="D8194" s="4"/>
    </row>
    <row r="8195" spans="4:4">
      <c r="D8195" s="4"/>
    </row>
    <row r="8196" spans="4:4">
      <c r="D8196" s="4"/>
    </row>
    <row r="8197" spans="4:4">
      <c r="D8197" s="4"/>
    </row>
    <row r="8198" spans="4:4">
      <c r="D8198" s="4"/>
    </row>
    <row r="8199" spans="4:4">
      <c r="D8199" s="4"/>
    </row>
    <row r="8200" spans="4:4">
      <c r="D8200" s="4"/>
    </row>
    <row r="8201" spans="4:4">
      <c r="D8201" s="4"/>
    </row>
    <row r="8202" spans="4:4">
      <c r="D8202" s="4"/>
    </row>
    <row r="8203" spans="4:4">
      <c r="D8203" s="4"/>
    </row>
    <row r="8204" spans="4:4">
      <c r="D8204" s="4"/>
    </row>
    <row r="8205" spans="4:4">
      <c r="D8205" s="4"/>
    </row>
    <row r="8206" spans="4:4">
      <c r="D8206" s="4"/>
    </row>
    <row r="8207" spans="4:4">
      <c r="D8207" s="4"/>
    </row>
    <row r="8208" spans="4:4">
      <c r="D8208" s="4"/>
    </row>
    <row r="8209" spans="4:4">
      <c r="D8209" s="4"/>
    </row>
    <row r="8210" spans="4:4">
      <c r="D8210" s="4"/>
    </row>
    <row r="8211" spans="4:4">
      <c r="D8211" s="4"/>
    </row>
    <row r="8212" spans="4:4">
      <c r="D8212" s="4"/>
    </row>
    <row r="8213" spans="4:4">
      <c r="D8213" s="4"/>
    </row>
    <row r="8214" spans="4:4">
      <c r="D8214" s="4"/>
    </row>
    <row r="8215" spans="4:4">
      <c r="D8215" s="4"/>
    </row>
    <row r="8216" spans="4:4">
      <c r="D8216" s="4"/>
    </row>
    <row r="8217" spans="4:4">
      <c r="D8217" s="4"/>
    </row>
    <row r="8218" spans="4:4">
      <c r="D8218" s="4"/>
    </row>
    <row r="8219" spans="4:4">
      <c r="D8219" s="4"/>
    </row>
    <row r="8220" spans="4:4">
      <c r="D8220" s="4"/>
    </row>
    <row r="8221" spans="4:4">
      <c r="D8221" s="4"/>
    </row>
    <row r="8222" spans="4:4">
      <c r="D8222" s="4"/>
    </row>
    <row r="8223" spans="4:4">
      <c r="D8223" s="4"/>
    </row>
    <row r="8224" spans="4:4">
      <c r="D8224" s="4"/>
    </row>
    <row r="8225" spans="4:4">
      <c r="D8225" s="4"/>
    </row>
    <row r="8226" spans="4:4">
      <c r="D8226" s="4"/>
    </row>
    <row r="8227" spans="4:4">
      <c r="D8227" s="4"/>
    </row>
    <row r="8228" spans="4:4">
      <c r="D8228" s="4"/>
    </row>
    <row r="8229" spans="4:4">
      <c r="D8229" s="4"/>
    </row>
    <row r="8230" spans="4:4">
      <c r="D8230" s="4"/>
    </row>
    <row r="8231" spans="4:4">
      <c r="D8231" s="4"/>
    </row>
    <row r="8232" spans="4:4">
      <c r="D8232" s="4"/>
    </row>
    <row r="8233" spans="4:4">
      <c r="D8233" s="4"/>
    </row>
    <row r="8234" spans="4:4">
      <c r="D8234" s="4"/>
    </row>
    <row r="8235" spans="4:4">
      <c r="D8235" s="4"/>
    </row>
    <row r="8236" spans="4:4">
      <c r="D8236" s="4"/>
    </row>
    <row r="8237" spans="4:4">
      <c r="D8237" s="4"/>
    </row>
    <row r="8238" spans="4:4">
      <c r="D8238" s="4"/>
    </row>
    <row r="8239" spans="4:4">
      <c r="D8239" s="4"/>
    </row>
    <row r="8240" spans="4:4">
      <c r="D8240" s="4"/>
    </row>
    <row r="8241" spans="4:4">
      <c r="D8241" s="4"/>
    </row>
    <row r="8242" spans="4:4">
      <c r="D8242" s="4"/>
    </row>
    <row r="8243" spans="4:4">
      <c r="D8243" s="4"/>
    </row>
    <row r="8244" spans="4:4">
      <c r="D8244" s="4"/>
    </row>
    <row r="8245" spans="4:4">
      <c r="D8245" s="4"/>
    </row>
    <row r="8246" spans="4:4">
      <c r="D8246" s="4"/>
    </row>
    <row r="8247" spans="4:4">
      <c r="D8247" s="4"/>
    </row>
    <row r="8248" spans="4:4">
      <c r="D8248" s="4"/>
    </row>
    <row r="8249" spans="4:4">
      <c r="D8249" s="4"/>
    </row>
    <row r="8250" spans="4:4">
      <c r="D8250" s="4"/>
    </row>
    <row r="8251" spans="4:4">
      <c r="D8251" s="4"/>
    </row>
    <row r="8252" spans="4:4">
      <c r="D8252" s="4"/>
    </row>
    <row r="8253" spans="4:4">
      <c r="D8253" s="4"/>
    </row>
    <row r="8254" spans="4:4">
      <c r="D8254" s="4"/>
    </row>
    <row r="8255" spans="4:4">
      <c r="D8255" s="4"/>
    </row>
    <row r="8256" spans="4:4">
      <c r="D8256" s="4"/>
    </row>
    <row r="8257" spans="4:4">
      <c r="D8257" s="4"/>
    </row>
    <row r="8258" spans="4:4">
      <c r="D8258" s="4"/>
    </row>
    <row r="8259" spans="4:4">
      <c r="D8259" s="4"/>
    </row>
    <row r="8260" spans="4:4">
      <c r="D8260" s="4"/>
    </row>
    <row r="8261" spans="4:4">
      <c r="D8261" s="4"/>
    </row>
    <row r="8262" spans="4:4">
      <c r="D8262" s="4"/>
    </row>
    <row r="8263" spans="4:4">
      <c r="D8263" s="4"/>
    </row>
    <row r="8264" spans="4:4">
      <c r="D8264" s="4"/>
    </row>
    <row r="8265" spans="4:4">
      <c r="D8265" s="4"/>
    </row>
    <row r="8266" spans="4:4">
      <c r="D8266" s="4"/>
    </row>
    <row r="8267" spans="4:4">
      <c r="D8267" s="4"/>
    </row>
    <row r="8268" spans="4:4">
      <c r="D8268" s="4"/>
    </row>
    <row r="8269" spans="4:4">
      <c r="D8269" s="4"/>
    </row>
    <row r="8270" spans="4:4">
      <c r="D8270" s="4"/>
    </row>
    <row r="8271" spans="4:4">
      <c r="D8271" s="4"/>
    </row>
    <row r="8272" spans="4:4">
      <c r="D8272" s="4"/>
    </row>
    <row r="8273" spans="4:4">
      <c r="D8273" s="4"/>
    </row>
    <row r="8274" spans="4:4">
      <c r="D8274" s="4"/>
    </row>
    <row r="8275" spans="4:4">
      <c r="D8275" s="4"/>
    </row>
    <row r="8276" spans="4:4">
      <c r="D8276" s="4"/>
    </row>
    <row r="8277" spans="4:4">
      <c r="D8277" s="4"/>
    </row>
    <row r="8278" spans="4:4">
      <c r="D8278" s="4"/>
    </row>
    <row r="8279" spans="4:4">
      <c r="D8279" s="4"/>
    </row>
    <row r="8280" spans="4:4">
      <c r="D8280" s="4"/>
    </row>
    <row r="8281" spans="4:4">
      <c r="D8281" s="4"/>
    </row>
    <row r="8282" spans="4:4">
      <c r="D8282" s="4"/>
    </row>
    <row r="8283" spans="4:4">
      <c r="D8283" s="4"/>
    </row>
    <row r="8284" spans="4:4">
      <c r="D8284" s="4"/>
    </row>
    <row r="8285" spans="4:4">
      <c r="D8285" s="4"/>
    </row>
    <row r="8286" spans="4:4">
      <c r="D8286" s="4"/>
    </row>
    <row r="8287" spans="4:4">
      <c r="D8287" s="4"/>
    </row>
    <row r="8288" spans="4:4">
      <c r="D8288" s="4"/>
    </row>
    <row r="8289" spans="4:4">
      <c r="D8289" s="4"/>
    </row>
    <row r="8290" spans="4:4">
      <c r="D8290" s="4"/>
    </row>
    <row r="8291" spans="4:4">
      <c r="D8291" s="4"/>
    </row>
    <row r="8292" spans="4:4">
      <c r="D8292" s="4"/>
    </row>
    <row r="8293" spans="4:4">
      <c r="D8293" s="4"/>
    </row>
    <row r="8294" spans="4:4">
      <c r="D8294" s="4"/>
    </row>
    <row r="8295" spans="4:4">
      <c r="D8295" s="4"/>
    </row>
    <row r="8296" spans="4:4">
      <c r="D8296" s="4"/>
    </row>
    <row r="8297" spans="4:4">
      <c r="D8297" s="4"/>
    </row>
    <row r="8298" spans="4:4">
      <c r="D8298" s="4"/>
    </row>
    <row r="8299" spans="4:4">
      <c r="D8299" s="4"/>
    </row>
    <row r="8300" spans="4:4">
      <c r="D8300" s="4"/>
    </row>
    <row r="8301" spans="4:4">
      <c r="D8301" s="4"/>
    </row>
    <row r="8302" spans="4:4">
      <c r="D8302" s="4"/>
    </row>
    <row r="8303" spans="4:4">
      <c r="D8303" s="4"/>
    </row>
    <row r="8304" spans="4:4">
      <c r="D8304" s="4"/>
    </row>
    <row r="8305" spans="4:4">
      <c r="D8305" s="4"/>
    </row>
    <row r="8306" spans="4:4">
      <c r="D8306" s="4"/>
    </row>
    <row r="8307" spans="4:4">
      <c r="D8307" s="4"/>
    </row>
    <row r="8308" spans="4:4">
      <c r="D8308" s="4"/>
    </row>
    <row r="8309" spans="4:4">
      <c r="D8309" s="4"/>
    </row>
    <row r="8310" spans="4:4">
      <c r="D8310" s="4"/>
    </row>
    <row r="8311" spans="4:4">
      <c r="D8311" s="4"/>
    </row>
    <row r="8312" spans="4:4">
      <c r="D8312" s="4"/>
    </row>
    <row r="8313" spans="4:4">
      <c r="D8313" s="4"/>
    </row>
    <row r="8314" spans="4:4">
      <c r="D8314" s="4"/>
    </row>
    <row r="8315" spans="4:4">
      <c r="D8315" s="4"/>
    </row>
    <row r="8316" spans="4:4">
      <c r="D8316" s="4"/>
    </row>
    <row r="8317" spans="4:4">
      <c r="D8317" s="4"/>
    </row>
    <row r="8318" spans="4:4">
      <c r="D8318" s="4"/>
    </row>
    <row r="8319" spans="4:4">
      <c r="D8319" s="4"/>
    </row>
    <row r="8320" spans="4:4">
      <c r="D8320" s="4"/>
    </row>
    <row r="8321" spans="4:4">
      <c r="D8321" s="4"/>
    </row>
    <row r="8322" spans="4:4">
      <c r="D8322" s="4"/>
    </row>
    <row r="8323" spans="4:4">
      <c r="D8323" s="4"/>
    </row>
    <row r="8324" spans="4:4">
      <c r="D8324" s="4"/>
    </row>
    <row r="8325" spans="4:4">
      <c r="D8325" s="4"/>
    </row>
    <row r="8326" spans="4:4">
      <c r="D8326" s="4"/>
    </row>
    <row r="8327" spans="4:4">
      <c r="D8327" s="4"/>
    </row>
    <row r="8328" spans="4:4">
      <c r="D8328" s="4"/>
    </row>
    <row r="8329" spans="4:4">
      <c r="D8329" s="4"/>
    </row>
    <row r="8330" spans="4:4">
      <c r="D8330" s="4"/>
    </row>
    <row r="8331" spans="4:4">
      <c r="D8331" s="4"/>
    </row>
    <row r="8332" spans="4:4">
      <c r="D8332" s="4"/>
    </row>
    <row r="8333" spans="4:4">
      <c r="D8333" s="4"/>
    </row>
    <row r="8334" spans="4:4">
      <c r="D8334" s="4"/>
    </row>
    <row r="8335" spans="4:4">
      <c r="D8335" s="4"/>
    </row>
    <row r="8336" spans="4:4">
      <c r="D8336" s="4"/>
    </row>
    <row r="8337" spans="4:4">
      <c r="D8337" s="4"/>
    </row>
    <row r="8338" spans="4:4">
      <c r="D8338" s="4"/>
    </row>
    <row r="8339" spans="4:4">
      <c r="D8339" s="4"/>
    </row>
    <row r="8340" spans="4:4">
      <c r="D8340" s="4"/>
    </row>
    <row r="8341" spans="4:4">
      <c r="D8341" s="4"/>
    </row>
    <row r="8342" spans="4:4">
      <c r="D8342" s="4"/>
    </row>
    <row r="8343" spans="4:4">
      <c r="D8343" s="4"/>
    </row>
    <row r="8344" spans="4:4">
      <c r="D8344" s="4"/>
    </row>
    <row r="8345" spans="4:4">
      <c r="D8345" s="4"/>
    </row>
    <row r="8346" spans="4:4">
      <c r="D8346" s="4"/>
    </row>
    <row r="8347" spans="4:4">
      <c r="D8347" s="4"/>
    </row>
    <row r="8348" spans="4:4">
      <c r="D8348" s="4"/>
    </row>
    <row r="8349" spans="4:4">
      <c r="D8349" s="4"/>
    </row>
    <row r="8350" spans="4:4">
      <c r="D8350" s="4"/>
    </row>
    <row r="8351" spans="4:4">
      <c r="D8351" s="4"/>
    </row>
    <row r="8352" spans="4:4">
      <c r="D8352" s="4"/>
    </row>
    <row r="8353" spans="4:4">
      <c r="D8353" s="4"/>
    </row>
    <row r="8354" spans="4:4">
      <c r="D8354" s="4"/>
    </row>
    <row r="8355" spans="4:4">
      <c r="D8355" s="4"/>
    </row>
    <row r="8356" spans="4:4">
      <c r="D8356" s="4"/>
    </row>
    <row r="8357" spans="4:4">
      <c r="D8357" s="4"/>
    </row>
    <row r="8358" spans="4:4">
      <c r="D8358" s="4"/>
    </row>
    <row r="8359" spans="4:4">
      <c r="D8359" s="4"/>
    </row>
    <row r="8360" spans="4:4">
      <c r="D8360" s="4"/>
    </row>
    <row r="8361" spans="4:4">
      <c r="D8361" s="4"/>
    </row>
    <row r="8362" spans="4:4">
      <c r="D8362" s="4"/>
    </row>
    <row r="8363" spans="4:4">
      <c r="D8363" s="4"/>
    </row>
    <row r="8364" spans="4:4">
      <c r="D8364" s="4"/>
    </row>
    <row r="8365" spans="4:4">
      <c r="D8365" s="4"/>
    </row>
    <row r="8366" spans="4:4">
      <c r="D8366" s="4"/>
    </row>
    <row r="8367" spans="4:4">
      <c r="D8367" s="4"/>
    </row>
    <row r="8368" spans="4:4">
      <c r="D8368" s="4"/>
    </row>
    <row r="8369" spans="4:4">
      <c r="D8369" s="4"/>
    </row>
    <row r="8370" spans="4:4">
      <c r="D8370" s="4"/>
    </row>
    <row r="8371" spans="4:4">
      <c r="D8371" s="4"/>
    </row>
    <row r="8372" spans="4:4">
      <c r="D8372" s="4"/>
    </row>
    <row r="8373" spans="4:4">
      <c r="D8373" s="4"/>
    </row>
    <row r="8374" spans="4:4">
      <c r="D8374" s="4"/>
    </row>
    <row r="8375" spans="4:4">
      <c r="D8375" s="4"/>
    </row>
    <row r="8376" spans="4:4">
      <c r="D8376" s="4"/>
    </row>
    <row r="8377" spans="4:4">
      <c r="D8377" s="4"/>
    </row>
    <row r="8378" spans="4:4">
      <c r="D8378" s="4"/>
    </row>
    <row r="8379" spans="4:4">
      <c r="D8379" s="4"/>
    </row>
    <row r="8380" spans="4:4">
      <c r="D8380" s="4"/>
    </row>
    <row r="8381" spans="4:4">
      <c r="D8381" s="4"/>
    </row>
    <row r="8382" spans="4:4">
      <c r="D8382" s="4"/>
    </row>
    <row r="8383" spans="4:4">
      <c r="D8383" s="4"/>
    </row>
    <row r="8384" spans="4:4">
      <c r="D8384" s="4"/>
    </row>
    <row r="8385" spans="4:4">
      <c r="D8385" s="4"/>
    </row>
    <row r="8386" spans="4:4">
      <c r="D8386" s="4"/>
    </row>
    <row r="8387" spans="4:4">
      <c r="D8387" s="4"/>
    </row>
    <row r="8388" spans="4:4">
      <c r="D8388" s="4"/>
    </row>
    <row r="8389" spans="4:4">
      <c r="D8389" s="4"/>
    </row>
    <row r="8390" spans="4:4">
      <c r="D8390" s="4"/>
    </row>
    <row r="8391" spans="4:4">
      <c r="D8391" s="4"/>
    </row>
    <row r="8392" spans="4:4">
      <c r="D8392" s="4"/>
    </row>
    <row r="8393" spans="4:4">
      <c r="D8393" s="4"/>
    </row>
    <row r="8394" spans="4:4">
      <c r="D8394" s="4"/>
    </row>
    <row r="8395" spans="4:4">
      <c r="D8395" s="4"/>
    </row>
    <row r="8396" spans="4:4">
      <c r="D8396" s="4"/>
    </row>
    <row r="8397" spans="4:4">
      <c r="D8397" s="4"/>
    </row>
    <row r="8398" spans="4:4">
      <c r="D8398" s="4"/>
    </row>
    <row r="8399" spans="4:4">
      <c r="D8399" s="4"/>
    </row>
    <row r="8400" spans="4:4">
      <c r="D8400" s="4"/>
    </row>
    <row r="8401" spans="4:4">
      <c r="D8401" s="4"/>
    </row>
    <row r="8402" spans="4:4">
      <c r="D8402" s="4"/>
    </row>
    <row r="8403" spans="4:4">
      <c r="D8403" s="4"/>
    </row>
    <row r="8404" spans="4:4">
      <c r="D8404" s="4"/>
    </row>
    <row r="8405" spans="4:4">
      <c r="D8405" s="4"/>
    </row>
    <row r="8406" spans="4:4">
      <c r="D8406" s="4"/>
    </row>
    <row r="8407" spans="4:4">
      <c r="D8407" s="4"/>
    </row>
    <row r="8408" spans="4:4">
      <c r="D8408" s="4"/>
    </row>
    <row r="8409" spans="4:4">
      <c r="D8409" s="4"/>
    </row>
    <row r="8410" spans="4:4">
      <c r="D8410" s="4"/>
    </row>
    <row r="8411" spans="4:4">
      <c r="D8411" s="4"/>
    </row>
    <row r="8412" spans="4:4">
      <c r="D8412" s="4"/>
    </row>
    <row r="8413" spans="4:4">
      <c r="D8413" s="4"/>
    </row>
    <row r="8414" spans="4:4">
      <c r="D8414" s="4"/>
    </row>
    <row r="8415" spans="4:4">
      <c r="D8415" s="4"/>
    </row>
    <row r="8416" spans="4:4">
      <c r="D8416" s="4"/>
    </row>
    <row r="8417" spans="4:4">
      <c r="D8417" s="4"/>
    </row>
    <row r="8418" spans="4:4">
      <c r="D8418" s="4"/>
    </row>
    <row r="8419" spans="4:4">
      <c r="D8419" s="4"/>
    </row>
    <row r="8420" spans="4:4">
      <c r="D8420" s="4"/>
    </row>
    <row r="8421" spans="4:4">
      <c r="D8421" s="4"/>
    </row>
    <row r="8422" spans="4:4">
      <c r="D8422" s="4"/>
    </row>
    <row r="8423" spans="4:4">
      <c r="D8423" s="4"/>
    </row>
    <row r="8424" spans="4:4">
      <c r="D8424" s="4"/>
    </row>
    <row r="8425" spans="4:4">
      <c r="D8425" s="4"/>
    </row>
    <row r="8426" spans="4:4">
      <c r="D8426" s="4"/>
    </row>
    <row r="8427" spans="4:4">
      <c r="D8427" s="4"/>
    </row>
    <row r="8428" spans="4:4">
      <c r="D8428" s="4"/>
    </row>
    <row r="8429" spans="4:4">
      <c r="D8429" s="4"/>
    </row>
    <row r="8430" spans="4:4">
      <c r="D8430" s="4"/>
    </row>
    <row r="8431" spans="4:4">
      <c r="D8431" s="4"/>
    </row>
    <row r="8432" spans="4:4">
      <c r="D8432" s="4"/>
    </row>
    <row r="8433" spans="4:4">
      <c r="D8433" s="4"/>
    </row>
    <row r="8434" spans="4:4">
      <c r="D8434" s="4"/>
    </row>
    <row r="8435" spans="4:4">
      <c r="D8435" s="4"/>
    </row>
    <row r="8436" spans="4:4">
      <c r="D8436" s="4"/>
    </row>
    <row r="8437" spans="4:4">
      <c r="D8437" s="4"/>
    </row>
    <row r="8438" spans="4:4">
      <c r="D8438" s="4"/>
    </row>
    <row r="8439" spans="4:4">
      <c r="D8439" s="4"/>
    </row>
    <row r="8440" spans="4:4">
      <c r="D8440" s="4"/>
    </row>
    <row r="8441" spans="4:4">
      <c r="D8441" s="4"/>
    </row>
    <row r="8442" spans="4:4">
      <c r="D8442" s="4"/>
    </row>
    <row r="8443" spans="4:4">
      <c r="D8443" s="4"/>
    </row>
    <row r="8444" spans="4:4">
      <c r="D8444" s="4"/>
    </row>
    <row r="8445" spans="4:4">
      <c r="D8445" s="4"/>
    </row>
    <row r="8446" spans="4:4">
      <c r="D8446" s="4"/>
    </row>
    <row r="8447" spans="4:4">
      <c r="D8447" s="4"/>
    </row>
    <row r="8448" spans="4:4">
      <c r="D8448" s="4"/>
    </row>
    <row r="8449" spans="4:4">
      <c r="D8449" s="4"/>
    </row>
    <row r="8450" spans="4:4">
      <c r="D8450" s="4"/>
    </row>
    <row r="8451" spans="4:4">
      <c r="D8451" s="4"/>
    </row>
    <row r="8452" spans="4:4">
      <c r="D8452" s="4"/>
    </row>
    <row r="8453" spans="4:4">
      <c r="D8453" s="4"/>
    </row>
    <row r="8454" spans="4:4">
      <c r="D8454" s="4"/>
    </row>
    <row r="8455" spans="4:4">
      <c r="D8455" s="4"/>
    </row>
    <row r="8456" spans="4:4">
      <c r="D8456" s="4"/>
    </row>
    <row r="8457" spans="4:4">
      <c r="D8457" s="4"/>
    </row>
    <row r="8458" spans="4:4">
      <c r="D8458" s="4"/>
    </row>
    <row r="8459" spans="4:4">
      <c r="D8459" s="4"/>
    </row>
    <row r="8460" spans="4:4">
      <c r="D8460" s="4"/>
    </row>
    <row r="8461" spans="4:4">
      <c r="D8461" s="4"/>
    </row>
    <row r="8462" spans="4:4">
      <c r="D8462" s="4"/>
    </row>
    <row r="8463" spans="4:4">
      <c r="D8463" s="4"/>
    </row>
    <row r="8464" spans="4:4">
      <c r="D8464" s="4"/>
    </row>
    <row r="8465" spans="4:4">
      <c r="D8465" s="4"/>
    </row>
    <row r="8466" spans="4:4">
      <c r="D8466" s="4"/>
    </row>
    <row r="8467" spans="4:4">
      <c r="D8467" s="4"/>
    </row>
    <row r="8468" spans="4:4">
      <c r="D8468" s="4"/>
    </row>
    <row r="8469" spans="4:4">
      <c r="D8469" s="4"/>
    </row>
    <row r="8470" spans="4:4">
      <c r="D8470" s="4"/>
    </row>
    <row r="8471" spans="4:4">
      <c r="D8471" s="4"/>
    </row>
    <row r="8472" spans="4:4">
      <c r="D8472" s="4"/>
    </row>
    <row r="8473" spans="4:4">
      <c r="D8473" s="4"/>
    </row>
    <row r="8474" spans="4:4">
      <c r="D8474" s="4"/>
    </row>
    <row r="8475" spans="4:4">
      <c r="D8475" s="4"/>
    </row>
    <row r="8476" spans="4:4">
      <c r="D8476" s="4"/>
    </row>
    <row r="8477" spans="4:4">
      <c r="D8477" s="4"/>
    </row>
    <row r="8478" spans="4:4">
      <c r="D8478" s="4"/>
    </row>
    <row r="8479" spans="4:4">
      <c r="D8479" s="4"/>
    </row>
    <row r="8480" spans="4:4">
      <c r="D8480" s="4"/>
    </row>
    <row r="8481" spans="4:4">
      <c r="D8481" s="4"/>
    </row>
    <row r="8482" spans="4:4">
      <c r="D8482" s="4"/>
    </row>
    <row r="8483" spans="4:4">
      <c r="D8483" s="4"/>
    </row>
    <row r="8484" spans="4:4">
      <c r="D8484" s="4"/>
    </row>
    <row r="8485" spans="4:4">
      <c r="D8485" s="4"/>
    </row>
    <row r="8486" spans="4:4">
      <c r="D8486" s="4"/>
    </row>
    <row r="8487" spans="4:4">
      <c r="D8487" s="4"/>
    </row>
    <row r="8488" spans="4:4">
      <c r="D8488" s="4"/>
    </row>
    <row r="8489" spans="4:4">
      <c r="D8489" s="4"/>
    </row>
    <row r="8490" spans="4:4">
      <c r="D8490" s="4"/>
    </row>
    <row r="8491" spans="4:4">
      <c r="D8491" s="4"/>
    </row>
    <row r="8492" spans="4:4">
      <c r="D8492" s="4"/>
    </row>
    <row r="8493" spans="4:4">
      <c r="D8493" s="4"/>
    </row>
    <row r="8494" spans="4:4">
      <c r="D8494" s="4"/>
    </row>
    <row r="8495" spans="4:4">
      <c r="D8495" s="4"/>
    </row>
    <row r="8496" spans="4:4">
      <c r="D8496" s="4"/>
    </row>
    <row r="8497" spans="4:4">
      <c r="D8497" s="4"/>
    </row>
    <row r="8498" spans="4:4">
      <c r="D8498" s="4"/>
    </row>
    <row r="8499" spans="4:4">
      <c r="D8499" s="4"/>
    </row>
    <row r="8500" spans="4:4">
      <c r="D8500" s="4"/>
    </row>
    <row r="8501" spans="4:4">
      <c r="D8501" s="4"/>
    </row>
    <row r="8502" spans="4:4">
      <c r="D8502" s="4"/>
    </row>
    <row r="8503" spans="4:4">
      <c r="D8503" s="4"/>
    </row>
    <row r="8504" spans="4:4">
      <c r="D8504" s="4"/>
    </row>
    <row r="8505" spans="4:4">
      <c r="D8505" s="4"/>
    </row>
    <row r="8506" spans="4:4">
      <c r="D8506" s="4"/>
    </row>
    <row r="8507" spans="4:4">
      <c r="D8507" s="4"/>
    </row>
    <row r="8508" spans="4:4">
      <c r="D8508" s="4"/>
    </row>
    <row r="8509" spans="4:4">
      <c r="D8509" s="4"/>
    </row>
    <row r="8510" spans="4:4">
      <c r="D8510" s="4"/>
    </row>
    <row r="8511" spans="4:4">
      <c r="D8511" s="4"/>
    </row>
    <row r="8512" spans="4:4">
      <c r="D8512" s="4"/>
    </row>
    <row r="8513" spans="4:4">
      <c r="D8513" s="4"/>
    </row>
    <row r="8514" spans="4:4">
      <c r="D8514" s="4"/>
    </row>
    <row r="8515" spans="4:4">
      <c r="D8515" s="4"/>
    </row>
    <row r="8516" spans="4:4">
      <c r="D8516" s="4"/>
    </row>
    <row r="8517" spans="4:4">
      <c r="D8517" s="4"/>
    </row>
    <row r="8518" spans="4:4">
      <c r="D8518" s="4"/>
    </row>
    <row r="8519" spans="4:4">
      <c r="D8519" s="4"/>
    </row>
    <row r="8520" spans="4:4">
      <c r="D8520" s="4"/>
    </row>
    <row r="8521" spans="4:4">
      <c r="D8521" s="4"/>
    </row>
    <row r="8522" spans="4:4">
      <c r="D8522" s="4"/>
    </row>
    <row r="8523" spans="4:4">
      <c r="D8523" s="4"/>
    </row>
    <row r="8524" spans="4:4">
      <c r="D8524" s="4"/>
    </row>
    <row r="8525" spans="4:4">
      <c r="D8525" s="4"/>
    </row>
    <row r="8526" spans="4:4">
      <c r="D8526" s="4"/>
    </row>
    <row r="8527" spans="4:4">
      <c r="D8527" s="4"/>
    </row>
    <row r="8528" spans="4:4">
      <c r="D8528" s="4"/>
    </row>
    <row r="8529" spans="4:4">
      <c r="D8529" s="4"/>
    </row>
    <row r="8530" spans="4:4">
      <c r="D8530" s="4"/>
    </row>
    <row r="8531" spans="4:4">
      <c r="D8531" s="4"/>
    </row>
    <row r="8532" spans="4:4">
      <c r="D8532" s="4"/>
    </row>
    <row r="8533" spans="4:4">
      <c r="D8533" s="4"/>
    </row>
    <row r="8534" spans="4:4">
      <c r="D8534" s="4"/>
    </row>
    <row r="8535" spans="4:4">
      <c r="D8535" s="4"/>
    </row>
    <row r="8536" spans="4:4">
      <c r="D8536" s="4"/>
    </row>
    <row r="8537" spans="4:4">
      <c r="D8537" s="4"/>
    </row>
    <row r="8538" spans="4:4">
      <c r="D8538" s="4"/>
    </row>
    <row r="8539" spans="4:4">
      <c r="D8539" s="4"/>
    </row>
    <row r="8540" spans="4:4">
      <c r="D8540" s="4"/>
    </row>
    <row r="8541" spans="4:4">
      <c r="D8541" s="4"/>
    </row>
    <row r="8542" spans="4:4">
      <c r="D8542" s="4"/>
    </row>
    <row r="8543" spans="4:4">
      <c r="D8543" s="4"/>
    </row>
    <row r="8544" spans="4:4">
      <c r="D8544" s="4"/>
    </row>
    <row r="8545" spans="4:4">
      <c r="D8545" s="4"/>
    </row>
    <row r="8546" spans="4:4">
      <c r="D8546" s="4"/>
    </row>
    <row r="8547" spans="4:4">
      <c r="D8547" s="4"/>
    </row>
    <row r="8548" spans="4:4">
      <c r="D8548" s="4"/>
    </row>
    <row r="8549" spans="4:4">
      <c r="D8549" s="4"/>
    </row>
    <row r="8550" spans="4:4">
      <c r="D8550" s="4"/>
    </row>
    <row r="8551" spans="4:4">
      <c r="D8551" s="4"/>
    </row>
    <row r="8552" spans="4:4">
      <c r="D8552" s="4"/>
    </row>
    <row r="8553" spans="4:4">
      <c r="D8553" s="4"/>
    </row>
    <row r="8554" spans="4:4">
      <c r="D8554" s="4"/>
    </row>
    <row r="8555" spans="4:4">
      <c r="D8555" s="4"/>
    </row>
    <row r="8556" spans="4:4">
      <c r="D8556" s="4"/>
    </row>
    <row r="8557" spans="4:4">
      <c r="D8557" s="4"/>
    </row>
    <row r="8558" spans="4:4">
      <c r="D8558" s="4"/>
    </row>
    <row r="8559" spans="4:4">
      <c r="D8559" s="4"/>
    </row>
    <row r="8560" spans="4:4">
      <c r="D8560" s="4"/>
    </row>
    <row r="8561" spans="4:4">
      <c r="D8561" s="4"/>
    </row>
    <row r="8562" spans="4:4">
      <c r="D8562" s="4"/>
    </row>
    <row r="8563" spans="4:4">
      <c r="D8563" s="4"/>
    </row>
    <row r="8564" spans="4:4">
      <c r="D8564" s="4"/>
    </row>
    <row r="8565" spans="4:4">
      <c r="D8565" s="4"/>
    </row>
    <row r="8566" spans="4:4">
      <c r="D8566" s="4"/>
    </row>
    <row r="8567" spans="4:4">
      <c r="D8567" s="4"/>
    </row>
    <row r="8568" spans="4:4">
      <c r="D8568" s="4"/>
    </row>
    <row r="8569" spans="4:4">
      <c r="D8569" s="4"/>
    </row>
    <row r="8570" spans="4:4">
      <c r="D8570" s="4"/>
    </row>
    <row r="8571" spans="4:4">
      <c r="D8571" s="4"/>
    </row>
    <row r="8572" spans="4:4">
      <c r="D8572" s="4"/>
    </row>
    <row r="8573" spans="4:4">
      <c r="D8573" s="4"/>
    </row>
    <row r="8574" spans="4:4">
      <c r="D8574" s="4"/>
    </row>
    <row r="8575" spans="4:4">
      <c r="D8575" s="4"/>
    </row>
    <row r="8576" spans="4:4">
      <c r="D8576" s="4"/>
    </row>
    <row r="8577" spans="4:4">
      <c r="D8577" s="4"/>
    </row>
    <row r="8578" spans="4:4">
      <c r="D8578" s="4"/>
    </row>
    <row r="8579" spans="4:4">
      <c r="D8579" s="4"/>
    </row>
    <row r="8580" spans="4:4">
      <c r="D8580" s="4"/>
    </row>
    <row r="8581" spans="4:4">
      <c r="D8581" s="4"/>
    </row>
    <row r="8582" spans="4:4">
      <c r="D8582" s="4"/>
    </row>
    <row r="8583" spans="4:4">
      <c r="D8583" s="4"/>
    </row>
    <row r="8584" spans="4:4">
      <c r="D8584" s="4"/>
    </row>
    <row r="8585" spans="4:4">
      <c r="D8585" s="4"/>
    </row>
    <row r="8586" spans="4:4">
      <c r="D8586" s="4"/>
    </row>
    <row r="8587" spans="4:4">
      <c r="D8587" s="4"/>
    </row>
    <row r="8588" spans="4:4">
      <c r="D8588" s="4"/>
    </row>
    <row r="8589" spans="4:4">
      <c r="D8589" s="4"/>
    </row>
    <row r="8590" spans="4:4">
      <c r="D8590" s="4"/>
    </row>
    <row r="8591" spans="4:4">
      <c r="D8591" s="4"/>
    </row>
    <row r="8592" spans="4:4">
      <c r="D8592" s="4"/>
    </row>
    <row r="8593" spans="4:4">
      <c r="D8593" s="4"/>
    </row>
    <row r="8594" spans="4:4">
      <c r="D8594" s="4"/>
    </row>
    <row r="8595" spans="4:4">
      <c r="D8595" s="4"/>
    </row>
    <row r="8596" spans="4:4">
      <c r="D8596" s="4"/>
    </row>
    <row r="8597" spans="4:4">
      <c r="D8597" s="4"/>
    </row>
    <row r="8598" spans="4:4">
      <c r="D8598" s="4"/>
    </row>
    <row r="8599" spans="4:4">
      <c r="D8599" s="4"/>
    </row>
    <row r="8600" spans="4:4">
      <c r="D8600" s="4"/>
    </row>
    <row r="8601" spans="4:4">
      <c r="D8601" s="4"/>
    </row>
    <row r="8602" spans="4:4">
      <c r="D8602" s="4"/>
    </row>
    <row r="8603" spans="4:4">
      <c r="D8603" s="4"/>
    </row>
    <row r="8604" spans="4:4">
      <c r="D8604" s="4"/>
    </row>
    <row r="8605" spans="4:4">
      <c r="D8605" s="4"/>
    </row>
    <row r="8606" spans="4:4">
      <c r="D8606" s="4"/>
    </row>
    <row r="8607" spans="4:4">
      <c r="D8607" s="4"/>
    </row>
    <row r="8608" spans="4:4">
      <c r="D8608" s="4"/>
    </row>
    <row r="8609" spans="4:4">
      <c r="D8609" s="4"/>
    </row>
    <row r="8610" spans="4:4">
      <c r="D8610" s="4"/>
    </row>
    <row r="8611" spans="4:4">
      <c r="D8611" s="4"/>
    </row>
    <row r="8612" spans="4:4">
      <c r="D8612" s="4"/>
    </row>
    <row r="8613" spans="4:4">
      <c r="D8613" s="4"/>
    </row>
    <row r="8614" spans="4:4">
      <c r="D8614" s="4"/>
    </row>
    <row r="8615" spans="4:4">
      <c r="D8615" s="4"/>
    </row>
    <row r="8616" spans="4:4">
      <c r="D8616" s="4"/>
    </row>
    <row r="8617" spans="4:4">
      <c r="D8617" s="4"/>
    </row>
    <row r="8618" spans="4:4">
      <c r="D8618" s="4"/>
    </row>
    <row r="8619" spans="4:4">
      <c r="D8619" s="4"/>
    </row>
    <row r="8620" spans="4:4">
      <c r="D8620" s="4"/>
    </row>
    <row r="8621" spans="4:4">
      <c r="D8621" s="4"/>
    </row>
    <row r="8622" spans="4:4">
      <c r="D8622" s="4"/>
    </row>
    <row r="8623" spans="4:4">
      <c r="D8623" s="4"/>
    </row>
    <row r="8624" spans="4:4">
      <c r="D8624" s="4"/>
    </row>
    <row r="8625" spans="4:4">
      <c r="D8625" s="4"/>
    </row>
    <row r="8626" spans="4:4">
      <c r="D8626" s="4"/>
    </row>
    <row r="8627" spans="4:4">
      <c r="D8627" s="4"/>
    </row>
    <row r="8628" spans="4:4">
      <c r="D8628" s="4"/>
    </row>
    <row r="8629" spans="4:4">
      <c r="D8629" s="4"/>
    </row>
    <row r="8630" spans="4:4">
      <c r="D8630" s="4"/>
    </row>
    <row r="8631" spans="4:4">
      <c r="D8631" s="4"/>
    </row>
    <row r="8632" spans="4:4">
      <c r="D8632" s="4"/>
    </row>
    <row r="8633" spans="4:4">
      <c r="D8633" s="4"/>
    </row>
    <row r="8634" spans="4:4">
      <c r="D8634" s="4"/>
    </row>
    <row r="8635" spans="4:4">
      <c r="D8635" s="4"/>
    </row>
    <row r="8636" spans="4:4">
      <c r="D8636" s="4"/>
    </row>
    <row r="8637" spans="4:4">
      <c r="D8637" s="4"/>
    </row>
    <row r="8638" spans="4:4">
      <c r="D8638" s="4"/>
    </row>
    <row r="8639" spans="4:4">
      <c r="D8639" s="4"/>
    </row>
    <row r="8640" spans="4:4">
      <c r="D8640" s="4"/>
    </row>
    <row r="8641" spans="4:4">
      <c r="D8641" s="4"/>
    </row>
    <row r="8642" spans="4:4">
      <c r="D8642" s="4"/>
    </row>
    <row r="8643" spans="4:4">
      <c r="D8643" s="4"/>
    </row>
    <row r="8644" spans="4:4">
      <c r="D8644" s="4"/>
    </row>
    <row r="8645" spans="4:4">
      <c r="D8645" s="4"/>
    </row>
    <row r="8646" spans="4:4">
      <c r="D8646" s="4"/>
    </row>
    <row r="8647" spans="4:4">
      <c r="D8647" s="4"/>
    </row>
    <row r="8648" spans="4:4">
      <c r="D8648" s="4"/>
    </row>
    <row r="8649" spans="4:4">
      <c r="D8649" s="4"/>
    </row>
    <row r="8650" spans="4:4">
      <c r="D8650" s="4"/>
    </row>
    <row r="8651" spans="4:4">
      <c r="D8651" s="4"/>
    </row>
    <row r="8652" spans="4:4">
      <c r="D8652" s="4"/>
    </row>
    <row r="8653" spans="4:4">
      <c r="D8653" s="4"/>
    </row>
    <row r="8654" spans="4:4">
      <c r="D8654" s="4"/>
    </row>
    <row r="8655" spans="4:4">
      <c r="D8655" s="4"/>
    </row>
    <row r="8656" spans="4:4">
      <c r="D8656" s="4"/>
    </row>
    <row r="8657" spans="4:4">
      <c r="D8657" s="4"/>
    </row>
    <row r="8658" spans="4:4">
      <c r="D8658" s="4"/>
    </row>
    <row r="8659" spans="4:4">
      <c r="D8659" s="4"/>
    </row>
    <row r="8660" spans="4:4">
      <c r="D8660" s="4"/>
    </row>
    <row r="8661" spans="4:4">
      <c r="D8661" s="4"/>
    </row>
    <row r="8662" spans="4:4">
      <c r="D8662" s="4"/>
    </row>
    <row r="8663" spans="4:4">
      <c r="D8663" s="4"/>
    </row>
    <row r="8664" spans="4:4">
      <c r="D8664" s="4"/>
    </row>
    <row r="8665" spans="4:4">
      <c r="D8665" s="4"/>
    </row>
    <row r="8666" spans="4:4">
      <c r="D8666" s="4"/>
    </row>
    <row r="8667" spans="4:4">
      <c r="D8667" s="4"/>
    </row>
    <row r="8668" spans="4:4">
      <c r="D8668" s="4"/>
    </row>
    <row r="8669" spans="4:4">
      <c r="D8669" s="4"/>
    </row>
    <row r="8670" spans="4:4">
      <c r="D8670" s="4"/>
    </row>
    <row r="8671" spans="4:4">
      <c r="D8671" s="4"/>
    </row>
    <row r="8672" spans="4:4">
      <c r="D8672" s="4"/>
    </row>
    <row r="8673" spans="4:4">
      <c r="D8673" s="4"/>
    </row>
    <row r="8674" spans="4:4">
      <c r="D8674" s="4"/>
    </row>
    <row r="8675" spans="4:4">
      <c r="D8675" s="4"/>
    </row>
    <row r="8676" spans="4:4">
      <c r="D8676" s="4"/>
    </row>
    <row r="8677" spans="4:4">
      <c r="D8677" s="4"/>
    </row>
    <row r="8678" spans="4:4">
      <c r="D8678" s="4"/>
    </row>
    <row r="8679" spans="4:4">
      <c r="D8679" s="4"/>
    </row>
    <row r="8680" spans="4:4">
      <c r="D8680" s="4"/>
    </row>
    <row r="8681" spans="4:4">
      <c r="D8681" s="4"/>
    </row>
    <row r="8682" spans="4:4">
      <c r="D8682" s="4"/>
    </row>
    <row r="8683" spans="4:4">
      <c r="D8683" s="4"/>
    </row>
    <row r="8684" spans="4:4">
      <c r="D8684" s="4"/>
    </row>
    <row r="8685" spans="4:4">
      <c r="D8685" s="4"/>
    </row>
    <row r="8686" spans="4:4">
      <c r="D8686" s="4"/>
    </row>
    <row r="8687" spans="4:4">
      <c r="D8687" s="4"/>
    </row>
    <row r="8688" spans="4:4">
      <c r="D8688" s="4"/>
    </row>
    <row r="8689" spans="4:4">
      <c r="D8689" s="4"/>
    </row>
    <row r="8690" spans="4:4">
      <c r="D8690" s="4"/>
    </row>
    <row r="8691" spans="4:4">
      <c r="D8691" s="4"/>
    </row>
    <row r="8692" spans="4:4">
      <c r="D8692" s="4"/>
    </row>
    <row r="8693" spans="4:4">
      <c r="D8693" s="4"/>
    </row>
    <row r="8694" spans="4:4">
      <c r="D8694" s="4"/>
    </row>
    <row r="8695" spans="4:4">
      <c r="D8695" s="4"/>
    </row>
    <row r="8696" spans="4:4">
      <c r="D8696" s="4"/>
    </row>
    <row r="8697" spans="4:4">
      <c r="D8697" s="4"/>
    </row>
    <row r="8698" spans="4:4">
      <c r="D8698" s="4"/>
    </row>
    <row r="8699" spans="4:4">
      <c r="D8699" s="4"/>
    </row>
    <row r="8700" spans="4:4">
      <c r="D8700" s="4"/>
    </row>
    <row r="8701" spans="4:4">
      <c r="D8701" s="4"/>
    </row>
    <row r="8702" spans="4:4">
      <c r="D8702" s="4"/>
    </row>
    <row r="8703" spans="4:4">
      <c r="D8703" s="4"/>
    </row>
    <row r="8704" spans="4:4">
      <c r="D8704" s="4"/>
    </row>
    <row r="8705" spans="4:4">
      <c r="D8705" s="4"/>
    </row>
    <row r="8706" spans="4:4">
      <c r="D8706" s="4"/>
    </row>
    <row r="8707" spans="4:4">
      <c r="D8707" s="4"/>
    </row>
    <row r="8708" spans="4:4">
      <c r="D8708" s="4"/>
    </row>
    <row r="8709" spans="4:4">
      <c r="D8709" s="4"/>
    </row>
    <row r="8710" spans="4:4">
      <c r="D8710" s="4"/>
    </row>
    <row r="8711" spans="4:4">
      <c r="D8711" s="4"/>
    </row>
    <row r="8712" spans="4:4">
      <c r="D8712" s="4"/>
    </row>
    <row r="8713" spans="4:4">
      <c r="D8713" s="4"/>
    </row>
    <row r="8714" spans="4:4">
      <c r="D8714" s="4"/>
    </row>
    <row r="8715" spans="4:4">
      <c r="D8715" s="4"/>
    </row>
    <row r="8716" spans="4:4">
      <c r="D8716" s="4"/>
    </row>
    <row r="8717" spans="4:4">
      <c r="D8717" s="4"/>
    </row>
    <row r="8718" spans="4:4">
      <c r="D8718" s="4"/>
    </row>
    <row r="8719" spans="4:4">
      <c r="D8719" s="4"/>
    </row>
    <row r="8720" spans="4:4">
      <c r="D8720" s="4"/>
    </row>
    <row r="8721" spans="4:4">
      <c r="D8721" s="4"/>
    </row>
    <row r="8722" spans="4:4">
      <c r="D8722" s="4"/>
    </row>
    <row r="8723" spans="4:4">
      <c r="D8723" s="4"/>
    </row>
    <row r="8724" spans="4:4">
      <c r="D8724" s="4"/>
    </row>
    <row r="8725" spans="4:4">
      <c r="D8725" s="4"/>
    </row>
    <row r="8726" spans="4:4">
      <c r="D8726" s="4"/>
    </row>
    <row r="8727" spans="4:4">
      <c r="D8727" s="4"/>
    </row>
    <row r="8728" spans="4:4">
      <c r="D8728" s="4"/>
    </row>
    <row r="8729" spans="4:4">
      <c r="D8729" s="4"/>
    </row>
    <row r="8730" spans="4:4">
      <c r="D8730" s="4"/>
    </row>
    <row r="8731" spans="4:4">
      <c r="D8731" s="4"/>
    </row>
    <row r="8732" spans="4:4">
      <c r="D8732" s="4"/>
    </row>
    <row r="8733" spans="4:4">
      <c r="D8733" s="4"/>
    </row>
    <row r="8734" spans="4:4">
      <c r="D8734" s="4"/>
    </row>
    <row r="8735" spans="4:4">
      <c r="D8735" s="4"/>
    </row>
    <row r="8736" spans="4:4">
      <c r="D8736" s="4"/>
    </row>
    <row r="8737" spans="4:4">
      <c r="D8737" s="4"/>
    </row>
    <row r="8738" spans="4:4">
      <c r="D8738" s="4"/>
    </row>
    <row r="8739" spans="4:4">
      <c r="D8739" s="4"/>
    </row>
    <row r="8740" spans="4:4">
      <c r="D8740" s="4"/>
    </row>
    <row r="8741" spans="4:4">
      <c r="D8741" s="4"/>
    </row>
    <row r="8742" spans="4:4">
      <c r="D8742" s="4"/>
    </row>
    <row r="8743" spans="4:4">
      <c r="D8743" s="4"/>
    </row>
    <row r="8744" spans="4:4">
      <c r="D8744" s="4"/>
    </row>
    <row r="8745" spans="4:4">
      <c r="D8745" s="4"/>
    </row>
    <row r="8746" spans="4:4">
      <c r="D8746" s="4"/>
    </row>
    <row r="8747" spans="4:4">
      <c r="D8747" s="4"/>
    </row>
    <row r="8748" spans="4:4">
      <c r="D8748" s="4"/>
    </row>
    <row r="8749" spans="4:4">
      <c r="D8749" s="4"/>
    </row>
    <row r="8750" spans="4:4">
      <c r="D8750" s="4"/>
    </row>
    <row r="8751" spans="4:4">
      <c r="D8751" s="4"/>
    </row>
    <row r="8752" spans="4:4">
      <c r="D8752" s="4"/>
    </row>
    <row r="8753" spans="4:4">
      <c r="D8753" s="4"/>
    </row>
    <row r="8754" spans="4:4">
      <c r="D8754" s="4"/>
    </row>
    <row r="8755" spans="4:4">
      <c r="D8755" s="4"/>
    </row>
    <row r="8756" spans="4:4">
      <c r="D8756" s="4"/>
    </row>
    <row r="8757" spans="4:4">
      <c r="D8757" s="4"/>
    </row>
    <row r="8758" spans="4:4">
      <c r="D8758" s="4"/>
    </row>
    <row r="8759" spans="4:4">
      <c r="D8759" s="4"/>
    </row>
    <row r="8760" spans="4:4">
      <c r="D8760" s="4"/>
    </row>
    <row r="8761" spans="4:4">
      <c r="D8761" s="4"/>
    </row>
    <row r="8762" spans="4:4">
      <c r="D8762" s="4"/>
    </row>
    <row r="8763" spans="4:4">
      <c r="D8763" s="4"/>
    </row>
    <row r="8764" spans="4:4">
      <c r="D8764" s="4"/>
    </row>
    <row r="8765" spans="4:4">
      <c r="D8765" s="4"/>
    </row>
    <row r="8766" spans="4:4">
      <c r="D8766" s="4"/>
    </row>
    <row r="8767" spans="4:4">
      <c r="D8767" s="4"/>
    </row>
    <row r="8768" spans="4:4">
      <c r="D8768" s="4"/>
    </row>
    <row r="8769" spans="4:4">
      <c r="D8769" s="4"/>
    </row>
    <row r="8770" spans="4:4">
      <c r="D8770" s="4"/>
    </row>
    <row r="8771" spans="4:4">
      <c r="D8771" s="4"/>
    </row>
    <row r="8772" spans="4:4">
      <c r="D8772" s="4"/>
    </row>
    <row r="8773" spans="4:4">
      <c r="D8773" s="4"/>
    </row>
    <row r="8774" spans="4:4">
      <c r="D8774" s="4"/>
    </row>
    <row r="8775" spans="4:4">
      <c r="D8775" s="4"/>
    </row>
    <row r="8776" spans="4:4">
      <c r="D8776" s="4"/>
    </row>
    <row r="8777" spans="4:4">
      <c r="D8777" s="4"/>
    </row>
    <row r="8778" spans="4:4">
      <c r="D8778" s="4"/>
    </row>
    <row r="8779" spans="4:4">
      <c r="D8779" s="4"/>
    </row>
    <row r="8780" spans="4:4">
      <c r="D8780" s="4"/>
    </row>
    <row r="8781" spans="4:4">
      <c r="D8781" s="4"/>
    </row>
    <row r="8782" spans="4:4">
      <c r="D8782" s="4"/>
    </row>
    <row r="8783" spans="4:4">
      <c r="D8783" s="4"/>
    </row>
    <row r="8784" spans="4:4">
      <c r="D8784" s="4"/>
    </row>
    <row r="8785" spans="4:4">
      <c r="D8785" s="4"/>
    </row>
    <row r="8786" spans="4:4">
      <c r="D8786" s="4"/>
    </row>
    <row r="8787" spans="4:4">
      <c r="D8787" s="4"/>
    </row>
    <row r="8788" spans="4:4">
      <c r="D8788" s="4"/>
    </row>
    <row r="8789" spans="4:4">
      <c r="D8789" s="4"/>
    </row>
    <row r="8790" spans="4:4">
      <c r="D8790" s="4"/>
    </row>
    <row r="8791" spans="4:4">
      <c r="D8791" s="4"/>
    </row>
    <row r="8792" spans="4:4">
      <c r="D8792" s="4"/>
    </row>
    <row r="8793" spans="4:4">
      <c r="D8793" s="4"/>
    </row>
    <row r="8794" spans="4:4">
      <c r="D8794" s="4"/>
    </row>
    <row r="8795" spans="4:4">
      <c r="D8795" s="4"/>
    </row>
    <row r="8796" spans="4:4">
      <c r="D8796" s="4"/>
    </row>
    <row r="8797" spans="4:4">
      <c r="D8797" s="4"/>
    </row>
    <row r="8798" spans="4:4">
      <c r="D8798" s="4"/>
    </row>
    <row r="8799" spans="4:4">
      <c r="D8799" s="4"/>
    </row>
    <row r="8800" spans="4:4">
      <c r="D8800" s="4"/>
    </row>
    <row r="8801" spans="4:4">
      <c r="D8801" s="4"/>
    </row>
    <row r="8802" spans="4:4">
      <c r="D8802" s="4"/>
    </row>
    <row r="8803" spans="4:4">
      <c r="D8803" s="4"/>
    </row>
    <row r="8804" spans="4:4">
      <c r="D8804" s="4"/>
    </row>
    <row r="8805" spans="4:4">
      <c r="D8805" s="4"/>
    </row>
    <row r="8806" spans="4:4">
      <c r="D8806" s="4"/>
    </row>
    <row r="8807" spans="4:4">
      <c r="D8807" s="4"/>
    </row>
    <row r="8808" spans="4:4">
      <c r="D8808" s="4"/>
    </row>
    <row r="8809" spans="4:4">
      <c r="D8809" s="4"/>
    </row>
    <row r="8810" spans="4:4">
      <c r="D8810" s="4"/>
    </row>
    <row r="8811" spans="4:4">
      <c r="D8811" s="4"/>
    </row>
    <row r="8812" spans="4:4">
      <c r="D8812" s="4"/>
    </row>
    <row r="8813" spans="4:4">
      <c r="D8813" s="4"/>
    </row>
    <row r="8814" spans="4:4">
      <c r="D8814" s="4"/>
    </row>
    <row r="8815" spans="4:4">
      <c r="D8815" s="4"/>
    </row>
    <row r="8816" spans="4:4">
      <c r="D8816" s="4"/>
    </row>
    <row r="8817" spans="4:4">
      <c r="D8817" s="4"/>
    </row>
    <row r="8818" spans="4:4">
      <c r="D8818" s="4"/>
    </row>
    <row r="8819" spans="4:4">
      <c r="D8819" s="4"/>
    </row>
    <row r="8820" spans="4:4">
      <c r="D8820" s="4"/>
    </row>
    <row r="8821" spans="4:4">
      <c r="D8821" s="4"/>
    </row>
    <row r="8822" spans="4:4">
      <c r="D8822" s="4"/>
    </row>
    <row r="8823" spans="4:4">
      <c r="D8823" s="4"/>
    </row>
    <row r="8824" spans="4:4">
      <c r="D8824" s="4"/>
    </row>
    <row r="8825" spans="4:4">
      <c r="D8825" s="4"/>
    </row>
    <row r="8826" spans="4:4">
      <c r="D8826" s="4"/>
    </row>
    <row r="8827" spans="4:4">
      <c r="D8827" s="4"/>
    </row>
    <row r="8828" spans="4:4">
      <c r="D8828" s="4"/>
    </row>
    <row r="8829" spans="4:4">
      <c r="D8829" s="4"/>
    </row>
    <row r="8830" spans="4:4">
      <c r="D8830" s="4"/>
    </row>
    <row r="8831" spans="4:4">
      <c r="D8831" s="4"/>
    </row>
    <row r="8832" spans="4:4">
      <c r="D8832" s="4"/>
    </row>
    <row r="8833" spans="4:4">
      <c r="D8833" s="4"/>
    </row>
    <row r="8834" spans="4:4">
      <c r="D8834" s="4"/>
    </row>
    <row r="8835" spans="4:4">
      <c r="D8835" s="4"/>
    </row>
    <row r="8836" spans="4:4">
      <c r="D8836" s="4"/>
    </row>
    <row r="8837" spans="4:4">
      <c r="D8837" s="4"/>
    </row>
    <row r="8838" spans="4:4">
      <c r="D8838" s="4"/>
    </row>
    <row r="8839" spans="4:4">
      <c r="D8839" s="4"/>
    </row>
    <row r="8840" spans="4:4">
      <c r="D8840" s="4"/>
    </row>
    <row r="8841" spans="4:4">
      <c r="D8841" s="4"/>
    </row>
    <row r="8842" spans="4:4">
      <c r="D8842" s="4"/>
    </row>
    <row r="8843" spans="4:4">
      <c r="D8843" s="4"/>
    </row>
    <row r="8844" spans="4:4">
      <c r="D8844" s="4"/>
    </row>
    <row r="8845" spans="4:4">
      <c r="D8845" s="4"/>
    </row>
    <row r="8846" spans="4:4">
      <c r="D8846" s="4"/>
    </row>
    <row r="8847" spans="4:4">
      <c r="D8847" s="4"/>
    </row>
    <row r="8848" spans="4:4">
      <c r="D8848" s="4"/>
    </row>
    <row r="8849" spans="4:4">
      <c r="D8849" s="4"/>
    </row>
    <row r="8850" spans="4:4">
      <c r="D8850" s="4"/>
    </row>
    <row r="8851" spans="4:4">
      <c r="D8851" s="4"/>
    </row>
    <row r="8852" spans="4:4">
      <c r="D8852" s="4"/>
    </row>
    <row r="8853" spans="4:4">
      <c r="D8853" s="4"/>
    </row>
    <row r="8854" spans="4:4">
      <c r="D8854" s="4"/>
    </row>
    <row r="8855" spans="4:4">
      <c r="D8855" s="4"/>
    </row>
    <row r="8856" spans="4:4">
      <c r="D8856" s="4"/>
    </row>
    <row r="8857" spans="4:4">
      <c r="D8857" s="4"/>
    </row>
    <row r="8858" spans="4:4">
      <c r="D8858" s="4"/>
    </row>
    <row r="8859" spans="4:4">
      <c r="D8859" s="4"/>
    </row>
    <row r="8860" spans="4:4">
      <c r="D8860" s="4"/>
    </row>
    <row r="8861" spans="4:4">
      <c r="D8861" s="4"/>
    </row>
    <row r="8862" spans="4:4">
      <c r="D8862" s="4"/>
    </row>
    <row r="8863" spans="4:4">
      <c r="D8863" s="4"/>
    </row>
    <row r="8864" spans="4:4">
      <c r="D8864" s="4"/>
    </row>
    <row r="8865" spans="4:4">
      <c r="D8865" s="4"/>
    </row>
    <row r="8866" spans="4:4">
      <c r="D8866" s="4"/>
    </row>
    <row r="8867" spans="4:4">
      <c r="D8867" s="4"/>
    </row>
    <row r="8868" spans="4:4">
      <c r="D8868" s="4"/>
    </row>
    <row r="8869" spans="4:4">
      <c r="D8869" s="4"/>
    </row>
    <row r="8870" spans="4:4">
      <c r="D8870" s="4"/>
    </row>
    <row r="8871" spans="4:4">
      <c r="D8871" s="4"/>
    </row>
    <row r="8872" spans="4:4">
      <c r="D8872" s="4"/>
    </row>
    <row r="8873" spans="4:4">
      <c r="D8873" s="4"/>
    </row>
    <row r="8874" spans="4:4">
      <c r="D8874" s="4"/>
    </row>
    <row r="8875" spans="4:4">
      <c r="D8875" s="4"/>
    </row>
    <row r="8876" spans="4:4">
      <c r="D8876" s="4"/>
    </row>
    <row r="8877" spans="4:4">
      <c r="D8877" s="4"/>
    </row>
    <row r="8878" spans="4:4">
      <c r="D8878" s="4"/>
    </row>
    <row r="8879" spans="4:4">
      <c r="D8879" s="4"/>
    </row>
    <row r="8880" spans="4:4">
      <c r="D8880" s="4"/>
    </row>
    <row r="8881" spans="4:4">
      <c r="D8881" s="4"/>
    </row>
    <row r="8882" spans="4:4">
      <c r="D8882" s="4"/>
    </row>
    <row r="8883" spans="4:4">
      <c r="D8883" s="4"/>
    </row>
    <row r="8884" spans="4:4">
      <c r="D8884" s="4"/>
    </row>
    <row r="8885" spans="4:4">
      <c r="D8885" s="4"/>
    </row>
    <row r="8886" spans="4:4">
      <c r="D8886" s="4"/>
    </row>
    <row r="8887" spans="4:4">
      <c r="D8887" s="4"/>
    </row>
    <row r="8888" spans="4:4">
      <c r="D8888" s="4"/>
    </row>
    <row r="8889" spans="4:4">
      <c r="D8889" s="4"/>
    </row>
    <row r="8890" spans="4:4">
      <c r="D8890" s="4"/>
    </row>
    <row r="8891" spans="4:4">
      <c r="D8891" s="4"/>
    </row>
    <row r="8892" spans="4:4">
      <c r="D8892" s="4"/>
    </row>
    <row r="8893" spans="4:4">
      <c r="D8893" s="4"/>
    </row>
    <row r="8894" spans="4:4">
      <c r="D8894" s="4"/>
    </row>
    <row r="8895" spans="4:4">
      <c r="D8895" s="4"/>
    </row>
    <row r="8896" spans="4:4">
      <c r="D8896" s="4"/>
    </row>
    <row r="8897" spans="4:4">
      <c r="D8897" s="4"/>
    </row>
    <row r="8898" spans="4:4">
      <c r="D8898" s="4"/>
    </row>
    <row r="8899" spans="4:4">
      <c r="D8899" s="4"/>
    </row>
    <row r="8900" spans="4:4">
      <c r="D8900" s="4"/>
    </row>
    <row r="8901" spans="4:4">
      <c r="D8901" s="4"/>
    </row>
    <row r="8902" spans="4:4">
      <c r="D8902" s="4"/>
    </row>
    <row r="8903" spans="4:4">
      <c r="D8903" s="4"/>
    </row>
    <row r="8904" spans="4:4">
      <c r="D8904" s="4"/>
    </row>
    <row r="8905" spans="4:4">
      <c r="D8905" s="4"/>
    </row>
    <row r="8906" spans="4:4">
      <c r="D8906" s="4"/>
    </row>
    <row r="8907" spans="4:4">
      <c r="D8907" s="4"/>
    </row>
    <row r="8908" spans="4:4">
      <c r="D8908" s="4"/>
    </row>
    <row r="8909" spans="4:4">
      <c r="D8909" s="4"/>
    </row>
    <row r="8910" spans="4:4">
      <c r="D8910" s="4"/>
    </row>
    <row r="8911" spans="4:4">
      <c r="D8911" s="4"/>
    </row>
    <row r="8912" spans="4:4">
      <c r="D8912" s="4"/>
    </row>
    <row r="8913" spans="4:4">
      <c r="D8913" s="4"/>
    </row>
    <row r="8914" spans="4:4">
      <c r="D8914" s="4"/>
    </row>
    <row r="8915" spans="4:4">
      <c r="D8915" s="4"/>
    </row>
    <row r="8916" spans="4:4">
      <c r="D8916" s="4"/>
    </row>
    <row r="8917" spans="4:4">
      <c r="D8917" s="4"/>
    </row>
    <row r="8918" spans="4:4">
      <c r="D8918" s="4"/>
    </row>
    <row r="8919" spans="4:4">
      <c r="D8919" s="4"/>
    </row>
    <row r="8920" spans="4:4">
      <c r="D8920" s="4"/>
    </row>
    <row r="8921" spans="4:4">
      <c r="D8921" s="4"/>
    </row>
    <row r="8922" spans="4:4">
      <c r="D8922" s="4"/>
    </row>
    <row r="8923" spans="4:4">
      <c r="D8923" s="4"/>
    </row>
    <row r="8924" spans="4:4">
      <c r="D8924" s="4"/>
    </row>
    <row r="8925" spans="4:4">
      <c r="D8925" s="4"/>
    </row>
    <row r="8926" spans="4:4">
      <c r="D8926" s="4"/>
    </row>
    <row r="8927" spans="4:4">
      <c r="D8927" s="4"/>
    </row>
    <row r="8928" spans="4:4">
      <c r="D8928" s="4"/>
    </row>
    <row r="8929" spans="4:4">
      <c r="D8929" s="4"/>
    </row>
    <row r="8930" spans="4:4">
      <c r="D8930" s="4"/>
    </row>
    <row r="8931" spans="4:4">
      <c r="D8931" s="4"/>
    </row>
    <row r="8932" spans="4:4">
      <c r="D8932" s="4"/>
    </row>
    <row r="8933" spans="4:4">
      <c r="D8933" s="4"/>
    </row>
    <row r="8934" spans="4:4">
      <c r="D8934" s="4"/>
    </row>
    <row r="8935" spans="4:4">
      <c r="D8935" s="4"/>
    </row>
    <row r="8936" spans="4:4">
      <c r="D8936" s="4"/>
    </row>
    <row r="8937" spans="4:4">
      <c r="D8937" s="4"/>
    </row>
    <row r="8938" spans="4:4">
      <c r="D8938" s="4"/>
    </row>
    <row r="8939" spans="4:4">
      <c r="D8939" s="4"/>
    </row>
    <row r="8940" spans="4:4">
      <c r="D8940" s="4"/>
    </row>
    <row r="8941" spans="4:4">
      <c r="D8941" s="4"/>
    </row>
    <row r="8942" spans="4:4">
      <c r="D8942" s="4"/>
    </row>
    <row r="8943" spans="4:4">
      <c r="D8943" s="4"/>
    </row>
    <row r="8944" spans="4:4">
      <c r="D8944" s="4"/>
    </row>
    <row r="8945" spans="4:4">
      <c r="D8945" s="4"/>
    </row>
    <row r="8946" spans="4:4">
      <c r="D8946" s="4"/>
    </row>
    <row r="8947" spans="4:4">
      <c r="D8947" s="4"/>
    </row>
    <row r="8948" spans="4:4">
      <c r="D8948" s="4"/>
    </row>
    <row r="8949" spans="4:4">
      <c r="D8949" s="4"/>
    </row>
    <row r="8950" spans="4:4">
      <c r="D8950" s="4"/>
    </row>
    <row r="8951" spans="4:4">
      <c r="D8951" s="4"/>
    </row>
    <row r="8952" spans="4:4">
      <c r="D8952" s="4"/>
    </row>
    <row r="8953" spans="4:4">
      <c r="D8953" s="4"/>
    </row>
    <row r="8954" spans="4:4">
      <c r="D8954" s="4"/>
    </row>
    <row r="8955" spans="4:4">
      <c r="D8955" s="4"/>
    </row>
    <row r="8956" spans="4:4">
      <c r="D8956" s="4"/>
    </row>
    <row r="8957" spans="4:4">
      <c r="D8957" s="4"/>
    </row>
    <row r="8958" spans="4:4">
      <c r="D8958" s="4"/>
    </row>
    <row r="8959" spans="4:4">
      <c r="D8959" s="4"/>
    </row>
    <row r="8960" spans="4:4">
      <c r="D8960" s="4"/>
    </row>
    <row r="8961" spans="4:4">
      <c r="D8961" s="4"/>
    </row>
    <row r="8962" spans="4:4">
      <c r="D8962" s="4"/>
    </row>
    <row r="8963" spans="4:4">
      <c r="D8963" s="4"/>
    </row>
    <row r="8964" spans="4:4">
      <c r="D8964" s="4"/>
    </row>
    <row r="8965" spans="4:4">
      <c r="D8965" s="4"/>
    </row>
    <row r="8966" spans="4:4">
      <c r="D8966" s="4"/>
    </row>
    <row r="8967" spans="4:4">
      <c r="D8967" s="4"/>
    </row>
    <row r="8968" spans="4:4">
      <c r="D8968" s="4"/>
    </row>
    <row r="8969" spans="4:4">
      <c r="D8969" s="4"/>
    </row>
    <row r="8970" spans="4:4">
      <c r="D8970" s="4"/>
    </row>
    <row r="8971" spans="4:4">
      <c r="D8971" s="4"/>
    </row>
    <row r="8972" spans="4:4">
      <c r="D8972" s="4"/>
    </row>
    <row r="8973" spans="4:4">
      <c r="D8973" s="4"/>
    </row>
    <row r="8974" spans="4:4">
      <c r="D8974" s="4"/>
    </row>
    <row r="8975" spans="4:4">
      <c r="D8975" s="4"/>
    </row>
    <row r="8976" spans="4:4">
      <c r="D8976" s="4"/>
    </row>
    <row r="8977" spans="4:4">
      <c r="D8977" s="4"/>
    </row>
    <row r="8978" spans="4:4">
      <c r="D8978" s="4"/>
    </row>
    <row r="8979" spans="4:4">
      <c r="D8979" s="4"/>
    </row>
    <row r="8980" spans="4:4">
      <c r="D8980" s="4"/>
    </row>
    <row r="8981" spans="4:4">
      <c r="D8981" s="4"/>
    </row>
    <row r="8982" spans="4:4">
      <c r="D8982" s="4"/>
    </row>
    <row r="8983" spans="4:4">
      <c r="D8983" s="4"/>
    </row>
    <row r="8984" spans="4:4">
      <c r="D8984" s="4"/>
    </row>
    <row r="8985" spans="4:4">
      <c r="D8985" s="4"/>
    </row>
    <row r="8986" spans="4:4">
      <c r="D8986" s="4"/>
    </row>
    <row r="8987" spans="4:4">
      <c r="D8987" s="4"/>
    </row>
    <row r="8988" spans="4:4">
      <c r="D8988" s="4"/>
    </row>
    <row r="8989" spans="4:4">
      <c r="D8989" s="4"/>
    </row>
    <row r="8990" spans="4:4">
      <c r="D8990" s="4"/>
    </row>
    <row r="8991" spans="4:4">
      <c r="D8991" s="4"/>
    </row>
    <row r="8992" spans="4:4">
      <c r="D8992" s="4"/>
    </row>
    <row r="8993" spans="4:4">
      <c r="D8993" s="4"/>
    </row>
    <row r="8994" spans="4:4">
      <c r="D8994" s="4"/>
    </row>
    <row r="8995" spans="4:4">
      <c r="D8995" s="4"/>
    </row>
    <row r="8996" spans="4:4">
      <c r="D8996" s="4"/>
    </row>
    <row r="8997" spans="4:4">
      <c r="D8997" s="4"/>
    </row>
    <row r="8998" spans="4:4">
      <c r="D8998" s="4"/>
    </row>
    <row r="8999" spans="4:4">
      <c r="D8999" s="4"/>
    </row>
    <row r="9000" spans="4:4">
      <c r="D9000" s="4"/>
    </row>
    <row r="9001" spans="4:4">
      <c r="D9001" s="4"/>
    </row>
    <row r="9002" spans="4:4">
      <c r="D9002" s="4"/>
    </row>
    <row r="9003" spans="4:4">
      <c r="D9003" s="4"/>
    </row>
    <row r="9004" spans="4:4">
      <c r="D9004" s="4"/>
    </row>
    <row r="9005" spans="4:4">
      <c r="D9005" s="4"/>
    </row>
    <row r="9006" spans="4:4">
      <c r="D9006" s="4"/>
    </row>
    <row r="9007" spans="4:4">
      <c r="D9007" s="4"/>
    </row>
    <row r="9008" spans="4:4">
      <c r="D9008" s="4"/>
    </row>
    <row r="9009" spans="4:4">
      <c r="D9009" s="4"/>
    </row>
    <row r="9010" spans="4:4">
      <c r="D9010" s="4"/>
    </row>
    <row r="9011" spans="4:4">
      <c r="D9011" s="4"/>
    </row>
    <row r="9012" spans="4:4">
      <c r="D9012" s="4"/>
    </row>
    <row r="9013" spans="4:4">
      <c r="D9013" s="4"/>
    </row>
    <row r="9014" spans="4:4">
      <c r="D9014" s="4"/>
    </row>
    <row r="9015" spans="4:4">
      <c r="D9015" s="4"/>
    </row>
    <row r="9016" spans="4:4">
      <c r="D9016" s="4"/>
    </row>
    <row r="9017" spans="4:4">
      <c r="D9017" s="4"/>
    </row>
    <row r="9018" spans="4:4">
      <c r="D9018" s="4"/>
    </row>
    <row r="9019" spans="4:4">
      <c r="D9019" s="4"/>
    </row>
    <row r="9020" spans="4:4">
      <c r="D9020" s="4"/>
    </row>
    <row r="9021" spans="4:4">
      <c r="D9021" s="4"/>
    </row>
    <row r="9022" spans="4:4">
      <c r="D9022" s="4"/>
    </row>
    <row r="9023" spans="4:4">
      <c r="D9023" s="4"/>
    </row>
    <row r="9024" spans="4:4">
      <c r="D9024" s="4"/>
    </row>
    <row r="9025" spans="4:4">
      <c r="D9025" s="4"/>
    </row>
    <row r="9026" spans="4:4">
      <c r="D9026" s="4"/>
    </row>
    <row r="9027" spans="4:4">
      <c r="D9027" s="4"/>
    </row>
    <row r="9028" spans="4:4">
      <c r="D9028" s="4"/>
    </row>
    <row r="9029" spans="4:4">
      <c r="D9029" s="4"/>
    </row>
    <row r="9030" spans="4:4">
      <c r="D9030" s="4"/>
    </row>
    <row r="9031" spans="4:4">
      <c r="D9031" s="4"/>
    </row>
    <row r="9032" spans="4:4">
      <c r="D9032" s="4"/>
    </row>
    <row r="9033" spans="4:4">
      <c r="D9033" s="4"/>
    </row>
    <row r="9034" spans="4:4">
      <c r="D9034" s="4"/>
    </row>
    <row r="9035" spans="4:4">
      <c r="D9035" s="4"/>
    </row>
    <row r="9036" spans="4:4">
      <c r="D9036" s="4"/>
    </row>
    <row r="9037" spans="4:4">
      <c r="D9037" s="4"/>
    </row>
    <row r="9038" spans="4:4">
      <c r="D9038" s="4"/>
    </row>
    <row r="9039" spans="4:4">
      <c r="D9039" s="4"/>
    </row>
    <row r="9040" spans="4:4">
      <c r="D9040" s="4"/>
    </row>
    <row r="9041" spans="4:4">
      <c r="D9041" s="4"/>
    </row>
    <row r="9042" spans="4:4">
      <c r="D9042" s="4"/>
    </row>
    <row r="9043" spans="4:4">
      <c r="D9043" s="4"/>
    </row>
    <row r="9044" spans="4:4">
      <c r="D9044" s="4"/>
    </row>
    <row r="9045" spans="4:4">
      <c r="D9045" s="4"/>
    </row>
    <row r="9046" spans="4:4">
      <c r="D9046" s="4"/>
    </row>
    <row r="9047" spans="4:4">
      <c r="D9047" s="4"/>
    </row>
    <row r="9048" spans="4:4">
      <c r="D9048" s="4"/>
    </row>
    <row r="9049" spans="4:4">
      <c r="D9049" s="4"/>
    </row>
    <row r="9050" spans="4:4">
      <c r="D9050" s="4"/>
    </row>
    <row r="9051" spans="4:4">
      <c r="D9051" s="4"/>
    </row>
    <row r="9052" spans="4:4">
      <c r="D9052" s="4"/>
    </row>
    <row r="9053" spans="4:4">
      <c r="D9053" s="4"/>
    </row>
    <row r="9054" spans="4:4">
      <c r="D9054" s="4"/>
    </row>
    <row r="9055" spans="4:4">
      <c r="D9055" s="4"/>
    </row>
    <row r="9056" spans="4:4">
      <c r="D9056" s="4"/>
    </row>
    <row r="9057" spans="4:4">
      <c r="D9057" s="4"/>
    </row>
    <row r="9058" spans="4:4">
      <c r="D9058" s="4"/>
    </row>
    <row r="9059" spans="4:4">
      <c r="D9059" s="4"/>
    </row>
    <row r="9060" spans="4:4">
      <c r="D9060" s="4"/>
    </row>
    <row r="9061" spans="4:4">
      <c r="D9061" s="4"/>
    </row>
    <row r="9062" spans="4:4">
      <c r="D9062" s="4"/>
    </row>
    <row r="9063" spans="4:4">
      <c r="D9063" s="4"/>
    </row>
    <row r="9064" spans="4:4">
      <c r="D9064" s="4"/>
    </row>
    <row r="9065" spans="4:4">
      <c r="D9065" s="4"/>
    </row>
    <row r="9066" spans="4:4">
      <c r="D9066" s="4"/>
    </row>
    <row r="9067" spans="4:4">
      <c r="D9067" s="4"/>
    </row>
    <row r="9068" spans="4:4">
      <c r="D9068" s="4"/>
    </row>
    <row r="9069" spans="4:4">
      <c r="D9069" s="4"/>
    </row>
    <row r="9070" spans="4:4">
      <c r="D9070" s="4"/>
    </row>
    <row r="9071" spans="4:4">
      <c r="D9071" s="4"/>
    </row>
    <row r="9072" spans="4:4">
      <c r="D9072" s="4"/>
    </row>
    <row r="9073" spans="4:4">
      <c r="D9073" s="4"/>
    </row>
    <row r="9074" spans="4:4">
      <c r="D9074" s="4"/>
    </row>
    <row r="9075" spans="4:4">
      <c r="D9075" s="4"/>
    </row>
    <row r="9076" spans="4:4">
      <c r="D9076" s="4"/>
    </row>
    <row r="9077" spans="4:4">
      <c r="D9077" s="4"/>
    </row>
    <row r="9078" spans="4:4">
      <c r="D9078" s="4"/>
    </row>
    <row r="9079" spans="4:4">
      <c r="D9079" s="4"/>
    </row>
    <row r="9080" spans="4:4">
      <c r="D9080" s="4"/>
    </row>
    <row r="9081" spans="4:4">
      <c r="D9081" s="4"/>
    </row>
    <row r="9082" spans="4:4">
      <c r="D9082" s="4"/>
    </row>
    <row r="9083" spans="4:4">
      <c r="D9083" s="4"/>
    </row>
    <row r="9084" spans="4:4">
      <c r="D9084" s="4"/>
    </row>
    <row r="9085" spans="4:4">
      <c r="D9085" s="4"/>
    </row>
    <row r="9086" spans="4:4">
      <c r="D9086" s="4"/>
    </row>
    <row r="9087" spans="4:4">
      <c r="D9087" s="4"/>
    </row>
    <row r="9088" spans="4:4">
      <c r="D9088" s="4"/>
    </row>
    <row r="9089" spans="4:4">
      <c r="D9089" s="4"/>
    </row>
    <row r="9090" spans="4:4">
      <c r="D9090" s="4"/>
    </row>
    <row r="9091" spans="4:4">
      <c r="D9091" s="4"/>
    </row>
    <row r="9092" spans="4:4">
      <c r="D9092" s="4"/>
    </row>
    <row r="9093" spans="4:4">
      <c r="D9093" s="4"/>
    </row>
    <row r="9094" spans="4:4">
      <c r="D9094" s="4"/>
    </row>
    <row r="9095" spans="4:4">
      <c r="D9095" s="4"/>
    </row>
    <row r="9096" spans="4:4">
      <c r="D9096" s="4"/>
    </row>
    <row r="9097" spans="4:4">
      <c r="D9097" s="4"/>
    </row>
    <row r="9098" spans="4:4">
      <c r="D9098" s="4"/>
    </row>
    <row r="9099" spans="4:4">
      <c r="D9099" s="4"/>
    </row>
    <row r="9100" spans="4:4">
      <c r="D9100" s="4"/>
    </row>
    <row r="9101" spans="4:4">
      <c r="D9101" s="4"/>
    </row>
    <row r="9102" spans="4:4">
      <c r="D9102" s="4"/>
    </row>
    <row r="9103" spans="4:4">
      <c r="D9103" s="4"/>
    </row>
    <row r="9104" spans="4:4">
      <c r="D9104" s="4"/>
    </row>
    <row r="9105" spans="4:4">
      <c r="D9105" s="4"/>
    </row>
    <row r="9106" spans="4:4">
      <c r="D9106" s="4"/>
    </row>
    <row r="9107" spans="4:4">
      <c r="D9107" s="4"/>
    </row>
    <row r="9108" spans="4:4">
      <c r="D9108" s="4"/>
    </row>
    <row r="9109" spans="4:4">
      <c r="D9109" s="4"/>
    </row>
    <row r="9110" spans="4:4">
      <c r="D9110" s="4"/>
    </row>
    <row r="9111" spans="4:4">
      <c r="D9111" s="4"/>
    </row>
    <row r="9112" spans="4:4">
      <c r="D9112" s="4"/>
    </row>
    <row r="9113" spans="4:4">
      <c r="D9113" s="4"/>
    </row>
    <row r="9114" spans="4:4">
      <c r="D9114" s="4"/>
    </row>
    <row r="9115" spans="4:4">
      <c r="D9115" s="4"/>
    </row>
    <row r="9116" spans="4:4">
      <c r="D9116" s="4"/>
    </row>
    <row r="9117" spans="4:4">
      <c r="D9117" s="4"/>
    </row>
    <row r="9118" spans="4:4">
      <c r="D9118" s="4"/>
    </row>
    <row r="9119" spans="4:4">
      <c r="D9119" s="4"/>
    </row>
    <row r="9120" spans="4:4">
      <c r="D9120" s="4"/>
    </row>
    <row r="9121" spans="4:4">
      <c r="D9121" s="4"/>
    </row>
    <row r="9122" spans="4:4">
      <c r="D9122" s="4"/>
    </row>
    <row r="9123" spans="4:4">
      <c r="D9123" s="4"/>
    </row>
    <row r="9124" spans="4:4">
      <c r="D9124" s="4"/>
    </row>
    <row r="9125" spans="4:4">
      <c r="D9125" s="4"/>
    </row>
    <row r="9126" spans="4:4">
      <c r="D9126" s="4"/>
    </row>
    <row r="9127" spans="4:4">
      <c r="D9127" s="4"/>
    </row>
    <row r="9128" spans="4:4">
      <c r="D9128" s="4"/>
    </row>
    <row r="9129" spans="4:4">
      <c r="D9129" s="4"/>
    </row>
    <row r="9130" spans="4:4">
      <c r="D9130" s="4"/>
    </row>
    <row r="9131" spans="4:4">
      <c r="D9131" s="4"/>
    </row>
    <row r="9132" spans="4:4">
      <c r="D9132" s="4"/>
    </row>
    <row r="9133" spans="4:4">
      <c r="D9133" s="4"/>
    </row>
    <row r="9134" spans="4:4">
      <c r="D9134" s="4"/>
    </row>
    <row r="9135" spans="4:4">
      <c r="D9135" s="4"/>
    </row>
    <row r="9136" spans="4:4">
      <c r="D9136" s="4"/>
    </row>
    <row r="9137" spans="4:4">
      <c r="D9137" s="4"/>
    </row>
    <row r="9138" spans="4:4">
      <c r="D9138" s="4"/>
    </row>
    <row r="9139" spans="4:4">
      <c r="D9139" s="4"/>
    </row>
    <row r="9140" spans="4:4">
      <c r="D9140" s="4"/>
    </row>
    <row r="9141" spans="4:4">
      <c r="D9141" s="4"/>
    </row>
    <row r="9142" spans="4:4">
      <c r="D9142" s="4"/>
    </row>
    <row r="9143" spans="4:4">
      <c r="D9143" s="4"/>
    </row>
    <row r="9144" spans="4:4">
      <c r="D9144" s="4"/>
    </row>
    <row r="9145" spans="4:4">
      <c r="D9145" s="4"/>
    </row>
    <row r="9146" spans="4:4">
      <c r="D9146" s="4"/>
    </row>
    <row r="9147" spans="4:4">
      <c r="D9147" s="4"/>
    </row>
    <row r="9148" spans="4:4">
      <c r="D9148" s="4"/>
    </row>
    <row r="9149" spans="4:4">
      <c r="D9149" s="4"/>
    </row>
    <row r="9150" spans="4:4">
      <c r="D9150" s="4"/>
    </row>
    <row r="9151" spans="4:4">
      <c r="D9151" s="4"/>
    </row>
    <row r="9152" spans="4:4">
      <c r="D9152" s="4"/>
    </row>
    <row r="9153" spans="4:4">
      <c r="D9153" s="4"/>
    </row>
    <row r="9154" spans="4:4">
      <c r="D9154" s="4"/>
    </row>
    <row r="9155" spans="4:4">
      <c r="D9155" s="4"/>
    </row>
    <row r="9156" spans="4:4">
      <c r="D9156" s="4"/>
    </row>
    <row r="9157" spans="4:4">
      <c r="D9157" s="4"/>
    </row>
    <row r="9158" spans="4:4">
      <c r="D9158" s="4"/>
    </row>
    <row r="9159" spans="4:4">
      <c r="D9159" s="4"/>
    </row>
    <row r="9160" spans="4:4">
      <c r="D9160" s="4"/>
    </row>
    <row r="9161" spans="4:4">
      <c r="D9161" s="4"/>
    </row>
    <row r="9162" spans="4:4">
      <c r="D9162" s="4"/>
    </row>
    <row r="9163" spans="4:4">
      <c r="D9163" s="4"/>
    </row>
    <row r="9164" spans="4:4">
      <c r="D9164" s="4"/>
    </row>
    <row r="9165" spans="4:4">
      <c r="D9165" s="4"/>
    </row>
    <row r="9166" spans="4:4">
      <c r="D9166" s="4"/>
    </row>
    <row r="9167" spans="4:4">
      <c r="D9167" s="4"/>
    </row>
    <row r="9168" spans="4:4">
      <c r="D9168" s="4"/>
    </row>
    <row r="9169" spans="4:4">
      <c r="D9169" s="4"/>
    </row>
    <row r="9170" spans="4:4">
      <c r="D9170" s="4"/>
    </row>
    <row r="9171" spans="4:4">
      <c r="D9171" s="4"/>
    </row>
    <row r="9172" spans="4:4">
      <c r="D9172" s="4"/>
    </row>
    <row r="9173" spans="4:4">
      <c r="D9173" s="4"/>
    </row>
    <row r="9174" spans="4:4">
      <c r="D9174" s="4"/>
    </row>
    <row r="9175" spans="4:4">
      <c r="D9175" s="4"/>
    </row>
    <row r="9176" spans="4:4">
      <c r="D9176" s="4"/>
    </row>
    <row r="9177" spans="4:4">
      <c r="D9177" s="4"/>
    </row>
    <row r="9178" spans="4:4">
      <c r="D9178" s="4"/>
    </row>
    <row r="9179" spans="4:4">
      <c r="D9179" s="4"/>
    </row>
    <row r="9180" spans="4:4">
      <c r="D9180" s="4"/>
    </row>
    <row r="9181" spans="4:4">
      <c r="D9181" s="4"/>
    </row>
    <row r="9182" spans="4:4">
      <c r="D9182" s="4"/>
    </row>
    <row r="9183" spans="4:4">
      <c r="D9183" s="4"/>
    </row>
    <row r="9184" spans="4:4">
      <c r="D9184" s="4"/>
    </row>
    <row r="9185" spans="4:4">
      <c r="D9185" s="4"/>
    </row>
    <row r="9186" spans="4:4">
      <c r="D9186" s="4"/>
    </row>
    <row r="9187" spans="4:4">
      <c r="D9187" s="4"/>
    </row>
    <row r="9188" spans="4:4">
      <c r="D9188" s="4"/>
    </row>
    <row r="9189" spans="4:4">
      <c r="D9189" s="4"/>
    </row>
    <row r="9190" spans="4:4">
      <c r="D9190" s="4"/>
    </row>
    <row r="9191" spans="4:4">
      <c r="D9191" s="4"/>
    </row>
    <row r="9192" spans="4:4">
      <c r="D9192" s="4"/>
    </row>
    <row r="9193" spans="4:4">
      <c r="D9193" s="4"/>
    </row>
    <row r="9194" spans="4:4">
      <c r="D9194" s="4"/>
    </row>
    <row r="9195" spans="4:4">
      <c r="D9195" s="4"/>
    </row>
    <row r="9196" spans="4:4">
      <c r="D9196" s="4"/>
    </row>
    <row r="9197" spans="4:4">
      <c r="D9197" s="4"/>
    </row>
    <row r="9198" spans="4:4">
      <c r="D9198" s="4"/>
    </row>
    <row r="9199" spans="4:4">
      <c r="D9199" s="4"/>
    </row>
    <row r="9200" spans="4:4">
      <c r="D9200" s="4"/>
    </row>
    <row r="9201" spans="4:4">
      <c r="D9201" s="4"/>
    </row>
    <row r="9202" spans="4:4">
      <c r="D9202" s="4"/>
    </row>
    <row r="9203" spans="4:4">
      <c r="D9203" s="4"/>
    </row>
    <row r="9204" spans="4:4">
      <c r="D9204" s="4"/>
    </row>
    <row r="9205" spans="4:4">
      <c r="D9205" s="4"/>
    </row>
    <row r="9206" spans="4:4">
      <c r="D9206" s="4"/>
    </row>
    <row r="9207" spans="4:4">
      <c r="D9207" s="4"/>
    </row>
    <row r="9208" spans="4:4">
      <c r="D9208" s="4"/>
    </row>
    <row r="9209" spans="4:4">
      <c r="D9209" s="4"/>
    </row>
    <row r="9210" spans="4:4">
      <c r="D9210" s="4"/>
    </row>
    <row r="9211" spans="4:4">
      <c r="D9211" s="4"/>
    </row>
    <row r="9212" spans="4:4">
      <c r="D9212" s="4"/>
    </row>
    <row r="9213" spans="4:4">
      <c r="D9213" s="4"/>
    </row>
    <row r="9214" spans="4:4">
      <c r="D9214" s="4"/>
    </row>
    <row r="9215" spans="4:4">
      <c r="D9215" s="4"/>
    </row>
    <row r="9216" spans="4:4">
      <c r="D9216" s="4"/>
    </row>
    <row r="9217" spans="4:4">
      <c r="D9217" s="4"/>
    </row>
    <row r="9218" spans="4:4">
      <c r="D9218" s="4"/>
    </row>
    <row r="9219" spans="4:4">
      <c r="D9219" s="4"/>
    </row>
    <row r="9220" spans="4:4">
      <c r="D9220" s="4"/>
    </row>
    <row r="9221" spans="4:4">
      <c r="D9221" s="4"/>
    </row>
    <row r="9222" spans="4:4">
      <c r="D9222" s="4"/>
    </row>
    <row r="9223" spans="4:4">
      <c r="D9223" s="4"/>
    </row>
    <row r="9224" spans="4:4">
      <c r="D9224" s="4"/>
    </row>
    <row r="9225" spans="4:4">
      <c r="D9225" s="4"/>
    </row>
    <row r="9226" spans="4:4">
      <c r="D9226" s="4"/>
    </row>
    <row r="9227" spans="4:4">
      <c r="D9227" s="4"/>
    </row>
    <row r="9228" spans="4:4">
      <c r="D9228" s="4"/>
    </row>
    <row r="9229" spans="4:4">
      <c r="D9229" s="4"/>
    </row>
    <row r="9230" spans="4:4">
      <c r="D9230" s="4"/>
    </row>
    <row r="9231" spans="4:4">
      <c r="D9231" s="4"/>
    </row>
    <row r="9232" spans="4:4">
      <c r="D9232" s="4"/>
    </row>
    <row r="9233" spans="4:4">
      <c r="D9233" s="4"/>
    </row>
    <row r="9234" spans="4:4">
      <c r="D9234" s="4"/>
    </row>
    <row r="9235" spans="4:4">
      <c r="D9235" s="4"/>
    </row>
    <row r="9236" spans="4:4">
      <c r="D9236" s="4"/>
    </row>
    <row r="9237" spans="4:4">
      <c r="D9237" s="4"/>
    </row>
    <row r="9238" spans="4:4">
      <c r="D9238" s="4"/>
    </row>
    <row r="9239" spans="4:4">
      <c r="D9239" s="4"/>
    </row>
    <row r="9240" spans="4:4">
      <c r="D9240" s="4"/>
    </row>
    <row r="9241" spans="4:4">
      <c r="D9241" s="4"/>
    </row>
    <row r="9242" spans="4:4">
      <c r="D9242" s="4"/>
    </row>
    <row r="9243" spans="4:4">
      <c r="D9243" s="4"/>
    </row>
    <row r="9244" spans="4:4">
      <c r="D9244" s="4"/>
    </row>
    <row r="9245" spans="4:4">
      <c r="D9245" s="4"/>
    </row>
    <row r="9246" spans="4:4">
      <c r="D9246" s="4"/>
    </row>
    <row r="9247" spans="4:4">
      <c r="D9247" s="4"/>
    </row>
    <row r="9248" spans="4:4">
      <c r="D9248" s="4"/>
    </row>
    <row r="9249" spans="4:4">
      <c r="D9249" s="4"/>
    </row>
    <row r="9250" spans="4:4">
      <c r="D9250" s="4"/>
    </row>
    <row r="9251" spans="4:4">
      <c r="D9251" s="4"/>
    </row>
    <row r="9252" spans="4:4">
      <c r="D9252" s="4"/>
    </row>
    <row r="9253" spans="4:4">
      <c r="D9253" s="4"/>
    </row>
    <row r="9254" spans="4:4">
      <c r="D9254" s="4"/>
    </row>
    <row r="9255" spans="4:4">
      <c r="D9255" s="4"/>
    </row>
    <row r="9256" spans="4:4">
      <c r="D9256" s="4"/>
    </row>
    <row r="9257" spans="4:4">
      <c r="D9257" s="4"/>
    </row>
    <row r="9258" spans="4:4">
      <c r="D9258" s="4"/>
    </row>
    <row r="9259" spans="4:4">
      <c r="D9259" s="4"/>
    </row>
    <row r="9260" spans="4:4">
      <c r="D9260" s="4"/>
    </row>
    <row r="9261" spans="4:4">
      <c r="D9261" s="4"/>
    </row>
    <row r="9262" spans="4:4">
      <c r="D9262" s="4"/>
    </row>
    <row r="9263" spans="4:4">
      <c r="D9263" s="4"/>
    </row>
    <row r="9264" spans="4:4">
      <c r="D9264" s="4"/>
    </row>
    <row r="9265" spans="4:4">
      <c r="D9265" s="4"/>
    </row>
    <row r="9266" spans="4:4">
      <c r="D9266" s="4"/>
    </row>
    <row r="9267" spans="4:4">
      <c r="D9267" s="4"/>
    </row>
    <row r="9268" spans="4:4">
      <c r="D9268" s="4"/>
    </row>
    <row r="9269" spans="4:4">
      <c r="D9269" s="4"/>
    </row>
    <row r="9270" spans="4:4">
      <c r="D9270" s="4"/>
    </row>
    <row r="9271" spans="4:4">
      <c r="D9271" s="4"/>
    </row>
    <row r="9272" spans="4:4">
      <c r="D9272" s="4"/>
    </row>
    <row r="9273" spans="4:4">
      <c r="D9273" s="4"/>
    </row>
    <row r="9274" spans="4:4">
      <c r="D9274" s="4"/>
    </row>
    <row r="9275" spans="4:4">
      <c r="D9275" s="4"/>
    </row>
    <row r="9276" spans="4:4">
      <c r="D9276" s="4"/>
    </row>
    <row r="9277" spans="4:4">
      <c r="D9277" s="4"/>
    </row>
    <row r="9278" spans="4:4">
      <c r="D9278" s="4"/>
    </row>
    <row r="9279" spans="4:4">
      <c r="D9279" s="4"/>
    </row>
    <row r="9280" spans="4:4">
      <c r="D9280" s="4"/>
    </row>
    <row r="9281" spans="4:4">
      <c r="D9281" s="4"/>
    </row>
    <row r="9282" spans="4:4">
      <c r="D9282" s="4"/>
    </row>
    <row r="9283" spans="4:4">
      <c r="D9283" s="4"/>
    </row>
    <row r="9284" spans="4:4">
      <c r="D9284" s="4"/>
    </row>
    <row r="9285" spans="4:4">
      <c r="D9285" s="4"/>
    </row>
    <row r="9286" spans="4:4">
      <c r="D9286" s="4"/>
    </row>
    <row r="9287" spans="4:4">
      <c r="D9287" s="4"/>
    </row>
    <row r="9288" spans="4:4">
      <c r="D9288" s="4"/>
    </row>
    <row r="9289" spans="4:4">
      <c r="D9289" s="4"/>
    </row>
    <row r="9290" spans="4:4">
      <c r="D9290" s="4"/>
    </row>
    <row r="9291" spans="4:4">
      <c r="D9291" s="4"/>
    </row>
    <row r="9292" spans="4:4">
      <c r="D9292" s="4"/>
    </row>
    <row r="9293" spans="4:4">
      <c r="D9293" s="4"/>
    </row>
    <row r="9294" spans="4:4">
      <c r="D9294" s="4"/>
    </row>
    <row r="9295" spans="4:4">
      <c r="D9295" s="4"/>
    </row>
    <row r="9296" spans="4:4">
      <c r="D9296" s="4"/>
    </row>
    <row r="9297" spans="4:4">
      <c r="D9297" s="4"/>
    </row>
    <row r="9298" spans="4:4">
      <c r="D9298" s="4"/>
    </row>
    <row r="9299" spans="4:4">
      <c r="D9299" s="4"/>
    </row>
    <row r="9300" spans="4:4">
      <c r="D9300" s="4"/>
    </row>
    <row r="9301" spans="4:4">
      <c r="D9301" s="4"/>
    </row>
    <row r="9302" spans="4:4">
      <c r="D9302" s="4"/>
    </row>
    <row r="9303" spans="4:4">
      <c r="D9303" s="4"/>
    </row>
    <row r="9304" spans="4:4">
      <c r="D9304" s="4"/>
    </row>
    <row r="9305" spans="4:4">
      <c r="D9305" s="4"/>
    </row>
    <row r="9306" spans="4:4">
      <c r="D9306" s="4"/>
    </row>
    <row r="9307" spans="4:4">
      <c r="D9307" s="4"/>
    </row>
    <row r="9308" spans="4:4">
      <c r="D9308" s="4"/>
    </row>
    <row r="9309" spans="4:4">
      <c r="D9309" s="4"/>
    </row>
    <row r="9310" spans="4:4">
      <c r="D9310" s="4"/>
    </row>
    <row r="9311" spans="4:4">
      <c r="D9311" s="4"/>
    </row>
    <row r="9312" spans="4:4">
      <c r="D9312" s="4"/>
    </row>
    <row r="9313" spans="4:4">
      <c r="D9313" s="4"/>
    </row>
    <row r="9314" spans="4:4">
      <c r="D9314" s="4"/>
    </row>
    <row r="9315" spans="4:4">
      <c r="D9315" s="4"/>
    </row>
    <row r="9316" spans="4:4">
      <c r="D9316" s="4"/>
    </row>
    <row r="9317" spans="4:4">
      <c r="D9317" s="4"/>
    </row>
    <row r="9318" spans="4:4">
      <c r="D9318" s="4"/>
    </row>
    <row r="9319" spans="4:4">
      <c r="D9319" s="4"/>
    </row>
    <row r="9320" spans="4:4">
      <c r="D9320" s="4"/>
    </row>
    <row r="9321" spans="4:4">
      <c r="D9321" s="4"/>
    </row>
    <row r="9322" spans="4:4">
      <c r="D9322" s="4"/>
    </row>
    <row r="9323" spans="4:4">
      <c r="D9323" s="4"/>
    </row>
    <row r="9324" spans="4:4">
      <c r="D9324" s="4"/>
    </row>
    <row r="9325" spans="4:4">
      <c r="D9325" s="4"/>
    </row>
    <row r="9326" spans="4:4">
      <c r="D9326" s="4"/>
    </row>
    <row r="9327" spans="4:4">
      <c r="D9327" s="4"/>
    </row>
    <row r="9328" spans="4:4">
      <c r="D9328" s="4"/>
    </row>
    <row r="9329" spans="4:4">
      <c r="D9329" s="4"/>
    </row>
    <row r="9330" spans="4:4">
      <c r="D9330" s="4"/>
    </row>
    <row r="9331" spans="4:4">
      <c r="D9331" s="4"/>
    </row>
    <row r="9332" spans="4:4">
      <c r="D9332" s="4"/>
    </row>
    <row r="9333" spans="4:4">
      <c r="D9333" s="4"/>
    </row>
    <row r="9334" spans="4:4">
      <c r="D9334" s="4"/>
    </row>
    <row r="9335" spans="4:4">
      <c r="D9335" s="4"/>
    </row>
    <row r="9336" spans="4:4">
      <c r="D9336" s="4"/>
    </row>
    <row r="9337" spans="4:4">
      <c r="D9337" s="4"/>
    </row>
    <row r="9338" spans="4:4">
      <c r="D9338" s="4"/>
    </row>
    <row r="9339" spans="4:4">
      <c r="D9339" s="4"/>
    </row>
    <row r="9340" spans="4:4">
      <c r="D9340" s="4"/>
    </row>
    <row r="9341" spans="4:4">
      <c r="D9341" s="4"/>
    </row>
    <row r="9342" spans="4:4">
      <c r="D9342" s="4"/>
    </row>
    <row r="9343" spans="4:4">
      <c r="D9343" s="4"/>
    </row>
    <row r="9344" spans="4:4">
      <c r="D9344" s="4"/>
    </row>
    <row r="9345" spans="4:4">
      <c r="D9345" s="4"/>
    </row>
    <row r="9346" spans="4:4">
      <c r="D9346" s="4"/>
    </row>
    <row r="9347" spans="4:4">
      <c r="D9347" s="4"/>
    </row>
    <row r="9348" spans="4:4">
      <c r="D9348" s="4"/>
    </row>
    <row r="9349" spans="4:4">
      <c r="D9349" s="4"/>
    </row>
    <row r="9350" spans="4:4">
      <c r="D9350" s="4"/>
    </row>
    <row r="9351" spans="4:4">
      <c r="D9351" s="4"/>
    </row>
    <row r="9352" spans="4:4">
      <c r="D9352" s="4"/>
    </row>
    <row r="9353" spans="4:4">
      <c r="D9353" s="4"/>
    </row>
    <row r="9354" spans="4:4">
      <c r="D9354" s="4"/>
    </row>
    <row r="9355" spans="4:4">
      <c r="D9355" s="4"/>
    </row>
    <row r="9356" spans="4:4">
      <c r="D9356" s="4"/>
    </row>
    <row r="9357" spans="4:4">
      <c r="D9357" s="4"/>
    </row>
    <row r="9358" spans="4:4">
      <c r="D9358" s="4"/>
    </row>
    <row r="9359" spans="4:4">
      <c r="D9359" s="4"/>
    </row>
    <row r="9360" spans="4:4">
      <c r="D9360" s="4"/>
    </row>
    <row r="9361" spans="4:4">
      <c r="D9361" s="4"/>
    </row>
    <row r="9362" spans="4:4">
      <c r="D9362" s="4"/>
    </row>
    <row r="9363" spans="4:4">
      <c r="D9363" s="4"/>
    </row>
    <row r="9364" spans="4:4">
      <c r="D9364" s="4"/>
    </row>
    <row r="9365" spans="4:4">
      <c r="D9365" s="4"/>
    </row>
    <row r="9366" spans="4:4">
      <c r="D9366" s="4"/>
    </row>
    <row r="9367" spans="4:4">
      <c r="D9367" s="4"/>
    </row>
    <row r="9368" spans="4:4">
      <c r="D9368" s="4"/>
    </row>
    <row r="9369" spans="4:4">
      <c r="D9369" s="4"/>
    </row>
    <row r="9370" spans="4:4">
      <c r="D9370" s="4"/>
    </row>
    <row r="9371" spans="4:4">
      <c r="D9371" s="4"/>
    </row>
    <row r="9372" spans="4:4">
      <c r="D9372" s="4"/>
    </row>
    <row r="9373" spans="4:4">
      <c r="D9373" s="4"/>
    </row>
    <row r="9374" spans="4:4">
      <c r="D9374" s="4"/>
    </row>
    <row r="9375" spans="4:4">
      <c r="D9375" s="4"/>
    </row>
    <row r="9376" spans="4:4">
      <c r="D9376" s="4"/>
    </row>
    <row r="9377" spans="4:4">
      <c r="D9377" s="4"/>
    </row>
    <row r="9378" spans="4:4">
      <c r="D9378" s="4"/>
    </row>
    <row r="9379" spans="4:4">
      <c r="D9379" s="4"/>
    </row>
    <row r="9380" spans="4:4">
      <c r="D9380" s="4"/>
    </row>
    <row r="9381" spans="4:4">
      <c r="D9381" s="4"/>
    </row>
    <row r="9382" spans="4:4">
      <c r="D9382" s="4"/>
    </row>
    <row r="9383" spans="4:4">
      <c r="D9383" s="4"/>
    </row>
    <row r="9384" spans="4:4">
      <c r="D9384" s="4"/>
    </row>
    <row r="9385" spans="4:4">
      <c r="D9385" s="4"/>
    </row>
    <row r="9386" spans="4:4">
      <c r="D9386" s="4"/>
    </row>
    <row r="9387" spans="4:4">
      <c r="D9387" s="4"/>
    </row>
    <row r="9388" spans="4:4">
      <c r="D9388" s="4"/>
    </row>
    <row r="9389" spans="4:4">
      <c r="D9389" s="4"/>
    </row>
    <row r="9390" spans="4:4">
      <c r="D9390" s="4"/>
    </row>
    <row r="9391" spans="4:4">
      <c r="D9391" s="4"/>
    </row>
    <row r="9392" spans="4:4">
      <c r="D9392" s="4"/>
    </row>
    <row r="9393" spans="4:4">
      <c r="D9393" s="4"/>
    </row>
    <row r="9394" spans="4:4">
      <c r="D9394" s="4"/>
    </row>
    <row r="9395" spans="4:4">
      <c r="D9395" s="4"/>
    </row>
    <row r="9396" spans="4:4">
      <c r="D9396" s="4"/>
    </row>
    <row r="9397" spans="4:4">
      <c r="D9397" s="4"/>
    </row>
    <row r="9398" spans="4:4">
      <c r="D9398" s="4"/>
    </row>
    <row r="9399" spans="4:4">
      <c r="D9399" s="4"/>
    </row>
    <row r="9400" spans="4:4">
      <c r="D9400" s="4"/>
    </row>
    <row r="9401" spans="4:4">
      <c r="D9401" s="4"/>
    </row>
    <row r="9402" spans="4:4">
      <c r="D9402" s="4"/>
    </row>
    <row r="9403" spans="4:4">
      <c r="D9403" s="4"/>
    </row>
    <row r="9404" spans="4:4">
      <c r="D9404" s="4"/>
    </row>
    <row r="9405" spans="4:4">
      <c r="D9405" s="4"/>
    </row>
    <row r="9406" spans="4:4">
      <c r="D9406" s="4"/>
    </row>
    <row r="9407" spans="4:4">
      <c r="D9407" s="4"/>
    </row>
    <row r="9408" spans="4:4">
      <c r="D9408" s="4"/>
    </row>
    <row r="9409" spans="4:4">
      <c r="D9409" s="4"/>
    </row>
    <row r="9410" spans="4:4">
      <c r="D9410" s="4"/>
    </row>
    <row r="9411" spans="4:4">
      <c r="D9411" s="4"/>
    </row>
    <row r="9412" spans="4:4">
      <c r="D9412" s="4"/>
    </row>
    <row r="9413" spans="4:4">
      <c r="D9413" s="4"/>
    </row>
    <row r="9414" spans="4:4">
      <c r="D9414" s="4"/>
    </row>
    <row r="9415" spans="4:4">
      <c r="D9415" s="4"/>
    </row>
    <row r="9416" spans="4:4">
      <c r="D9416" s="4"/>
    </row>
    <row r="9417" spans="4:4">
      <c r="D9417" s="4"/>
    </row>
    <row r="9418" spans="4:4">
      <c r="D9418" s="4"/>
    </row>
    <row r="9419" spans="4:4">
      <c r="D9419" s="4"/>
    </row>
    <row r="9420" spans="4:4">
      <c r="D9420" s="4"/>
    </row>
    <row r="9421" spans="4:4">
      <c r="D9421" s="4"/>
    </row>
    <row r="9422" spans="4:4">
      <c r="D9422" s="4"/>
    </row>
    <row r="9423" spans="4:4">
      <c r="D9423" s="4"/>
    </row>
    <row r="9424" spans="4:4">
      <c r="D9424" s="4"/>
    </row>
    <row r="9425" spans="4:4">
      <c r="D9425" s="4"/>
    </row>
    <row r="9426" spans="4:4">
      <c r="D9426" s="4"/>
    </row>
    <row r="9427" spans="4:4">
      <c r="D9427" s="4"/>
    </row>
    <row r="9428" spans="4:4">
      <c r="D9428" s="4"/>
    </row>
    <row r="9429" spans="4:4">
      <c r="D9429" s="4"/>
    </row>
    <row r="9430" spans="4:4">
      <c r="D9430" s="4"/>
    </row>
    <row r="9431" spans="4:4">
      <c r="D9431" s="4"/>
    </row>
    <row r="9432" spans="4:4">
      <c r="D9432" s="4"/>
    </row>
    <row r="9433" spans="4:4">
      <c r="D9433" s="4"/>
    </row>
    <row r="9434" spans="4:4">
      <c r="D9434" s="4"/>
    </row>
    <row r="9435" spans="4:4">
      <c r="D9435" s="4"/>
    </row>
    <row r="9436" spans="4:4">
      <c r="D9436" s="4"/>
    </row>
    <row r="9437" spans="4:4">
      <c r="D9437" s="4"/>
    </row>
    <row r="9438" spans="4:4">
      <c r="D9438" s="4"/>
    </row>
    <row r="9439" spans="4:4">
      <c r="D9439" s="4"/>
    </row>
    <row r="9440" spans="4:4">
      <c r="D9440" s="4"/>
    </row>
    <row r="9441" spans="4:4">
      <c r="D9441" s="4"/>
    </row>
    <row r="9442" spans="4:4">
      <c r="D9442" s="4"/>
    </row>
    <row r="9443" spans="4:4">
      <c r="D9443" s="4"/>
    </row>
    <row r="9444" spans="4:4">
      <c r="D9444" s="4"/>
    </row>
    <row r="9445" spans="4:4">
      <c r="D9445" s="4"/>
    </row>
    <row r="9446" spans="4:4">
      <c r="D9446" s="4"/>
    </row>
    <row r="9447" spans="4:4">
      <c r="D9447" s="4"/>
    </row>
    <row r="9448" spans="4:4">
      <c r="D9448" s="4"/>
    </row>
    <row r="9449" spans="4:4">
      <c r="D9449" s="4"/>
    </row>
    <row r="9450" spans="4:4">
      <c r="D9450" s="4"/>
    </row>
    <row r="9451" spans="4:4">
      <c r="D9451" s="4"/>
    </row>
    <row r="9452" spans="4:4">
      <c r="D9452" s="4"/>
    </row>
    <row r="9453" spans="4:4">
      <c r="D9453" s="4"/>
    </row>
    <row r="9454" spans="4:4">
      <c r="D9454" s="4"/>
    </row>
    <row r="9455" spans="4:4">
      <c r="D9455" s="4"/>
    </row>
    <row r="9456" spans="4:4">
      <c r="D9456" s="4"/>
    </row>
    <row r="9457" spans="4:4">
      <c r="D9457" s="4"/>
    </row>
    <row r="9458" spans="4:4">
      <c r="D9458" s="4"/>
    </row>
    <row r="9459" spans="4:4">
      <c r="D9459" s="4"/>
    </row>
    <row r="9460" spans="4:4">
      <c r="D9460" s="4"/>
    </row>
    <row r="9461" spans="4:4">
      <c r="D9461" s="4"/>
    </row>
    <row r="9462" spans="4:4">
      <c r="D9462" s="4"/>
    </row>
    <row r="9463" spans="4:4">
      <c r="D9463" s="4"/>
    </row>
    <row r="9464" spans="4:4">
      <c r="D9464" s="4"/>
    </row>
    <row r="9465" spans="4:4">
      <c r="D9465" s="4"/>
    </row>
    <row r="9466" spans="4:4">
      <c r="D9466" s="4"/>
    </row>
    <row r="9467" spans="4:4">
      <c r="D9467" s="4"/>
    </row>
    <row r="9468" spans="4:4">
      <c r="D9468" s="4"/>
    </row>
    <row r="9469" spans="4:4">
      <c r="D9469" s="4"/>
    </row>
    <row r="9470" spans="4:4">
      <c r="D9470" s="4"/>
    </row>
    <row r="9471" spans="4:4">
      <c r="D9471" s="4"/>
    </row>
    <row r="9472" spans="4:4">
      <c r="D9472" s="4"/>
    </row>
    <row r="9473" spans="4:4">
      <c r="D9473" s="4"/>
    </row>
    <row r="9474" spans="4:4">
      <c r="D9474" s="4"/>
    </row>
    <row r="9475" spans="4:4">
      <c r="D9475" s="4"/>
    </row>
    <row r="9476" spans="4:4">
      <c r="D9476" s="4"/>
    </row>
    <row r="9477" spans="4:4">
      <c r="D9477" s="4"/>
    </row>
    <row r="9478" spans="4:4">
      <c r="D9478" s="4"/>
    </row>
    <row r="9479" spans="4:4">
      <c r="D9479" s="4"/>
    </row>
    <row r="9480" spans="4:4">
      <c r="D9480" s="4"/>
    </row>
    <row r="9481" spans="4:4">
      <c r="D9481" s="4"/>
    </row>
    <row r="9482" spans="4:4">
      <c r="D9482" s="4"/>
    </row>
    <row r="9483" spans="4:4">
      <c r="D9483" s="4"/>
    </row>
    <row r="9484" spans="4:4">
      <c r="D9484" s="4"/>
    </row>
    <row r="9485" spans="4:4">
      <c r="D9485" s="4"/>
    </row>
    <row r="9486" spans="4:4">
      <c r="D9486" s="4"/>
    </row>
    <row r="9487" spans="4:4">
      <c r="D9487" s="4"/>
    </row>
    <row r="9488" spans="4:4">
      <c r="D9488" s="4"/>
    </row>
    <row r="9489" spans="4:4">
      <c r="D9489" s="4"/>
    </row>
    <row r="9490" spans="4:4">
      <c r="D9490" s="4"/>
    </row>
    <row r="9491" spans="4:4">
      <c r="D9491" s="4"/>
    </row>
    <row r="9492" spans="4:4">
      <c r="D9492" s="4"/>
    </row>
    <row r="9493" spans="4:4">
      <c r="D9493" s="4"/>
    </row>
    <row r="9494" spans="4:4">
      <c r="D9494" s="4"/>
    </row>
    <row r="9495" spans="4:4">
      <c r="D9495" s="4"/>
    </row>
    <row r="9496" spans="4:4">
      <c r="D9496" s="4"/>
    </row>
    <row r="9497" spans="4:4">
      <c r="D9497" s="4"/>
    </row>
    <row r="9498" spans="4:4">
      <c r="D9498" s="4"/>
    </row>
    <row r="9499" spans="4:4">
      <c r="D9499" s="4"/>
    </row>
    <row r="9500" spans="4:4">
      <c r="D9500" s="4"/>
    </row>
    <row r="9501" spans="4:4">
      <c r="D9501" s="4"/>
    </row>
    <row r="9502" spans="4:4">
      <c r="D9502" s="4"/>
    </row>
    <row r="9503" spans="4:4">
      <c r="D9503" s="4"/>
    </row>
    <row r="9504" spans="4:4">
      <c r="D9504" s="4"/>
    </row>
    <row r="9505" spans="4:4">
      <c r="D9505" s="4"/>
    </row>
    <row r="9506" spans="4:4">
      <c r="D9506" s="4"/>
    </row>
    <row r="9507" spans="4:4">
      <c r="D9507" s="4"/>
    </row>
    <row r="9508" spans="4:4">
      <c r="D9508" s="4"/>
    </row>
    <row r="9509" spans="4:4">
      <c r="D9509" s="4"/>
    </row>
    <row r="9510" spans="4:4">
      <c r="D9510" s="4"/>
    </row>
    <row r="9511" spans="4:4">
      <c r="D9511" s="4"/>
    </row>
    <row r="9512" spans="4:4">
      <c r="D9512" s="4"/>
    </row>
    <row r="9513" spans="4:4">
      <c r="D9513" s="4"/>
    </row>
    <row r="9514" spans="4:4">
      <c r="D9514" s="4"/>
    </row>
    <row r="9515" spans="4:4">
      <c r="D9515" s="4"/>
    </row>
    <row r="9516" spans="4:4">
      <c r="D9516" s="4"/>
    </row>
    <row r="9517" spans="4:4">
      <c r="D9517" s="4"/>
    </row>
    <row r="9518" spans="4:4">
      <c r="D9518" s="4"/>
    </row>
    <row r="9519" spans="4:4">
      <c r="D9519" s="4"/>
    </row>
    <row r="9520" spans="4:4">
      <c r="D9520" s="4"/>
    </row>
    <row r="9521" spans="4:4">
      <c r="D9521" s="4"/>
    </row>
    <row r="9522" spans="4:4">
      <c r="D9522" s="4"/>
    </row>
    <row r="9523" spans="4:4">
      <c r="D9523" s="4"/>
    </row>
    <row r="9524" spans="4:4">
      <c r="D9524" s="4"/>
    </row>
    <row r="9525" spans="4:4">
      <c r="D9525" s="4"/>
    </row>
    <row r="9526" spans="4:4">
      <c r="D9526" s="4"/>
    </row>
    <row r="9527" spans="4:4">
      <c r="D9527" s="4"/>
    </row>
    <row r="9528" spans="4:4">
      <c r="D9528" s="4"/>
    </row>
    <row r="9529" spans="4:4">
      <c r="D9529" s="4"/>
    </row>
    <row r="9530" spans="4:4">
      <c r="D9530" s="4"/>
    </row>
    <row r="9531" spans="4:4">
      <c r="D9531" s="4"/>
    </row>
    <row r="9532" spans="4:4">
      <c r="D9532" s="4"/>
    </row>
    <row r="9533" spans="4:4">
      <c r="D9533" s="4"/>
    </row>
    <row r="9534" spans="4:4">
      <c r="D9534" s="4"/>
    </row>
    <row r="9535" spans="4:4">
      <c r="D9535" s="4"/>
    </row>
    <row r="9536" spans="4:4">
      <c r="D9536" s="4"/>
    </row>
    <row r="9537" spans="4:4">
      <c r="D9537" s="4"/>
    </row>
    <row r="9538" spans="4:4">
      <c r="D9538" s="4"/>
    </row>
    <row r="9539" spans="4:4">
      <c r="D9539" s="4"/>
    </row>
    <row r="9540" spans="4:4">
      <c r="D9540" s="4"/>
    </row>
    <row r="9541" spans="4:4">
      <c r="D9541" s="4"/>
    </row>
    <row r="9542" spans="4:4">
      <c r="D9542" s="4"/>
    </row>
    <row r="9543" spans="4:4">
      <c r="D9543" s="4"/>
    </row>
    <row r="9544" spans="4:4">
      <c r="D9544" s="4"/>
    </row>
    <row r="9545" spans="4:4">
      <c r="D9545" s="4"/>
    </row>
    <row r="9546" spans="4:4">
      <c r="D9546" s="4"/>
    </row>
    <row r="9547" spans="4:4">
      <c r="D9547" s="4"/>
    </row>
    <row r="9548" spans="4:4">
      <c r="D9548" s="4"/>
    </row>
    <row r="9549" spans="4:4">
      <c r="D9549" s="4"/>
    </row>
    <row r="9550" spans="4:4">
      <c r="D9550" s="4"/>
    </row>
    <row r="9551" spans="4:4">
      <c r="D9551" s="4"/>
    </row>
    <row r="9552" spans="4:4">
      <c r="D9552" s="4"/>
    </row>
    <row r="9553" spans="4:4">
      <c r="D9553" s="4"/>
    </row>
    <row r="9554" spans="4:4">
      <c r="D9554" s="4"/>
    </row>
    <row r="9555" spans="4:4">
      <c r="D9555" s="4"/>
    </row>
    <row r="9556" spans="4:4">
      <c r="D9556" s="4"/>
    </row>
    <row r="9557" spans="4:4">
      <c r="D9557" s="4"/>
    </row>
    <row r="9558" spans="4:4">
      <c r="D9558" s="4"/>
    </row>
    <row r="9559" spans="4:4">
      <c r="D9559" s="4"/>
    </row>
    <row r="9560" spans="4:4">
      <c r="D9560" s="4"/>
    </row>
    <row r="9561" spans="4:4">
      <c r="D9561" s="4"/>
    </row>
    <row r="9562" spans="4:4">
      <c r="D9562" s="4"/>
    </row>
    <row r="9563" spans="4:4">
      <c r="D9563" s="4"/>
    </row>
    <row r="9564" spans="4:4">
      <c r="D9564" s="4"/>
    </row>
    <row r="9565" spans="4:4">
      <c r="D9565" s="4"/>
    </row>
    <row r="9566" spans="4:4">
      <c r="D9566" s="4"/>
    </row>
    <row r="9567" spans="4:4">
      <c r="D9567" s="4"/>
    </row>
    <row r="9568" spans="4:4">
      <c r="D9568" s="4"/>
    </row>
    <row r="9569" spans="4:4">
      <c r="D9569" s="4"/>
    </row>
    <row r="9570" spans="4:4">
      <c r="D9570" s="4"/>
    </row>
    <row r="9571" spans="4:4">
      <c r="D9571" s="4"/>
    </row>
    <row r="9572" spans="4:4">
      <c r="D9572" s="4"/>
    </row>
    <row r="9573" spans="4:4">
      <c r="D9573" s="4"/>
    </row>
    <row r="9574" spans="4:4">
      <c r="D9574" s="4"/>
    </row>
    <row r="9575" spans="4:4">
      <c r="D9575" s="4"/>
    </row>
    <row r="9576" spans="4:4">
      <c r="D9576" s="4"/>
    </row>
    <row r="9577" spans="4:4">
      <c r="D9577" s="4"/>
    </row>
    <row r="9578" spans="4:4">
      <c r="D9578" s="4"/>
    </row>
    <row r="9579" spans="4:4">
      <c r="D9579" s="4"/>
    </row>
    <row r="9580" spans="4:4">
      <c r="D9580" s="4"/>
    </row>
    <row r="9581" spans="4:4">
      <c r="D9581" s="4"/>
    </row>
    <row r="9582" spans="4:4">
      <c r="D9582" s="4"/>
    </row>
    <row r="9583" spans="4:4">
      <c r="D9583" s="4"/>
    </row>
    <row r="9584" spans="4:4">
      <c r="D9584" s="4"/>
    </row>
    <row r="9585" spans="4:4">
      <c r="D9585" s="4"/>
    </row>
    <row r="9586" spans="4:4">
      <c r="D9586" s="4"/>
    </row>
    <row r="9587" spans="4:4">
      <c r="D9587" s="4"/>
    </row>
    <row r="9588" spans="4:4">
      <c r="D9588" s="4"/>
    </row>
    <row r="9589" spans="4:4">
      <c r="D9589" s="4"/>
    </row>
    <row r="9590" spans="4:4">
      <c r="D9590" s="4"/>
    </row>
    <row r="9591" spans="4:4">
      <c r="D9591" s="4"/>
    </row>
    <row r="9592" spans="4:4">
      <c r="D9592" s="4"/>
    </row>
    <row r="9593" spans="4:4">
      <c r="D9593" s="4"/>
    </row>
    <row r="9594" spans="4:4">
      <c r="D9594" s="4"/>
    </row>
    <row r="9595" spans="4:4">
      <c r="D9595" s="4"/>
    </row>
    <row r="9596" spans="4:4">
      <c r="D9596" s="4"/>
    </row>
    <row r="9597" spans="4:4">
      <c r="D9597" s="4"/>
    </row>
    <row r="9598" spans="4:4">
      <c r="D9598" s="4"/>
    </row>
    <row r="9599" spans="4:4">
      <c r="D9599" s="4"/>
    </row>
    <row r="9600" spans="4:4">
      <c r="D9600" s="4"/>
    </row>
    <row r="9601" spans="4:4">
      <c r="D9601" s="4"/>
    </row>
    <row r="9602" spans="4:4">
      <c r="D9602" s="4"/>
    </row>
    <row r="9603" spans="4:4">
      <c r="D9603" s="4"/>
    </row>
    <row r="9604" spans="4:4">
      <c r="D9604" s="4"/>
    </row>
    <row r="9605" spans="4:4">
      <c r="D9605" s="4"/>
    </row>
    <row r="9606" spans="4:4">
      <c r="D9606" s="4"/>
    </row>
    <row r="9607" spans="4:4">
      <c r="D9607" s="4"/>
    </row>
    <row r="9608" spans="4:4">
      <c r="D9608" s="4"/>
    </row>
    <row r="9609" spans="4:4">
      <c r="D9609" s="4"/>
    </row>
    <row r="9610" spans="4:4">
      <c r="D9610" s="4"/>
    </row>
    <row r="9611" spans="4:4">
      <c r="D9611" s="4"/>
    </row>
    <row r="9612" spans="4:4">
      <c r="D9612" s="4"/>
    </row>
    <row r="9613" spans="4:4">
      <c r="D9613" s="4"/>
    </row>
    <row r="9614" spans="4:4">
      <c r="D9614" s="4"/>
    </row>
    <row r="9615" spans="4:4">
      <c r="D9615" s="4"/>
    </row>
    <row r="9616" spans="4:4">
      <c r="D9616" s="4"/>
    </row>
    <row r="9617" spans="4:4">
      <c r="D9617" s="4"/>
    </row>
    <row r="9618" spans="4:4">
      <c r="D9618" s="4"/>
    </row>
    <row r="9619" spans="4:4">
      <c r="D9619" s="4"/>
    </row>
    <row r="9620" spans="4:4">
      <c r="D9620" s="4"/>
    </row>
    <row r="9621" spans="4:4">
      <c r="D9621" s="4"/>
    </row>
    <row r="9622" spans="4:4">
      <c r="D9622" s="4"/>
    </row>
    <row r="9623" spans="4:4">
      <c r="D9623" s="4"/>
    </row>
    <row r="9624" spans="4:4">
      <c r="D9624" s="4"/>
    </row>
    <row r="9625" spans="4:4">
      <c r="D9625" s="4"/>
    </row>
    <row r="9626" spans="4:4">
      <c r="D9626" s="4"/>
    </row>
    <row r="9627" spans="4:4">
      <c r="D9627" s="4"/>
    </row>
    <row r="9628" spans="4:4">
      <c r="D9628" s="4"/>
    </row>
    <row r="9629" spans="4:4">
      <c r="D9629" s="4"/>
    </row>
    <row r="9630" spans="4:4">
      <c r="D9630" s="4"/>
    </row>
    <row r="9631" spans="4:4">
      <c r="D9631" s="4"/>
    </row>
    <row r="9632" spans="4:4">
      <c r="D9632" s="4"/>
    </row>
    <row r="9633" spans="4:4">
      <c r="D9633" s="4"/>
    </row>
    <row r="9634" spans="4:4">
      <c r="D9634" s="4"/>
    </row>
    <row r="9635" spans="4:4">
      <c r="D9635" s="4"/>
    </row>
    <row r="9636" spans="4:4">
      <c r="D9636" s="4"/>
    </row>
    <row r="9637" spans="4:4">
      <c r="D9637" s="4"/>
    </row>
    <row r="9638" spans="4:4">
      <c r="D9638" s="4"/>
    </row>
    <row r="9639" spans="4:4">
      <c r="D9639" s="4"/>
    </row>
    <row r="9640" spans="4:4">
      <c r="D9640" s="4"/>
    </row>
    <row r="9641" spans="4:4">
      <c r="D9641" s="4"/>
    </row>
    <row r="9642" spans="4:4">
      <c r="D9642" s="4"/>
    </row>
    <row r="9643" spans="4:4">
      <c r="D9643" s="4"/>
    </row>
    <row r="9644" spans="4:4">
      <c r="D9644" s="4"/>
    </row>
    <row r="9645" spans="4:4">
      <c r="D9645" s="4"/>
    </row>
    <row r="9646" spans="4:4">
      <c r="D9646" s="4"/>
    </row>
    <row r="9647" spans="4:4">
      <c r="D9647" s="4"/>
    </row>
    <row r="9648" spans="4:4">
      <c r="D9648" s="4"/>
    </row>
    <row r="9649" spans="4:4">
      <c r="D9649" s="4"/>
    </row>
    <row r="9650" spans="4:4">
      <c r="D9650" s="4"/>
    </row>
    <row r="9651" spans="4:4">
      <c r="D9651" s="4"/>
    </row>
    <row r="9652" spans="4:4">
      <c r="D9652" s="4"/>
    </row>
    <row r="9653" spans="4:4">
      <c r="D9653" s="4"/>
    </row>
    <row r="9654" spans="4:4">
      <c r="D9654" s="4"/>
    </row>
    <row r="9655" spans="4:4">
      <c r="D9655" s="4"/>
    </row>
    <row r="9656" spans="4:4">
      <c r="D9656" s="4"/>
    </row>
    <row r="9657" spans="4:4">
      <c r="D9657" s="4"/>
    </row>
    <row r="9658" spans="4:4">
      <c r="D9658" s="4"/>
    </row>
    <row r="9659" spans="4:4">
      <c r="D9659" s="4"/>
    </row>
    <row r="9660" spans="4:4">
      <c r="D9660" s="4"/>
    </row>
    <row r="9661" spans="4:4">
      <c r="D9661" s="4"/>
    </row>
    <row r="9662" spans="4:4">
      <c r="D9662" s="4"/>
    </row>
    <row r="9663" spans="4:4">
      <c r="D9663" s="4"/>
    </row>
    <row r="9664" spans="4:4">
      <c r="D9664" s="4"/>
    </row>
    <row r="9665" spans="4:4">
      <c r="D9665" s="4"/>
    </row>
    <row r="9666" spans="4:4">
      <c r="D9666" s="4"/>
    </row>
    <row r="9667" spans="4:4">
      <c r="D9667" s="4"/>
    </row>
    <row r="9668" spans="4:4">
      <c r="D9668" s="4"/>
    </row>
    <row r="9669" spans="4:4">
      <c r="D9669" s="4"/>
    </row>
    <row r="9670" spans="4:4">
      <c r="D9670" s="4"/>
    </row>
    <row r="9671" spans="4:4">
      <c r="D9671" s="4"/>
    </row>
    <row r="9672" spans="4:4">
      <c r="D9672" s="4"/>
    </row>
    <row r="9673" spans="4:4">
      <c r="D9673" s="4"/>
    </row>
    <row r="9674" spans="4:4">
      <c r="D9674" s="4"/>
    </row>
    <row r="9675" spans="4:4">
      <c r="D9675" s="4"/>
    </row>
    <row r="9676" spans="4:4">
      <c r="D9676" s="4"/>
    </row>
    <row r="9677" spans="4:4">
      <c r="D9677" s="4"/>
    </row>
    <row r="9678" spans="4:4">
      <c r="D9678" s="4"/>
    </row>
    <row r="9679" spans="4:4">
      <c r="D9679" s="4"/>
    </row>
    <row r="9680" spans="4:4">
      <c r="D9680" s="4"/>
    </row>
    <row r="9681" spans="4:4">
      <c r="D9681" s="4"/>
    </row>
    <row r="9682" spans="4:4">
      <c r="D9682" s="4"/>
    </row>
    <row r="9683" spans="4:4">
      <c r="D9683" s="4"/>
    </row>
    <row r="9684" spans="4:4">
      <c r="D9684" s="4"/>
    </row>
    <row r="9685" spans="4:4">
      <c r="D9685" s="4"/>
    </row>
    <row r="9686" spans="4:4">
      <c r="D9686" s="4"/>
    </row>
    <row r="9687" spans="4:4">
      <c r="D9687" s="4"/>
    </row>
    <row r="9688" spans="4:4">
      <c r="D9688" s="4"/>
    </row>
    <row r="9689" spans="4:4">
      <c r="D9689" s="4"/>
    </row>
    <row r="9690" spans="4:4">
      <c r="D9690" s="4"/>
    </row>
    <row r="9691" spans="4:4">
      <c r="D9691" s="4"/>
    </row>
    <row r="9692" spans="4:4">
      <c r="D9692" s="4"/>
    </row>
    <row r="9693" spans="4:4">
      <c r="D9693" s="4"/>
    </row>
    <row r="9694" spans="4:4">
      <c r="D9694" s="4"/>
    </row>
    <row r="9695" spans="4:4">
      <c r="D9695" s="4"/>
    </row>
    <row r="9696" spans="4:4">
      <c r="D9696" s="4"/>
    </row>
    <row r="9697" spans="4:4">
      <c r="D9697" s="4"/>
    </row>
    <row r="9698" spans="4:4">
      <c r="D9698" s="4"/>
    </row>
    <row r="9699" spans="4:4">
      <c r="D9699" s="4"/>
    </row>
    <row r="9700" spans="4:4">
      <c r="D9700" s="4"/>
    </row>
    <row r="9701" spans="4:4">
      <c r="D9701" s="4"/>
    </row>
    <row r="9702" spans="4:4">
      <c r="D9702" s="4"/>
    </row>
    <row r="9703" spans="4:4">
      <c r="D9703" s="4"/>
    </row>
    <row r="9704" spans="4:4">
      <c r="D9704" s="4"/>
    </row>
    <row r="9705" spans="4:4">
      <c r="D9705" s="4"/>
    </row>
    <row r="9706" spans="4:4">
      <c r="D9706" s="4"/>
    </row>
    <row r="9707" spans="4:4">
      <c r="D9707" s="4"/>
    </row>
    <row r="9708" spans="4:4">
      <c r="D9708" s="4"/>
    </row>
    <row r="9709" spans="4:4">
      <c r="D9709" s="4"/>
    </row>
    <row r="9710" spans="4:4">
      <c r="D9710" s="4"/>
    </row>
    <row r="9711" spans="4:4">
      <c r="D9711" s="4"/>
    </row>
    <row r="9712" spans="4:4">
      <c r="D9712" s="4"/>
    </row>
    <row r="9713" spans="4:4">
      <c r="D9713" s="4"/>
    </row>
    <row r="9714" spans="4:4">
      <c r="D9714" s="4"/>
    </row>
    <row r="9715" spans="4:4">
      <c r="D9715" s="4"/>
    </row>
    <row r="9716" spans="4:4">
      <c r="D9716" s="4"/>
    </row>
    <row r="9717" spans="4:4">
      <c r="D9717" s="4"/>
    </row>
    <row r="9718" spans="4:4">
      <c r="D9718" s="4"/>
    </row>
    <row r="9719" spans="4:4">
      <c r="D9719" s="4"/>
    </row>
    <row r="9720" spans="4:4">
      <c r="D9720" s="4"/>
    </row>
    <row r="9721" spans="4:4">
      <c r="D9721" s="4"/>
    </row>
    <row r="9722" spans="4:4">
      <c r="D9722" s="4"/>
    </row>
    <row r="9723" spans="4:4">
      <c r="D9723" s="4"/>
    </row>
    <row r="9724" spans="4:4">
      <c r="D9724" s="4"/>
    </row>
    <row r="9725" spans="4:4">
      <c r="D9725" s="4"/>
    </row>
    <row r="9726" spans="4:4">
      <c r="D9726" s="4"/>
    </row>
    <row r="9727" spans="4:4">
      <c r="D9727" s="4"/>
    </row>
    <row r="9728" spans="4:4">
      <c r="D9728" s="4"/>
    </row>
    <row r="9729" spans="4:4">
      <c r="D9729" s="4"/>
    </row>
    <row r="9730" spans="4:4">
      <c r="D9730" s="4"/>
    </row>
    <row r="9731" spans="4:4">
      <c r="D9731" s="4"/>
    </row>
    <row r="9732" spans="4:4">
      <c r="D9732" s="4"/>
    </row>
    <row r="9733" spans="4:4">
      <c r="D9733" s="4"/>
    </row>
    <row r="9734" spans="4:4">
      <c r="D9734" s="4"/>
    </row>
    <row r="9735" spans="4:4">
      <c r="D9735" s="4"/>
    </row>
    <row r="9736" spans="4:4">
      <c r="D9736" s="4"/>
    </row>
    <row r="9737" spans="4:4">
      <c r="D9737" s="4"/>
    </row>
    <row r="9738" spans="4:4">
      <c r="D9738" s="4"/>
    </row>
    <row r="9739" spans="4:4">
      <c r="D9739" s="4"/>
    </row>
    <row r="9740" spans="4:4">
      <c r="D9740" s="4"/>
    </row>
    <row r="9741" spans="4:4">
      <c r="D9741" s="4"/>
    </row>
    <row r="9742" spans="4:4">
      <c r="D9742" s="4"/>
    </row>
    <row r="9743" spans="4:4">
      <c r="D9743" s="4"/>
    </row>
    <row r="9744" spans="4:4">
      <c r="D9744" s="4"/>
    </row>
    <row r="9745" spans="4:4">
      <c r="D9745" s="4"/>
    </row>
    <row r="9746" spans="4:4">
      <c r="D9746" s="4"/>
    </row>
    <row r="9747" spans="4:4">
      <c r="D9747" s="4"/>
    </row>
    <row r="9748" spans="4:4">
      <c r="D9748" s="4"/>
    </row>
    <row r="9749" spans="4:4">
      <c r="D9749" s="4"/>
    </row>
    <row r="9750" spans="4:4">
      <c r="D9750" s="4"/>
    </row>
    <row r="9751" spans="4:4">
      <c r="D9751" s="4"/>
    </row>
    <row r="9752" spans="4:4">
      <c r="D9752" s="4"/>
    </row>
    <row r="9753" spans="4:4">
      <c r="D9753" s="4"/>
    </row>
    <row r="9754" spans="4:4">
      <c r="D9754" s="4"/>
    </row>
    <row r="9755" spans="4:4">
      <c r="D9755" s="4"/>
    </row>
    <row r="9756" spans="4:4">
      <c r="D9756" s="4"/>
    </row>
    <row r="9757" spans="4:4">
      <c r="D9757" s="4"/>
    </row>
    <row r="9758" spans="4:4">
      <c r="D9758" s="4"/>
    </row>
    <row r="9759" spans="4:4">
      <c r="D9759" s="4"/>
    </row>
    <row r="9760" spans="4:4">
      <c r="D9760" s="4"/>
    </row>
    <row r="9761" spans="4:4">
      <c r="D9761" s="4"/>
    </row>
    <row r="9762" spans="4:4">
      <c r="D9762" s="4"/>
    </row>
    <row r="9763" spans="4:4">
      <c r="D9763" s="4"/>
    </row>
    <row r="9764" spans="4:4">
      <c r="D9764" s="4"/>
    </row>
    <row r="9765" spans="4:4">
      <c r="D9765" s="4"/>
    </row>
    <row r="9766" spans="4:4">
      <c r="D9766" s="4"/>
    </row>
    <row r="9767" spans="4:4">
      <c r="D9767" s="4"/>
    </row>
    <row r="9768" spans="4:4">
      <c r="D9768" s="4"/>
    </row>
    <row r="9769" spans="4:4">
      <c r="D9769" s="4"/>
    </row>
    <row r="9770" spans="4:4">
      <c r="D9770" s="4"/>
    </row>
    <row r="9771" spans="4:4">
      <c r="D9771" s="4"/>
    </row>
    <row r="9772" spans="4:4">
      <c r="D9772" s="4"/>
    </row>
    <row r="9773" spans="4:4">
      <c r="D9773" s="4"/>
    </row>
    <row r="9774" spans="4:4">
      <c r="D9774" s="4"/>
    </row>
    <row r="9775" spans="4:4">
      <c r="D9775" s="4"/>
    </row>
    <row r="9776" spans="4:4">
      <c r="D9776" s="4"/>
    </row>
    <row r="9777" spans="4:4">
      <c r="D9777" s="4"/>
    </row>
    <row r="9778" spans="4:4">
      <c r="D9778" s="4"/>
    </row>
    <row r="9779" spans="4:4">
      <c r="D9779" s="4"/>
    </row>
    <row r="9780" spans="4:4">
      <c r="D9780" s="4"/>
    </row>
    <row r="9781" spans="4:4">
      <c r="D9781" s="4"/>
    </row>
    <row r="9782" spans="4:4">
      <c r="D9782" s="4"/>
    </row>
    <row r="9783" spans="4:4">
      <c r="D9783" s="4"/>
    </row>
    <row r="9784" spans="4:4">
      <c r="D9784" s="4"/>
    </row>
    <row r="9785" spans="4:4">
      <c r="D9785" s="4"/>
    </row>
    <row r="9786" spans="4:4">
      <c r="D9786" s="4"/>
    </row>
    <row r="9787" spans="4:4">
      <c r="D9787" s="4"/>
    </row>
    <row r="9788" spans="4:4">
      <c r="D9788" s="4"/>
    </row>
    <row r="9789" spans="4:4">
      <c r="D9789" s="4"/>
    </row>
    <row r="9790" spans="4:4">
      <c r="D9790" s="4"/>
    </row>
    <row r="9791" spans="4:4">
      <c r="D9791" s="4"/>
    </row>
    <row r="9792" spans="4:4">
      <c r="D9792" s="4"/>
    </row>
    <row r="9793" spans="4:4">
      <c r="D9793" s="4"/>
    </row>
    <row r="9794" spans="4:4">
      <c r="D9794" s="4"/>
    </row>
    <row r="9795" spans="4:4">
      <c r="D9795" s="4"/>
    </row>
    <row r="9796" spans="4:4">
      <c r="D9796" s="4"/>
    </row>
    <row r="9797" spans="4:4">
      <c r="D9797" s="4"/>
    </row>
    <row r="9798" spans="4:4">
      <c r="D9798" s="4"/>
    </row>
    <row r="9799" spans="4:4">
      <c r="D9799" s="4"/>
    </row>
    <row r="9800" spans="4:4">
      <c r="D9800" s="4"/>
    </row>
    <row r="9801" spans="4:4">
      <c r="D9801" s="4"/>
    </row>
    <row r="9802" spans="4:4">
      <c r="D9802" s="4"/>
    </row>
    <row r="9803" spans="4:4">
      <c r="D9803" s="4"/>
    </row>
    <row r="9804" spans="4:4">
      <c r="D9804" s="4"/>
    </row>
    <row r="9805" spans="4:4">
      <c r="D9805" s="4"/>
    </row>
    <row r="9806" spans="4:4">
      <c r="D9806" s="4"/>
    </row>
    <row r="9807" spans="4:4">
      <c r="D9807" s="4"/>
    </row>
    <row r="9808" spans="4:4">
      <c r="D9808" s="4"/>
    </row>
    <row r="9809" spans="4:4">
      <c r="D9809" s="4"/>
    </row>
    <row r="9810" spans="4:4">
      <c r="D9810" s="4"/>
    </row>
    <row r="9811" spans="4:4">
      <c r="D9811" s="4"/>
    </row>
    <row r="9812" spans="4:4">
      <c r="D9812" s="4"/>
    </row>
    <row r="9813" spans="4:4">
      <c r="D9813" s="4"/>
    </row>
    <row r="9814" spans="4:4">
      <c r="D9814" s="4"/>
    </row>
    <row r="9815" spans="4:4">
      <c r="D9815" s="4"/>
    </row>
    <row r="9816" spans="4:4">
      <c r="D9816" s="4"/>
    </row>
    <row r="9817" spans="4:4">
      <c r="D9817" s="4"/>
    </row>
    <row r="9818" spans="4:4">
      <c r="D9818" s="4"/>
    </row>
    <row r="9819" spans="4:4">
      <c r="D9819" s="4"/>
    </row>
    <row r="9820" spans="4:4">
      <c r="D9820" s="4"/>
    </row>
    <row r="9821" spans="4:4">
      <c r="D9821" s="4"/>
    </row>
    <row r="9822" spans="4:4">
      <c r="D9822" s="4"/>
    </row>
    <row r="9823" spans="4:4">
      <c r="D9823" s="4"/>
    </row>
    <row r="9824" spans="4:4">
      <c r="D9824" s="4"/>
    </row>
    <row r="9825" spans="4:4">
      <c r="D9825" s="4"/>
    </row>
    <row r="9826" spans="4:4">
      <c r="D9826" s="4"/>
    </row>
    <row r="9827" spans="4:4">
      <c r="D9827" s="4"/>
    </row>
    <row r="9828" spans="4:4">
      <c r="D9828" s="4"/>
    </row>
    <row r="9829" spans="4:4">
      <c r="D9829" s="4"/>
    </row>
    <row r="9830" spans="4:4">
      <c r="D9830" s="4"/>
    </row>
    <row r="9831" spans="4:4">
      <c r="D9831" s="4"/>
    </row>
    <row r="9832" spans="4:4">
      <c r="D9832" s="4"/>
    </row>
    <row r="9833" spans="4:4">
      <c r="D9833" s="4"/>
    </row>
    <row r="9834" spans="4:4">
      <c r="D9834" s="4"/>
    </row>
    <row r="9835" spans="4:4">
      <c r="D9835" s="4"/>
    </row>
    <row r="9836" spans="4:4">
      <c r="D9836" s="4"/>
    </row>
    <row r="9837" spans="4:4">
      <c r="D9837" s="4"/>
    </row>
    <row r="9838" spans="4:4">
      <c r="D9838" s="4"/>
    </row>
    <row r="9839" spans="4:4">
      <c r="D9839" s="4"/>
    </row>
    <row r="9840" spans="4:4">
      <c r="D9840" s="4"/>
    </row>
    <row r="9841" spans="4:4">
      <c r="D9841" s="4"/>
    </row>
    <row r="9842" spans="4:4">
      <c r="D9842" s="4"/>
    </row>
    <row r="9843" spans="4:4">
      <c r="D9843" s="4"/>
    </row>
    <row r="9844" spans="4:4">
      <c r="D9844" s="4"/>
    </row>
    <row r="9845" spans="4:4">
      <c r="D9845" s="4"/>
    </row>
    <row r="9846" spans="4:4">
      <c r="D9846" s="4"/>
    </row>
    <row r="9847" spans="4:4">
      <c r="D9847" s="4"/>
    </row>
    <row r="9848" spans="4:4">
      <c r="D9848" s="4"/>
    </row>
    <row r="9849" spans="4:4">
      <c r="D9849" s="4"/>
    </row>
    <row r="9850" spans="4:4">
      <c r="D9850" s="4"/>
    </row>
    <row r="9851" spans="4:4">
      <c r="D9851" s="4"/>
    </row>
    <row r="9852" spans="4:4">
      <c r="D9852" s="4"/>
    </row>
    <row r="9853" spans="4:4">
      <c r="D9853" s="4"/>
    </row>
    <row r="9854" spans="4:4">
      <c r="D9854" s="4"/>
    </row>
    <row r="9855" spans="4:4">
      <c r="D9855" s="4"/>
    </row>
    <row r="9856" spans="4:4">
      <c r="D9856" s="4"/>
    </row>
    <row r="9857" spans="4:4">
      <c r="D9857" s="4"/>
    </row>
    <row r="9858" spans="4:4">
      <c r="D9858" s="4"/>
    </row>
    <row r="9859" spans="4:4">
      <c r="D9859" s="4"/>
    </row>
    <row r="9860" spans="4:4">
      <c r="D9860" s="4"/>
    </row>
    <row r="9861" spans="4:4">
      <c r="D9861" s="4"/>
    </row>
    <row r="9862" spans="4:4">
      <c r="D9862" s="4"/>
    </row>
    <row r="9863" spans="4:4">
      <c r="D9863" s="4"/>
    </row>
    <row r="9864" spans="4:4">
      <c r="D9864" s="4"/>
    </row>
    <row r="9865" spans="4:4">
      <c r="D9865" s="4"/>
    </row>
    <row r="9866" spans="4:4">
      <c r="D9866" s="4"/>
    </row>
    <row r="9867" spans="4:4">
      <c r="D9867" s="4"/>
    </row>
    <row r="9868" spans="4:4">
      <c r="D9868" s="4"/>
    </row>
    <row r="9869" spans="4:4">
      <c r="D9869" s="4"/>
    </row>
    <row r="9870" spans="4:4">
      <c r="D9870" s="4"/>
    </row>
    <row r="9871" spans="4:4">
      <c r="D9871" s="4"/>
    </row>
    <row r="9872" spans="4:4">
      <c r="D9872" s="4"/>
    </row>
    <row r="9873" spans="4:4">
      <c r="D9873" s="4"/>
    </row>
    <row r="9874" spans="4:4">
      <c r="D9874" s="4"/>
    </row>
    <row r="9875" spans="4:4">
      <c r="D9875" s="4"/>
    </row>
    <row r="9876" spans="4:4">
      <c r="D9876" s="4"/>
    </row>
    <row r="9877" spans="4:4">
      <c r="D9877" s="4"/>
    </row>
    <row r="9878" spans="4:4">
      <c r="D9878" s="4"/>
    </row>
    <row r="9879" spans="4:4">
      <c r="D9879" s="4"/>
    </row>
    <row r="9880" spans="4:4">
      <c r="D9880" s="4"/>
    </row>
    <row r="9881" spans="4:4">
      <c r="D9881" s="4"/>
    </row>
    <row r="9882" spans="4:4">
      <c r="D9882" s="4"/>
    </row>
    <row r="9883" spans="4:4">
      <c r="D9883" s="4"/>
    </row>
    <row r="9884" spans="4:4">
      <c r="D9884" s="4"/>
    </row>
    <row r="9885" spans="4:4">
      <c r="D9885" s="4"/>
    </row>
    <row r="9886" spans="4:4">
      <c r="D9886" s="4"/>
    </row>
    <row r="9887" spans="4:4">
      <c r="D9887" s="4"/>
    </row>
    <row r="9888" spans="4:4">
      <c r="D9888" s="4"/>
    </row>
    <row r="9889" spans="4:4">
      <c r="D9889" s="4"/>
    </row>
    <row r="9890" spans="4:4">
      <c r="D9890" s="4"/>
    </row>
    <row r="9891" spans="4:4">
      <c r="D9891" s="4"/>
    </row>
    <row r="9892" spans="4:4">
      <c r="D9892" s="4"/>
    </row>
    <row r="9893" spans="4:4">
      <c r="D9893" s="4"/>
    </row>
    <row r="9894" spans="4:4">
      <c r="D9894" s="4"/>
    </row>
    <row r="9895" spans="4:4">
      <c r="D9895" s="4"/>
    </row>
    <row r="9896" spans="4:4">
      <c r="D9896" s="4"/>
    </row>
    <row r="9897" spans="4:4">
      <c r="D9897" s="4"/>
    </row>
    <row r="9898" spans="4:4">
      <c r="D9898" s="4"/>
    </row>
    <row r="9899" spans="4:4">
      <c r="D9899" s="4"/>
    </row>
    <row r="9900" spans="4:4">
      <c r="D9900" s="4"/>
    </row>
    <row r="9901" spans="4:4">
      <c r="D9901" s="4"/>
    </row>
    <row r="9902" spans="4:4">
      <c r="D9902" s="4"/>
    </row>
    <row r="9903" spans="4:4">
      <c r="D9903" s="4"/>
    </row>
    <row r="9904" spans="4:4">
      <c r="D9904" s="4"/>
    </row>
    <row r="9905" spans="4:4">
      <c r="D9905" s="4"/>
    </row>
    <row r="9906" spans="4:4">
      <c r="D9906" s="4"/>
    </row>
    <row r="9907" spans="4:4">
      <c r="D9907" s="4"/>
    </row>
    <row r="9908" spans="4:4">
      <c r="D9908" s="4"/>
    </row>
    <row r="9909" spans="4:4">
      <c r="D9909" s="4"/>
    </row>
    <row r="9910" spans="4:4">
      <c r="D9910" s="4"/>
    </row>
    <row r="9911" spans="4:4">
      <c r="D9911" s="4"/>
    </row>
    <row r="9912" spans="4:4">
      <c r="D9912" s="4"/>
    </row>
    <row r="9913" spans="4:4">
      <c r="D9913" s="4"/>
    </row>
    <row r="9914" spans="4:4">
      <c r="D9914" s="4"/>
    </row>
    <row r="9915" spans="4:4">
      <c r="D9915" s="4"/>
    </row>
    <row r="9916" spans="4:4">
      <c r="D9916" s="4"/>
    </row>
    <row r="9917" spans="4:4">
      <c r="D9917" s="4"/>
    </row>
    <row r="9918" spans="4:4">
      <c r="D9918" s="4"/>
    </row>
    <row r="9919" spans="4:4">
      <c r="D9919" s="4"/>
    </row>
    <row r="9920" spans="4:4">
      <c r="D9920" s="4"/>
    </row>
    <row r="9921" spans="4:4">
      <c r="D9921" s="4"/>
    </row>
    <row r="9922" spans="4:4">
      <c r="D9922" s="4"/>
    </row>
    <row r="9923" spans="4:4">
      <c r="D9923" s="4"/>
    </row>
    <row r="9924" spans="4:4">
      <c r="D9924" s="4"/>
    </row>
    <row r="9925" spans="4:4">
      <c r="D9925" s="4"/>
    </row>
    <row r="9926" spans="4:4">
      <c r="D9926" s="4"/>
    </row>
    <row r="9927" spans="4:4">
      <c r="D9927" s="4"/>
    </row>
    <row r="9928" spans="4:4">
      <c r="D9928" s="4"/>
    </row>
    <row r="9929" spans="4:4">
      <c r="D9929" s="4"/>
    </row>
    <row r="9930" spans="4:4">
      <c r="D9930" s="4"/>
    </row>
    <row r="9931" spans="4:4">
      <c r="D9931" s="4"/>
    </row>
    <row r="9932" spans="4:4">
      <c r="D9932" s="4"/>
    </row>
    <row r="9933" spans="4:4">
      <c r="D9933" s="4"/>
    </row>
    <row r="9934" spans="4:4">
      <c r="D9934" s="4"/>
    </row>
    <row r="9935" spans="4:4">
      <c r="D9935" s="4"/>
    </row>
    <row r="9936" spans="4:4">
      <c r="D9936" s="4"/>
    </row>
    <row r="9937" spans="4:4">
      <c r="D9937" s="4"/>
    </row>
    <row r="9938" spans="4:4">
      <c r="D9938" s="4"/>
    </row>
    <row r="9939" spans="4:4">
      <c r="D9939" s="4"/>
    </row>
    <row r="9940" spans="4:4">
      <c r="D9940" s="4"/>
    </row>
    <row r="9941" spans="4:4">
      <c r="D9941" s="4"/>
    </row>
    <row r="9942" spans="4:4">
      <c r="D9942" s="4"/>
    </row>
    <row r="9943" spans="4:4">
      <c r="D9943" s="4"/>
    </row>
    <row r="9944" spans="4:4">
      <c r="D9944" s="4"/>
    </row>
    <row r="9945" spans="4:4">
      <c r="D9945" s="4"/>
    </row>
    <row r="9946" spans="4:4">
      <c r="D9946" s="4"/>
    </row>
    <row r="9947" spans="4:4">
      <c r="D9947" s="4"/>
    </row>
    <row r="9948" spans="4:4">
      <c r="D9948" s="4"/>
    </row>
    <row r="9949" spans="4:4">
      <c r="D9949" s="4"/>
    </row>
    <row r="9950" spans="4:4">
      <c r="D9950" s="4"/>
    </row>
    <row r="9951" spans="4:4">
      <c r="D9951" s="4"/>
    </row>
    <row r="9952" spans="4:4">
      <c r="D9952" s="4"/>
    </row>
    <row r="9953" spans="4:4">
      <c r="D9953" s="4"/>
    </row>
    <row r="9954" spans="4:4">
      <c r="D9954" s="4"/>
    </row>
    <row r="9955" spans="4:4">
      <c r="D9955" s="4"/>
    </row>
    <row r="9956" spans="4:4">
      <c r="D9956" s="4"/>
    </row>
    <row r="9957" spans="4:4">
      <c r="D9957" s="4"/>
    </row>
    <row r="9958" spans="4:4">
      <c r="D9958" s="4"/>
    </row>
    <row r="9959" spans="4:4">
      <c r="D9959" s="4"/>
    </row>
    <row r="9960" spans="4:4">
      <c r="D9960" s="4"/>
    </row>
    <row r="9961" spans="4:4">
      <c r="D9961" s="4"/>
    </row>
    <row r="9962" spans="4:4">
      <c r="D9962" s="4"/>
    </row>
    <row r="9963" spans="4:4">
      <c r="D9963" s="4"/>
    </row>
    <row r="9964" spans="4:4">
      <c r="D9964" s="4"/>
    </row>
    <row r="9965" spans="4:4">
      <c r="D9965" s="4"/>
    </row>
    <row r="9966" spans="4:4">
      <c r="D9966" s="4"/>
    </row>
    <row r="9967" spans="4:4">
      <c r="D9967" s="4"/>
    </row>
    <row r="9968" spans="4:4">
      <c r="D9968" s="4"/>
    </row>
    <row r="9969" spans="4:4">
      <c r="D9969" s="4"/>
    </row>
    <row r="9970" spans="4:4">
      <c r="D9970" s="4"/>
    </row>
    <row r="9971" spans="4:4">
      <c r="D9971" s="4"/>
    </row>
    <row r="9972" spans="4:4">
      <c r="D9972" s="4"/>
    </row>
    <row r="9973" spans="4:4">
      <c r="D9973" s="4"/>
    </row>
    <row r="9974" spans="4:4">
      <c r="D9974" s="4"/>
    </row>
    <row r="9975" spans="4:4">
      <c r="D9975" s="4"/>
    </row>
    <row r="9976" spans="4:4">
      <c r="D9976" s="4"/>
    </row>
    <row r="9977" spans="4:4">
      <c r="D9977" s="4"/>
    </row>
    <row r="9978" spans="4:4">
      <c r="D9978" s="4"/>
    </row>
    <row r="9979" spans="4:4">
      <c r="D9979" s="4"/>
    </row>
    <row r="9980" spans="4:4">
      <c r="D9980" s="4"/>
    </row>
    <row r="9981" spans="4:4">
      <c r="D9981" s="4"/>
    </row>
    <row r="9982" spans="4:4">
      <c r="D9982" s="4"/>
    </row>
    <row r="9983" spans="4:4">
      <c r="D9983" s="4"/>
    </row>
    <row r="9984" spans="4:4">
      <c r="D9984" s="4"/>
    </row>
    <row r="9985" spans="4:4">
      <c r="D9985" s="4"/>
    </row>
    <row r="9986" spans="4:4">
      <c r="D9986" s="4"/>
    </row>
    <row r="9987" spans="4:4">
      <c r="D9987" s="4"/>
    </row>
    <row r="9988" spans="4:4">
      <c r="D9988" s="4"/>
    </row>
    <row r="9989" spans="4:4">
      <c r="D9989" s="4"/>
    </row>
    <row r="9990" spans="4:4">
      <c r="D9990" s="4"/>
    </row>
    <row r="9991" spans="4:4">
      <c r="D9991" s="4"/>
    </row>
    <row r="9992" spans="4:4">
      <c r="D9992" s="4"/>
    </row>
    <row r="9993" spans="4:4">
      <c r="D9993" s="4"/>
    </row>
    <row r="9994" spans="4:4">
      <c r="D9994" s="4"/>
    </row>
    <row r="9995" spans="4:4">
      <c r="D9995" s="4"/>
    </row>
    <row r="9996" spans="4:4">
      <c r="D9996" s="4"/>
    </row>
    <row r="9997" spans="4:4">
      <c r="D9997" s="4"/>
    </row>
    <row r="9998" spans="4:4">
      <c r="D9998" s="4"/>
    </row>
    <row r="9999" spans="4:4">
      <c r="D9999" s="4"/>
    </row>
    <row r="10000" spans="4:4">
      <c r="D10000" s="4"/>
    </row>
    <row r="10001" spans="4:4">
      <c r="D10001" s="4"/>
    </row>
    <row r="10002" spans="4:4">
      <c r="D10002" s="4"/>
    </row>
    <row r="10003" spans="4:4">
      <c r="D10003" s="4"/>
    </row>
    <row r="10004" spans="4:4">
      <c r="D10004" s="4"/>
    </row>
    <row r="10005" spans="4:4">
      <c r="D10005" s="4"/>
    </row>
    <row r="10006" spans="4:4">
      <c r="D10006" s="4"/>
    </row>
    <row r="10007" spans="4:4">
      <c r="D10007" s="4"/>
    </row>
    <row r="10008" spans="4:4">
      <c r="D10008" s="4"/>
    </row>
    <row r="10009" spans="4:4">
      <c r="D10009" s="4"/>
    </row>
    <row r="10010" spans="4:4">
      <c r="D10010" s="4"/>
    </row>
    <row r="10011" spans="4:4">
      <c r="D10011" s="4"/>
    </row>
    <row r="10012" spans="4:4">
      <c r="D10012" s="4"/>
    </row>
    <row r="10013" spans="4:4">
      <c r="D10013" s="4"/>
    </row>
    <row r="10014" spans="4:4">
      <c r="D10014" s="4"/>
    </row>
    <row r="10015" spans="4:4">
      <c r="D10015" s="4"/>
    </row>
    <row r="10016" spans="4:4">
      <c r="D10016" s="4"/>
    </row>
    <row r="10017" spans="4:4">
      <c r="D10017" s="4"/>
    </row>
    <row r="10018" spans="4:4">
      <c r="D10018" s="4"/>
    </row>
    <row r="10019" spans="4:4">
      <c r="D10019" s="4"/>
    </row>
    <row r="10020" spans="4:4">
      <c r="D10020" s="4"/>
    </row>
    <row r="10021" spans="4:4">
      <c r="D10021" s="4"/>
    </row>
    <row r="10022" spans="4:4">
      <c r="D10022" s="4"/>
    </row>
    <row r="10023" spans="4:4">
      <c r="D10023" s="4"/>
    </row>
    <row r="10024" spans="4:4">
      <c r="D10024" s="4"/>
    </row>
    <row r="10025" spans="4:4">
      <c r="D10025" s="4"/>
    </row>
    <row r="10026" spans="4:4">
      <c r="D10026" s="4"/>
    </row>
    <row r="10027" spans="4:4">
      <c r="D10027" s="4"/>
    </row>
    <row r="10028" spans="4:4">
      <c r="D10028" s="4"/>
    </row>
    <row r="10029" spans="4:4">
      <c r="D10029" s="4"/>
    </row>
    <row r="10030" spans="4:4">
      <c r="D10030" s="4"/>
    </row>
    <row r="10031" spans="4:4">
      <c r="D10031" s="4"/>
    </row>
    <row r="10032" spans="4:4">
      <c r="D10032" s="4"/>
    </row>
    <row r="10033" spans="4:4">
      <c r="D10033" s="4"/>
    </row>
    <row r="10034" spans="4:4">
      <c r="D10034" s="4"/>
    </row>
    <row r="10035" spans="4:4">
      <c r="D10035" s="4"/>
    </row>
    <row r="10036" spans="4:4">
      <c r="D10036" s="4"/>
    </row>
    <row r="10037" spans="4:4">
      <c r="D10037" s="4"/>
    </row>
    <row r="10038" spans="4:4">
      <c r="D10038" s="4"/>
    </row>
    <row r="10039" spans="4:4">
      <c r="D10039" s="4"/>
    </row>
    <row r="10040" spans="4:4">
      <c r="D10040" s="4"/>
    </row>
    <row r="10041" spans="4:4">
      <c r="D10041" s="4"/>
    </row>
    <row r="10042" spans="4:4">
      <c r="D10042" s="4"/>
    </row>
    <row r="10043" spans="4:4">
      <c r="D10043" s="4"/>
    </row>
    <row r="10044" spans="4:4">
      <c r="D10044" s="4"/>
    </row>
    <row r="10045" spans="4:4">
      <c r="D10045" s="4"/>
    </row>
    <row r="10046" spans="4:4">
      <c r="D10046" s="4"/>
    </row>
    <row r="10047" spans="4:4">
      <c r="D10047" s="4"/>
    </row>
    <row r="10048" spans="4:4">
      <c r="D10048" s="4"/>
    </row>
    <row r="10049" spans="4:4">
      <c r="D10049" s="4"/>
    </row>
    <row r="10050" spans="4:4">
      <c r="D10050" s="4"/>
    </row>
    <row r="10051" spans="4:4">
      <c r="D10051" s="4"/>
    </row>
    <row r="10052" spans="4:4">
      <c r="D10052" s="4"/>
    </row>
    <row r="10053" spans="4:4">
      <c r="D10053" s="4"/>
    </row>
    <row r="10054" spans="4:4">
      <c r="D10054" s="4"/>
    </row>
    <row r="10055" spans="4:4">
      <c r="D10055" s="4"/>
    </row>
    <row r="10056" spans="4:4">
      <c r="D10056" s="4"/>
    </row>
    <row r="10057" spans="4:4">
      <c r="D10057" s="4"/>
    </row>
    <row r="10058" spans="4:4">
      <c r="D10058" s="4"/>
    </row>
    <row r="10059" spans="4:4">
      <c r="D10059" s="4"/>
    </row>
    <row r="10060" spans="4:4">
      <c r="D10060" s="4"/>
    </row>
    <row r="10061" spans="4:4">
      <c r="D10061" s="4"/>
    </row>
    <row r="10062" spans="4:4">
      <c r="D10062" s="4"/>
    </row>
    <row r="10063" spans="4:4">
      <c r="D10063" s="4"/>
    </row>
    <row r="10064" spans="4:4">
      <c r="D10064" s="4"/>
    </row>
    <row r="10065" spans="4:4">
      <c r="D10065" s="4"/>
    </row>
    <row r="10066" spans="4:4">
      <c r="D10066" s="4"/>
    </row>
    <row r="10067" spans="4:4">
      <c r="D10067" s="4"/>
    </row>
    <row r="10068" spans="4:4">
      <c r="D10068" s="4"/>
    </row>
    <row r="10069" spans="4:4">
      <c r="D10069" s="4"/>
    </row>
    <row r="10070" spans="4:4">
      <c r="D10070" s="4"/>
    </row>
    <row r="10071" spans="4:4">
      <c r="D10071" s="4"/>
    </row>
    <row r="10072" spans="4:4">
      <c r="D10072" s="4"/>
    </row>
    <row r="10073" spans="4:4">
      <c r="D10073" s="4"/>
    </row>
    <row r="10074" spans="4:4">
      <c r="D10074" s="4"/>
    </row>
    <row r="10075" spans="4:4">
      <c r="D10075" s="4"/>
    </row>
    <row r="10076" spans="4:4">
      <c r="D10076" s="4"/>
    </row>
    <row r="10077" spans="4:4">
      <c r="D10077" s="4"/>
    </row>
    <row r="10078" spans="4:4">
      <c r="D10078" s="4"/>
    </row>
    <row r="10079" spans="4:4">
      <c r="D10079" s="4"/>
    </row>
    <row r="10080" spans="4:4">
      <c r="D10080" s="4"/>
    </row>
    <row r="10081" spans="4:4">
      <c r="D10081" s="4"/>
    </row>
    <row r="10082" spans="4:4">
      <c r="D10082" s="4"/>
    </row>
    <row r="10083" spans="4:4">
      <c r="D10083" s="4"/>
    </row>
    <row r="10084" spans="4:4">
      <c r="D10084" s="4"/>
    </row>
    <row r="10085" spans="4:4">
      <c r="D10085" s="4"/>
    </row>
    <row r="10086" spans="4:4">
      <c r="D10086" s="4"/>
    </row>
    <row r="10087" spans="4:4">
      <c r="D10087" s="4"/>
    </row>
    <row r="10088" spans="4:4">
      <c r="D10088" s="4"/>
    </row>
    <row r="10089" spans="4:4">
      <c r="D10089" s="4"/>
    </row>
    <row r="10090" spans="4:4">
      <c r="D10090" s="4"/>
    </row>
    <row r="10091" spans="4:4">
      <c r="D10091" s="4"/>
    </row>
    <row r="10092" spans="4:4">
      <c r="D10092" s="4"/>
    </row>
    <row r="10093" spans="4:4">
      <c r="D10093" s="4"/>
    </row>
    <row r="10094" spans="4:4">
      <c r="D10094" s="4"/>
    </row>
    <row r="10095" spans="4:4">
      <c r="D10095" s="4"/>
    </row>
    <row r="10096" spans="4:4">
      <c r="D10096" s="4"/>
    </row>
    <row r="10097" spans="4:4">
      <c r="D10097" s="4"/>
    </row>
    <row r="10098" spans="4:4">
      <c r="D10098" s="4"/>
    </row>
    <row r="10099" spans="4:4">
      <c r="D10099" s="4"/>
    </row>
    <row r="10100" spans="4:4">
      <c r="D10100" s="4"/>
    </row>
    <row r="10101" spans="4:4">
      <c r="D10101" s="4"/>
    </row>
    <row r="10102" spans="4:4">
      <c r="D10102" s="4"/>
    </row>
    <row r="10103" spans="4:4">
      <c r="D10103" s="4"/>
    </row>
    <row r="10104" spans="4:4">
      <c r="D10104" s="4"/>
    </row>
    <row r="10105" spans="4:4">
      <c r="D10105" s="4"/>
    </row>
    <row r="10106" spans="4:4">
      <c r="D10106" s="4"/>
    </row>
    <row r="10107" spans="4:4">
      <c r="D10107" s="4"/>
    </row>
    <row r="10108" spans="4:4">
      <c r="D10108" s="4"/>
    </row>
    <row r="10109" spans="4:4">
      <c r="D10109" s="4"/>
    </row>
    <row r="10110" spans="4:4">
      <c r="D10110" s="4"/>
    </row>
    <row r="10111" spans="4:4">
      <c r="D10111" s="4"/>
    </row>
    <row r="10112" spans="4:4">
      <c r="D10112" s="4"/>
    </row>
    <row r="10113" spans="4:4">
      <c r="D10113" s="4"/>
    </row>
    <row r="10114" spans="4:4">
      <c r="D10114" s="4"/>
    </row>
    <row r="10115" spans="4:4">
      <c r="D10115" s="4"/>
    </row>
    <row r="10116" spans="4:4">
      <c r="D10116" s="4"/>
    </row>
    <row r="10117" spans="4:4">
      <c r="D10117" s="4"/>
    </row>
    <row r="10118" spans="4:4">
      <c r="D10118" s="4"/>
    </row>
    <row r="10119" spans="4:4">
      <c r="D10119" s="4"/>
    </row>
    <row r="10120" spans="4:4">
      <c r="D10120" s="4"/>
    </row>
    <row r="10121" spans="4:4">
      <c r="D10121" s="4"/>
    </row>
    <row r="10122" spans="4:4">
      <c r="D10122" s="4"/>
    </row>
    <row r="10123" spans="4:4">
      <c r="D10123" s="4"/>
    </row>
    <row r="10124" spans="4:4">
      <c r="D10124" s="4"/>
    </row>
    <row r="10125" spans="4:4">
      <c r="D10125" s="4"/>
    </row>
    <row r="10126" spans="4:4">
      <c r="D10126" s="4"/>
    </row>
    <row r="10127" spans="4:4">
      <c r="D10127" s="4"/>
    </row>
    <row r="10128" spans="4:4">
      <c r="D10128" s="4"/>
    </row>
    <row r="10129" spans="4:4">
      <c r="D10129" s="4"/>
    </row>
    <row r="10130" spans="4:4">
      <c r="D10130" s="4"/>
    </row>
    <row r="10131" spans="4:4">
      <c r="D10131" s="4"/>
    </row>
    <row r="10132" spans="4:4">
      <c r="D10132" s="4"/>
    </row>
    <row r="10133" spans="4:4">
      <c r="D10133" s="4"/>
    </row>
    <row r="10134" spans="4:4">
      <c r="D10134" s="4"/>
    </row>
    <row r="10135" spans="4:4">
      <c r="D10135" s="4"/>
    </row>
    <row r="10136" spans="4:4">
      <c r="D10136" s="4"/>
    </row>
    <row r="10137" spans="4:4">
      <c r="D10137" s="4"/>
    </row>
    <row r="10138" spans="4:4">
      <c r="D10138" s="4"/>
    </row>
    <row r="10139" spans="4:4">
      <c r="D10139" s="4"/>
    </row>
    <row r="10140" spans="4:4">
      <c r="D10140" s="4"/>
    </row>
    <row r="10141" spans="4:4">
      <c r="D10141" s="4"/>
    </row>
    <row r="10142" spans="4:4">
      <c r="D10142" s="4"/>
    </row>
    <row r="10143" spans="4:4">
      <c r="D10143" s="4"/>
    </row>
    <row r="10144" spans="4:4">
      <c r="D10144" s="4"/>
    </row>
    <row r="10145" spans="4:4">
      <c r="D10145" s="4"/>
    </row>
    <row r="10146" spans="4:4">
      <c r="D10146" s="4"/>
    </row>
    <row r="10147" spans="4:4">
      <c r="D10147" s="4"/>
    </row>
    <row r="10148" spans="4:4">
      <c r="D10148" s="4"/>
    </row>
    <row r="10149" spans="4:4">
      <c r="D10149" s="4"/>
    </row>
    <row r="10150" spans="4:4">
      <c r="D10150" s="4"/>
    </row>
    <row r="10151" spans="4:4">
      <c r="D10151" s="4"/>
    </row>
    <row r="10152" spans="4:4">
      <c r="D10152" s="4"/>
    </row>
    <row r="10153" spans="4:4">
      <c r="D10153" s="4"/>
    </row>
    <row r="10154" spans="4:4">
      <c r="D10154" s="4"/>
    </row>
    <row r="10155" spans="4:4">
      <c r="D10155" s="4"/>
    </row>
    <row r="10156" spans="4:4">
      <c r="D10156" s="4"/>
    </row>
    <row r="10157" spans="4:4">
      <c r="D10157" s="4"/>
    </row>
    <row r="10158" spans="4:4">
      <c r="D10158" s="4"/>
    </row>
    <row r="10159" spans="4:4">
      <c r="D10159" s="4"/>
    </row>
    <row r="10160" spans="4:4">
      <c r="D10160" s="4"/>
    </row>
    <row r="10161" spans="4:4">
      <c r="D10161" s="4"/>
    </row>
    <row r="10162" spans="4:4">
      <c r="D10162" s="4"/>
    </row>
    <row r="10163" spans="4:4">
      <c r="D10163" s="4"/>
    </row>
    <row r="10164" spans="4:4">
      <c r="D10164" s="4"/>
    </row>
    <row r="10165" spans="4:4">
      <c r="D10165" s="4"/>
    </row>
    <row r="10166" spans="4:4">
      <c r="D10166" s="4"/>
    </row>
    <row r="10167" spans="4:4">
      <c r="D10167" s="4"/>
    </row>
    <row r="10168" spans="4:4">
      <c r="D10168" s="4"/>
    </row>
    <row r="10169" spans="4:4">
      <c r="D10169" s="4"/>
    </row>
    <row r="10170" spans="4:4">
      <c r="D10170" s="4"/>
    </row>
    <row r="10171" spans="4:4">
      <c r="D10171" s="4"/>
    </row>
    <row r="10172" spans="4:4">
      <c r="D10172" s="4"/>
    </row>
    <row r="10173" spans="4:4">
      <c r="D10173" s="4"/>
    </row>
    <row r="10174" spans="4:4">
      <c r="D10174" s="4"/>
    </row>
    <row r="10175" spans="4:4">
      <c r="D10175" s="4"/>
    </row>
    <row r="10176" spans="4:4">
      <c r="D10176" s="4"/>
    </row>
    <row r="10177" spans="4:4">
      <c r="D10177" s="4"/>
    </row>
    <row r="10178" spans="4:4">
      <c r="D10178" s="4"/>
    </row>
    <row r="10179" spans="4:4">
      <c r="D10179" s="4"/>
    </row>
    <row r="10180" spans="4:4">
      <c r="D10180" s="4"/>
    </row>
    <row r="10181" spans="4:4">
      <c r="D10181" s="4"/>
    </row>
    <row r="10182" spans="4:4">
      <c r="D10182" s="4"/>
    </row>
    <row r="10183" spans="4:4">
      <c r="D10183" s="4"/>
    </row>
    <row r="10184" spans="4:4">
      <c r="D10184" s="4"/>
    </row>
    <row r="10185" spans="4:4">
      <c r="D10185" s="4"/>
    </row>
    <row r="10186" spans="4:4">
      <c r="D10186" s="4"/>
    </row>
    <row r="10187" spans="4:4">
      <c r="D10187" s="4"/>
    </row>
    <row r="10188" spans="4:4">
      <c r="D10188" s="4"/>
    </row>
    <row r="10189" spans="4:4">
      <c r="D10189" s="4"/>
    </row>
    <row r="10190" spans="4:4">
      <c r="D10190" s="4"/>
    </row>
    <row r="10191" spans="4:4">
      <c r="D10191" s="4"/>
    </row>
    <row r="10192" spans="4:4">
      <c r="D10192" s="4"/>
    </row>
    <row r="10193" spans="4:4">
      <c r="D10193" s="4"/>
    </row>
    <row r="10194" spans="4:4">
      <c r="D10194" s="4"/>
    </row>
    <row r="10195" spans="4:4">
      <c r="D10195" s="4"/>
    </row>
    <row r="10196" spans="4:4">
      <c r="D10196" s="4"/>
    </row>
    <row r="10197" spans="4:4">
      <c r="D10197" s="4"/>
    </row>
    <row r="10198" spans="4:4">
      <c r="D10198" s="4"/>
    </row>
    <row r="10199" spans="4:4">
      <c r="D10199" s="4"/>
    </row>
    <row r="10200" spans="4:4">
      <c r="D10200" s="4"/>
    </row>
    <row r="10201" spans="4:4">
      <c r="D10201" s="4"/>
    </row>
    <row r="10202" spans="4:4">
      <c r="D10202" s="4"/>
    </row>
    <row r="10203" spans="4:4">
      <c r="D10203" s="4"/>
    </row>
    <row r="10204" spans="4:4">
      <c r="D10204" s="4"/>
    </row>
    <row r="10205" spans="4:4">
      <c r="D10205" s="4"/>
    </row>
    <row r="10206" spans="4:4">
      <c r="D10206" s="4"/>
    </row>
    <row r="10207" spans="4:4">
      <c r="D10207" s="4"/>
    </row>
    <row r="10208" spans="4:4">
      <c r="D10208" s="4"/>
    </row>
    <row r="10209" spans="4:4">
      <c r="D10209" s="4"/>
    </row>
    <row r="10210" spans="4:4">
      <c r="D10210" s="4"/>
    </row>
    <row r="10211" spans="4:4">
      <c r="D10211" s="4"/>
    </row>
    <row r="10212" spans="4:4">
      <c r="D10212" s="4"/>
    </row>
    <row r="10213" spans="4:4">
      <c r="D10213" s="4"/>
    </row>
    <row r="10214" spans="4:4">
      <c r="D10214" s="4"/>
    </row>
    <row r="10215" spans="4:4">
      <c r="D10215" s="4"/>
    </row>
    <row r="10216" spans="4:4">
      <c r="D10216" s="4"/>
    </row>
    <row r="10217" spans="4:4">
      <c r="D10217" s="4"/>
    </row>
    <row r="10218" spans="4:4">
      <c r="D10218" s="4"/>
    </row>
    <row r="10219" spans="4:4">
      <c r="D10219" s="4"/>
    </row>
    <row r="10220" spans="4:4">
      <c r="D10220" s="4"/>
    </row>
    <row r="10221" spans="4:4">
      <c r="D10221" s="4"/>
    </row>
    <row r="10222" spans="4:4">
      <c r="D10222" s="4"/>
    </row>
    <row r="10223" spans="4:4">
      <c r="D10223" s="4"/>
    </row>
    <row r="10224" spans="4:4">
      <c r="D10224" s="4"/>
    </row>
    <row r="10225" spans="4:4">
      <c r="D10225" s="4"/>
    </row>
    <row r="10226" spans="4:4">
      <c r="D10226" s="4"/>
    </row>
    <row r="10227" spans="4:4">
      <c r="D10227" s="4"/>
    </row>
    <row r="10228" spans="4:4">
      <c r="D10228" s="4"/>
    </row>
    <row r="10229" spans="4:4">
      <c r="D10229" s="4"/>
    </row>
    <row r="10230" spans="4:4">
      <c r="D10230" s="4"/>
    </row>
    <row r="10231" spans="4:4">
      <c r="D10231" s="4"/>
    </row>
    <row r="10232" spans="4:4">
      <c r="D10232" s="4"/>
    </row>
    <row r="10233" spans="4:4">
      <c r="D10233" s="4"/>
    </row>
    <row r="10234" spans="4:4">
      <c r="D10234" s="4"/>
    </row>
    <row r="10235" spans="4:4">
      <c r="D10235" s="4"/>
    </row>
    <row r="10236" spans="4:4">
      <c r="D10236" s="4"/>
    </row>
    <row r="10237" spans="4:4">
      <c r="D10237" s="4"/>
    </row>
    <row r="10238" spans="4:4">
      <c r="D10238" s="4"/>
    </row>
    <row r="10239" spans="4:4">
      <c r="D10239" s="4"/>
    </row>
    <row r="10240" spans="4:4">
      <c r="D10240" s="4"/>
    </row>
    <row r="10241" spans="4:4">
      <c r="D10241" s="4"/>
    </row>
    <row r="10242" spans="4:4">
      <c r="D10242" s="4"/>
    </row>
    <row r="10243" spans="4:4">
      <c r="D10243" s="4"/>
    </row>
    <row r="10244" spans="4:4">
      <c r="D10244" s="4"/>
    </row>
    <row r="10245" spans="4:4">
      <c r="D10245" s="4"/>
    </row>
    <row r="10246" spans="4:4">
      <c r="D10246" s="4"/>
    </row>
    <row r="10247" spans="4:4">
      <c r="D10247" s="4"/>
    </row>
    <row r="10248" spans="4:4">
      <c r="D10248" s="4"/>
    </row>
    <row r="10249" spans="4:4">
      <c r="D10249" s="4"/>
    </row>
    <row r="10250" spans="4:4">
      <c r="D10250" s="4"/>
    </row>
    <row r="10251" spans="4:4">
      <c r="D10251" s="4"/>
    </row>
    <row r="10252" spans="4:4">
      <c r="D10252" s="4"/>
    </row>
    <row r="10253" spans="4:4">
      <c r="D10253" s="4"/>
    </row>
    <row r="10254" spans="4:4">
      <c r="D10254" s="4"/>
    </row>
    <row r="10255" spans="4:4">
      <c r="D10255" s="4"/>
    </row>
    <row r="10256" spans="4:4">
      <c r="D10256" s="4"/>
    </row>
    <row r="10257" spans="4:4">
      <c r="D10257" s="4"/>
    </row>
    <row r="10258" spans="4:4">
      <c r="D10258" s="4"/>
    </row>
    <row r="10259" spans="4:4">
      <c r="D10259" s="4"/>
    </row>
    <row r="10260" spans="4:4">
      <c r="D10260" s="4"/>
    </row>
    <row r="10261" spans="4:4">
      <c r="D10261" s="4"/>
    </row>
    <row r="10262" spans="4:4">
      <c r="D10262" s="4"/>
    </row>
    <row r="10263" spans="4:4">
      <c r="D10263" s="4"/>
    </row>
    <row r="10264" spans="4:4">
      <c r="D10264" s="4"/>
    </row>
    <row r="10265" spans="4:4">
      <c r="D10265" s="4"/>
    </row>
    <row r="10266" spans="4:4">
      <c r="D10266" s="4"/>
    </row>
    <row r="10267" spans="4:4">
      <c r="D10267" s="4"/>
    </row>
    <row r="10268" spans="4:4">
      <c r="D10268" s="4"/>
    </row>
    <row r="10269" spans="4:4">
      <c r="D10269" s="4"/>
    </row>
    <row r="10270" spans="4:4">
      <c r="D10270" s="4"/>
    </row>
    <row r="10271" spans="4:4">
      <c r="D10271" s="4"/>
    </row>
    <row r="10272" spans="4:4">
      <c r="D10272" s="4"/>
    </row>
    <row r="10273" spans="4:4">
      <c r="D10273" s="4"/>
    </row>
    <row r="10274" spans="4:4">
      <c r="D10274" s="4"/>
    </row>
    <row r="10275" spans="4:4">
      <c r="D10275" s="4"/>
    </row>
    <row r="10276" spans="4:4">
      <c r="D10276" s="4"/>
    </row>
    <row r="10277" spans="4:4">
      <c r="D10277" s="4"/>
    </row>
    <row r="10278" spans="4:4">
      <c r="D10278" s="4"/>
    </row>
    <row r="10279" spans="4:4">
      <c r="D10279" s="4"/>
    </row>
    <row r="10280" spans="4:4">
      <c r="D10280" s="4"/>
    </row>
    <row r="10281" spans="4:4">
      <c r="D10281" s="4"/>
    </row>
    <row r="10282" spans="4:4">
      <c r="D10282" s="4"/>
    </row>
    <row r="10283" spans="4:4">
      <c r="D10283" s="4"/>
    </row>
    <row r="10284" spans="4:4">
      <c r="D10284" s="4"/>
    </row>
    <row r="10285" spans="4:4">
      <c r="D10285" s="4"/>
    </row>
    <row r="10286" spans="4:4">
      <c r="D10286" s="4"/>
    </row>
    <row r="10287" spans="4:4">
      <c r="D10287" s="4"/>
    </row>
    <row r="10288" spans="4:4">
      <c r="D10288" s="4"/>
    </row>
    <row r="10289" spans="4:4">
      <c r="D10289" s="4"/>
    </row>
    <row r="10290" spans="4:4">
      <c r="D10290" s="4"/>
    </row>
    <row r="10291" spans="4:4">
      <c r="D10291" s="4"/>
    </row>
    <row r="10292" spans="4:4">
      <c r="D10292" s="4"/>
    </row>
    <row r="10293" spans="4:4">
      <c r="D10293" s="4"/>
    </row>
    <row r="10294" spans="4:4">
      <c r="D10294" s="4"/>
    </row>
    <row r="10295" spans="4:4">
      <c r="D10295" s="4"/>
    </row>
    <row r="10296" spans="4:4">
      <c r="D10296" s="4"/>
    </row>
    <row r="10297" spans="4:4">
      <c r="D10297" s="4"/>
    </row>
    <row r="10298" spans="4:4">
      <c r="D10298" s="4"/>
    </row>
    <row r="10299" spans="4:4">
      <c r="D10299" s="4"/>
    </row>
    <row r="10300" spans="4:4">
      <c r="D10300" s="4"/>
    </row>
    <row r="10301" spans="4:4">
      <c r="D10301" s="4"/>
    </row>
    <row r="10302" spans="4:4">
      <c r="D10302" s="4"/>
    </row>
    <row r="10303" spans="4:4">
      <c r="D10303" s="4"/>
    </row>
    <row r="10304" spans="4:4">
      <c r="D10304" s="4"/>
    </row>
    <row r="10305" spans="4:4">
      <c r="D10305" s="4"/>
    </row>
    <row r="10306" spans="4:4">
      <c r="D10306" s="4"/>
    </row>
    <row r="10307" spans="4:4">
      <c r="D10307" s="4"/>
    </row>
    <row r="10308" spans="4:4">
      <c r="D10308" s="4"/>
    </row>
    <row r="10309" spans="4:4">
      <c r="D10309" s="4"/>
    </row>
    <row r="10310" spans="4:4">
      <c r="D10310" s="4"/>
    </row>
    <row r="10311" spans="4:4">
      <c r="D10311" s="4"/>
    </row>
    <row r="10312" spans="4:4">
      <c r="D10312" s="4"/>
    </row>
    <row r="10313" spans="4:4">
      <c r="D10313" s="4"/>
    </row>
    <row r="10314" spans="4:4">
      <c r="D10314" s="4"/>
    </row>
    <row r="10315" spans="4:4">
      <c r="D10315" s="4"/>
    </row>
    <row r="10316" spans="4:4">
      <c r="D10316" s="4"/>
    </row>
    <row r="10317" spans="4:4">
      <c r="D10317" s="4"/>
    </row>
    <row r="10318" spans="4:4">
      <c r="D10318" s="4"/>
    </row>
    <row r="10319" spans="4:4">
      <c r="D10319" s="4"/>
    </row>
    <row r="10320" spans="4:4">
      <c r="D10320" s="4"/>
    </row>
    <row r="10321" spans="4:4">
      <c r="D10321" s="4"/>
    </row>
    <row r="10322" spans="4:4">
      <c r="D10322" s="4"/>
    </row>
    <row r="10323" spans="4:4">
      <c r="D10323" s="4"/>
    </row>
    <row r="10324" spans="4:4">
      <c r="D10324" s="4"/>
    </row>
    <row r="10325" spans="4:4">
      <c r="D10325" s="4"/>
    </row>
    <row r="10326" spans="4:4">
      <c r="D10326" s="4"/>
    </row>
    <row r="10327" spans="4:4">
      <c r="D10327" s="4"/>
    </row>
    <row r="10328" spans="4:4">
      <c r="D10328" s="4"/>
    </row>
    <row r="10329" spans="4:4">
      <c r="D10329" s="4"/>
    </row>
    <row r="10330" spans="4:4">
      <c r="D10330" s="4"/>
    </row>
    <row r="10331" spans="4:4">
      <c r="D10331" s="4"/>
    </row>
    <row r="10332" spans="4:4">
      <c r="D10332" s="4"/>
    </row>
    <row r="10333" spans="4:4">
      <c r="D10333" s="4"/>
    </row>
    <row r="10334" spans="4:4">
      <c r="D10334" s="4"/>
    </row>
    <row r="10335" spans="4:4">
      <c r="D10335" s="4"/>
    </row>
    <row r="10336" spans="4:4">
      <c r="D10336" s="4"/>
    </row>
    <row r="10337" spans="4:4">
      <c r="D10337" s="4"/>
    </row>
    <row r="10338" spans="4:4">
      <c r="D10338" s="4"/>
    </row>
    <row r="10339" spans="4:4">
      <c r="D10339" s="4"/>
    </row>
    <row r="10340" spans="4:4">
      <c r="D10340" s="4"/>
    </row>
    <row r="10341" spans="4:4">
      <c r="D10341" s="4"/>
    </row>
    <row r="10342" spans="4:4">
      <c r="D10342" s="4"/>
    </row>
    <row r="10343" spans="4:4">
      <c r="D10343" s="4"/>
    </row>
    <row r="10344" spans="4:4">
      <c r="D10344" s="4"/>
    </row>
    <row r="10345" spans="4:4">
      <c r="D10345" s="4"/>
    </row>
    <row r="10346" spans="4:4">
      <c r="D10346" s="4"/>
    </row>
    <row r="10347" spans="4:4">
      <c r="D10347" s="4"/>
    </row>
    <row r="10348" spans="4:4">
      <c r="D10348" s="4"/>
    </row>
    <row r="10349" spans="4:4">
      <c r="D10349" s="4"/>
    </row>
    <row r="10350" spans="4:4">
      <c r="D10350" s="4"/>
    </row>
    <row r="10351" spans="4:4">
      <c r="D10351" s="4"/>
    </row>
    <row r="10352" spans="4:4">
      <c r="D10352" s="4"/>
    </row>
    <row r="10353" spans="4:4">
      <c r="D10353" s="4"/>
    </row>
    <row r="10354" spans="4:4">
      <c r="D10354" s="4"/>
    </row>
    <row r="10355" spans="4:4">
      <c r="D10355" s="4"/>
    </row>
    <row r="10356" spans="4:4">
      <c r="D10356" s="4"/>
    </row>
    <row r="10357" spans="4:4">
      <c r="D10357" s="4"/>
    </row>
    <row r="10358" spans="4:4">
      <c r="D10358" s="4"/>
    </row>
    <row r="10359" spans="4:4">
      <c r="D10359" s="4"/>
    </row>
    <row r="10360" spans="4:4">
      <c r="D10360" s="4"/>
    </row>
    <row r="10361" spans="4:4">
      <c r="D10361" s="4"/>
    </row>
    <row r="10362" spans="4:4">
      <c r="D10362" s="4"/>
    </row>
    <row r="10363" spans="4:4">
      <c r="D10363" s="4"/>
    </row>
    <row r="10364" spans="4:4">
      <c r="D10364" s="4"/>
    </row>
    <row r="10365" spans="4:4">
      <c r="D10365" s="4"/>
    </row>
    <row r="10366" spans="4:4">
      <c r="D10366" s="4"/>
    </row>
    <row r="10367" spans="4:4">
      <c r="D10367" s="4"/>
    </row>
    <row r="10368" spans="4:4">
      <c r="D10368" s="4"/>
    </row>
    <row r="10369" spans="4:4">
      <c r="D10369" s="4"/>
    </row>
    <row r="10370" spans="4:4">
      <c r="D10370" s="4"/>
    </row>
    <row r="10371" spans="4:4">
      <c r="D10371" s="4"/>
    </row>
    <row r="10372" spans="4:4">
      <c r="D10372" s="4"/>
    </row>
    <row r="10373" spans="4:4">
      <c r="D10373" s="4"/>
    </row>
    <row r="10374" spans="4:4">
      <c r="D10374" s="4"/>
    </row>
    <row r="10375" spans="4:4">
      <c r="D10375" s="4"/>
    </row>
    <row r="10376" spans="4:4">
      <c r="D10376" s="4"/>
    </row>
    <row r="10377" spans="4:4">
      <c r="D10377" s="4"/>
    </row>
    <row r="10378" spans="4:4">
      <c r="D10378" s="4"/>
    </row>
    <row r="10379" spans="4:4">
      <c r="D10379" s="4"/>
    </row>
    <row r="10380" spans="4:4">
      <c r="D10380" s="4"/>
    </row>
    <row r="10381" spans="4:4">
      <c r="D10381" s="4"/>
    </row>
    <row r="10382" spans="4:4">
      <c r="D10382" s="4"/>
    </row>
    <row r="10383" spans="4:4">
      <c r="D10383" s="4"/>
    </row>
    <row r="10384" spans="4:4">
      <c r="D10384" s="4"/>
    </row>
    <row r="10385" spans="4:4">
      <c r="D10385" s="4"/>
    </row>
    <row r="10386" spans="4:4">
      <c r="D10386" s="4"/>
    </row>
    <row r="10387" spans="4:4">
      <c r="D10387" s="4"/>
    </row>
    <row r="10388" spans="4:4">
      <c r="D10388" s="4"/>
    </row>
    <row r="10389" spans="4:4">
      <c r="D10389" s="4"/>
    </row>
    <row r="10390" spans="4:4">
      <c r="D10390" s="4"/>
    </row>
    <row r="10391" spans="4:4">
      <c r="D10391" s="4"/>
    </row>
    <row r="10392" spans="4:4">
      <c r="D10392" s="4"/>
    </row>
    <row r="10393" spans="4:4">
      <c r="D10393" s="4"/>
    </row>
    <row r="10394" spans="4:4">
      <c r="D10394" s="4"/>
    </row>
    <row r="10395" spans="4:4">
      <c r="D10395" s="4"/>
    </row>
    <row r="10396" spans="4:4">
      <c r="D10396" s="4"/>
    </row>
    <row r="10397" spans="4:4">
      <c r="D10397" s="4"/>
    </row>
    <row r="10398" spans="4:4">
      <c r="D10398" s="4"/>
    </row>
    <row r="10399" spans="4:4">
      <c r="D10399" s="4"/>
    </row>
    <row r="10400" spans="4:4">
      <c r="D10400" s="4"/>
    </row>
    <row r="10401" spans="4:4">
      <c r="D10401" s="4"/>
    </row>
    <row r="10402" spans="4:4">
      <c r="D10402" s="4"/>
    </row>
    <row r="10403" spans="4:4">
      <c r="D10403" s="4"/>
    </row>
    <row r="10404" spans="4:4">
      <c r="D10404" s="4"/>
    </row>
    <row r="10405" spans="4:4">
      <c r="D10405" s="4"/>
    </row>
    <row r="10406" spans="4:4">
      <c r="D10406" s="4"/>
    </row>
    <row r="10407" spans="4:4">
      <c r="D10407" s="4"/>
    </row>
    <row r="10408" spans="4:4">
      <c r="D10408" s="4"/>
    </row>
    <row r="10409" spans="4:4">
      <c r="D10409" s="4"/>
    </row>
    <row r="10410" spans="4:4">
      <c r="D10410" s="4"/>
    </row>
    <row r="10411" spans="4:4">
      <c r="D10411" s="4"/>
    </row>
    <row r="10412" spans="4:4">
      <c r="D10412" s="4"/>
    </row>
    <row r="10413" spans="4:4">
      <c r="D10413" s="4"/>
    </row>
    <row r="10414" spans="4:4">
      <c r="D10414" s="4"/>
    </row>
    <row r="10415" spans="4:4">
      <c r="D10415" s="4"/>
    </row>
    <row r="10416" spans="4:4">
      <c r="D10416" s="4"/>
    </row>
    <row r="10417" spans="4:4">
      <c r="D10417" s="4"/>
    </row>
    <row r="10418" spans="4:4">
      <c r="D10418" s="4"/>
    </row>
    <row r="10419" spans="4:4">
      <c r="D10419" s="4"/>
    </row>
    <row r="10420" spans="4:4">
      <c r="D10420" s="4"/>
    </row>
    <row r="10421" spans="4:4">
      <c r="D10421" s="4"/>
    </row>
    <row r="10422" spans="4:4">
      <c r="D10422" s="4"/>
    </row>
    <row r="10423" spans="4:4">
      <c r="D10423" s="4"/>
    </row>
    <row r="10424" spans="4:4">
      <c r="D10424" s="4"/>
    </row>
    <row r="10425" spans="4:4">
      <c r="D10425" s="4"/>
    </row>
    <row r="10426" spans="4:4">
      <c r="D10426" s="4"/>
    </row>
    <row r="10427" spans="4:4">
      <c r="D10427" s="4"/>
    </row>
    <row r="10428" spans="4:4">
      <c r="D10428" s="4"/>
    </row>
    <row r="10429" spans="4:4">
      <c r="D10429" s="4"/>
    </row>
    <row r="10430" spans="4:4">
      <c r="D10430" s="4"/>
    </row>
    <row r="10431" spans="4:4">
      <c r="D10431" s="4"/>
    </row>
    <row r="10432" spans="4:4">
      <c r="D10432" s="4"/>
    </row>
    <row r="10433" spans="4:4">
      <c r="D10433" s="4"/>
    </row>
    <row r="10434" spans="4:4">
      <c r="D10434" s="4"/>
    </row>
    <row r="10435" spans="4:4">
      <c r="D10435" s="4"/>
    </row>
    <row r="10436" spans="4:4">
      <c r="D10436" s="4"/>
    </row>
    <row r="10437" spans="4:4">
      <c r="D10437" s="4"/>
    </row>
    <row r="10438" spans="4:4">
      <c r="D10438" s="4"/>
    </row>
    <row r="10439" spans="4:4">
      <c r="D10439" s="4"/>
    </row>
    <row r="10440" spans="4:4">
      <c r="D10440" s="4"/>
    </row>
    <row r="10441" spans="4:4">
      <c r="D10441" s="4"/>
    </row>
    <row r="10442" spans="4:4">
      <c r="D10442" s="4"/>
    </row>
    <row r="10443" spans="4:4">
      <c r="D10443" s="4"/>
    </row>
    <row r="10444" spans="4:4">
      <c r="D10444" s="4"/>
    </row>
    <row r="10445" spans="4:4">
      <c r="D10445" s="4"/>
    </row>
    <row r="10446" spans="4:4">
      <c r="D10446" s="4"/>
    </row>
    <row r="10447" spans="4:4">
      <c r="D10447" s="4"/>
    </row>
    <row r="10448" spans="4:4">
      <c r="D10448" s="4"/>
    </row>
    <row r="10449" spans="4:4">
      <c r="D10449" s="4"/>
    </row>
    <row r="10450" spans="4:4">
      <c r="D10450" s="4"/>
    </row>
    <row r="10451" spans="4:4">
      <c r="D10451" s="4"/>
    </row>
    <row r="10452" spans="4:4">
      <c r="D10452" s="4"/>
    </row>
    <row r="10453" spans="4:4">
      <c r="D10453" s="4"/>
    </row>
    <row r="10454" spans="4:4">
      <c r="D10454" s="4"/>
    </row>
    <row r="10455" spans="4:4">
      <c r="D10455" s="4"/>
    </row>
    <row r="10456" spans="4:4">
      <c r="D10456" s="4"/>
    </row>
    <row r="10457" spans="4:4">
      <c r="D10457" s="4"/>
    </row>
    <row r="10458" spans="4:4">
      <c r="D10458" s="4"/>
    </row>
    <row r="10459" spans="4:4">
      <c r="D10459" s="4"/>
    </row>
    <row r="10460" spans="4:4">
      <c r="D10460" s="4"/>
    </row>
    <row r="10461" spans="4:4">
      <c r="D10461" s="4"/>
    </row>
    <row r="10462" spans="4:4">
      <c r="D10462" s="4"/>
    </row>
    <row r="10463" spans="4:4">
      <c r="D10463" s="4"/>
    </row>
    <row r="10464" spans="4:4">
      <c r="D10464" s="4"/>
    </row>
    <row r="10465" spans="4:4">
      <c r="D10465" s="4"/>
    </row>
    <row r="10466" spans="4:4">
      <c r="D10466" s="4"/>
    </row>
    <row r="10467" spans="4:4">
      <c r="D10467" s="4"/>
    </row>
    <row r="10468" spans="4:4">
      <c r="D10468" s="4"/>
    </row>
    <row r="10469" spans="4:4">
      <c r="D10469" s="4"/>
    </row>
    <row r="10470" spans="4:4">
      <c r="D10470" s="4"/>
    </row>
    <row r="10471" spans="4:4">
      <c r="D10471" s="4"/>
    </row>
    <row r="10472" spans="4:4">
      <c r="D10472" s="4"/>
    </row>
    <row r="10473" spans="4:4">
      <c r="D10473" s="4"/>
    </row>
    <row r="10474" spans="4:4">
      <c r="D10474" s="4"/>
    </row>
    <row r="10475" spans="4:4">
      <c r="D10475" s="4"/>
    </row>
    <row r="10476" spans="4:4">
      <c r="D10476" s="4"/>
    </row>
    <row r="10477" spans="4:4">
      <c r="D10477" s="4"/>
    </row>
    <row r="10478" spans="4:4">
      <c r="D10478" s="4"/>
    </row>
    <row r="10479" spans="4:4">
      <c r="D10479" s="4"/>
    </row>
    <row r="10480" spans="4:4">
      <c r="D10480" s="4"/>
    </row>
    <row r="10481" spans="4:4">
      <c r="D10481" s="4"/>
    </row>
    <row r="10482" spans="4:4">
      <c r="D10482" s="4"/>
    </row>
    <row r="10483" spans="4:4">
      <c r="D10483" s="4"/>
    </row>
    <row r="10484" spans="4:4">
      <c r="D10484" s="4"/>
    </row>
    <row r="10485" spans="4:4">
      <c r="D10485" s="4"/>
    </row>
    <row r="10486" spans="4:4">
      <c r="D10486" s="4"/>
    </row>
    <row r="10487" spans="4:4">
      <c r="D10487" s="4"/>
    </row>
    <row r="10488" spans="4:4">
      <c r="D10488" s="4"/>
    </row>
    <row r="10489" spans="4:4">
      <c r="D10489" s="4"/>
    </row>
    <row r="10490" spans="4:4">
      <c r="D10490" s="4"/>
    </row>
    <row r="10491" spans="4:4">
      <c r="D10491" s="4"/>
    </row>
    <row r="10492" spans="4:4">
      <c r="D10492" s="4"/>
    </row>
    <row r="10493" spans="4:4">
      <c r="D10493" s="4"/>
    </row>
    <row r="10494" spans="4:4">
      <c r="D10494" s="4"/>
    </row>
    <row r="10495" spans="4:4">
      <c r="D10495" s="4"/>
    </row>
    <row r="10496" spans="4:4">
      <c r="D10496" s="4"/>
    </row>
    <row r="10497" spans="4:4">
      <c r="D10497" s="4"/>
    </row>
    <row r="10498" spans="4:4">
      <c r="D10498" s="4"/>
    </row>
    <row r="10499" spans="4:4">
      <c r="D10499" s="4"/>
    </row>
    <row r="10500" spans="4:4">
      <c r="D10500" s="4"/>
    </row>
    <row r="10501" spans="4:4">
      <c r="D10501" s="4"/>
    </row>
    <row r="10502" spans="4:4">
      <c r="D10502" s="4"/>
    </row>
    <row r="10503" spans="4:4">
      <c r="D10503" s="4"/>
    </row>
    <row r="10504" spans="4:4">
      <c r="D10504" s="4"/>
    </row>
    <row r="10505" spans="4:4">
      <c r="D10505" s="4"/>
    </row>
    <row r="10506" spans="4:4">
      <c r="D10506" s="4"/>
    </row>
    <row r="10507" spans="4:4">
      <c r="D10507" s="4"/>
    </row>
    <row r="10508" spans="4:4">
      <c r="D10508" s="4"/>
    </row>
    <row r="10509" spans="4:4">
      <c r="D10509" s="4"/>
    </row>
    <row r="10510" spans="4:4">
      <c r="D10510" s="4"/>
    </row>
    <row r="10511" spans="4:4">
      <c r="D10511" s="4"/>
    </row>
    <row r="10512" spans="4:4">
      <c r="D10512" s="4"/>
    </row>
    <row r="10513" spans="4:4">
      <c r="D10513" s="4"/>
    </row>
    <row r="10514" spans="4:4">
      <c r="D10514" s="4"/>
    </row>
    <row r="10515" spans="4:4">
      <c r="D10515" s="4"/>
    </row>
    <row r="10516" spans="4:4">
      <c r="D10516" s="4"/>
    </row>
    <row r="10517" spans="4:4">
      <c r="D10517" s="4"/>
    </row>
    <row r="10518" spans="4:4">
      <c r="D10518" s="4"/>
    </row>
    <row r="10519" spans="4:4">
      <c r="D10519" s="4"/>
    </row>
    <row r="10520" spans="4:4">
      <c r="D10520" s="4"/>
    </row>
    <row r="10521" spans="4:4">
      <c r="D10521" s="4"/>
    </row>
    <row r="10522" spans="4:4">
      <c r="D10522" s="4"/>
    </row>
    <row r="10523" spans="4:4">
      <c r="D10523" s="4"/>
    </row>
    <row r="10524" spans="4:4">
      <c r="D10524" s="4"/>
    </row>
    <row r="10525" spans="4:4">
      <c r="D10525" s="4"/>
    </row>
    <row r="10526" spans="4:4">
      <c r="D10526" s="4"/>
    </row>
    <row r="10527" spans="4:4">
      <c r="D10527" s="4"/>
    </row>
    <row r="10528" spans="4:4">
      <c r="D10528" s="4"/>
    </row>
    <row r="10529" spans="4:4">
      <c r="D10529" s="4"/>
    </row>
    <row r="10530" spans="4:4">
      <c r="D10530" s="4"/>
    </row>
    <row r="10531" spans="4:4">
      <c r="D10531" s="4"/>
    </row>
    <row r="10532" spans="4:4">
      <c r="D10532" s="4"/>
    </row>
    <row r="10533" spans="4:4">
      <c r="D10533" s="4"/>
    </row>
    <row r="10534" spans="4:4">
      <c r="D10534" s="4"/>
    </row>
    <row r="10535" spans="4:4">
      <c r="D10535" s="4"/>
    </row>
    <row r="10536" spans="4:4">
      <c r="D10536" s="4"/>
    </row>
    <row r="10537" spans="4:4">
      <c r="D10537" s="4"/>
    </row>
    <row r="10538" spans="4:4">
      <c r="D10538" s="4"/>
    </row>
    <row r="10539" spans="4:4">
      <c r="D10539" s="4"/>
    </row>
    <row r="10540" spans="4:4">
      <c r="D10540" s="4"/>
    </row>
    <row r="10541" spans="4:4">
      <c r="D10541" s="4"/>
    </row>
    <row r="10542" spans="4:4">
      <c r="D10542" s="4"/>
    </row>
    <row r="10543" spans="4:4">
      <c r="D10543" s="4"/>
    </row>
    <row r="10544" spans="4:4">
      <c r="D10544" s="4"/>
    </row>
    <row r="10545" spans="4:4">
      <c r="D10545" s="4"/>
    </row>
    <row r="10546" spans="4:4">
      <c r="D10546" s="4"/>
    </row>
    <row r="10547" spans="4:4">
      <c r="D10547" s="4"/>
    </row>
    <row r="10548" spans="4:4">
      <c r="D10548" s="4"/>
    </row>
    <row r="10549" spans="4:4">
      <c r="D10549" s="4"/>
    </row>
    <row r="10550" spans="4:4">
      <c r="D10550" s="4"/>
    </row>
    <row r="10551" spans="4:4">
      <c r="D10551" s="4"/>
    </row>
    <row r="10552" spans="4:4">
      <c r="D10552" s="4"/>
    </row>
    <row r="10553" spans="4:4">
      <c r="D10553" s="4"/>
    </row>
    <row r="10554" spans="4:4">
      <c r="D10554" s="4"/>
    </row>
    <row r="10555" spans="4:4">
      <c r="D10555" s="4"/>
    </row>
    <row r="10556" spans="4:4">
      <c r="D10556" s="4"/>
    </row>
    <row r="10557" spans="4:4">
      <c r="D10557" s="4"/>
    </row>
    <row r="10558" spans="4:4">
      <c r="D10558" s="4"/>
    </row>
    <row r="10559" spans="4:4">
      <c r="D10559" s="4"/>
    </row>
    <row r="10560" spans="4:4">
      <c r="D10560" s="4"/>
    </row>
    <row r="10561" spans="4:4">
      <c r="D10561" s="4"/>
    </row>
    <row r="10562" spans="4:4">
      <c r="D10562" s="4"/>
    </row>
    <row r="10563" spans="4:4">
      <c r="D10563" s="4"/>
    </row>
    <row r="10564" spans="4:4">
      <c r="D10564" s="4"/>
    </row>
    <row r="10565" spans="4:4">
      <c r="D10565" s="4"/>
    </row>
    <row r="10566" spans="4:4">
      <c r="D10566" s="4"/>
    </row>
    <row r="10567" spans="4:4">
      <c r="D10567" s="4"/>
    </row>
    <row r="10568" spans="4:4">
      <c r="D10568" s="4"/>
    </row>
    <row r="10569" spans="4:4">
      <c r="D10569" s="4"/>
    </row>
    <row r="10570" spans="4:4">
      <c r="D10570" s="4"/>
    </row>
    <row r="10571" spans="4:4">
      <c r="D10571" s="4"/>
    </row>
    <row r="10572" spans="4:4">
      <c r="D10572" s="4"/>
    </row>
    <row r="10573" spans="4:4">
      <c r="D10573" s="4"/>
    </row>
    <row r="10574" spans="4:4">
      <c r="D10574" s="4"/>
    </row>
    <row r="10575" spans="4:4">
      <c r="D10575" s="4"/>
    </row>
    <row r="10576" spans="4:4">
      <c r="D10576" s="4"/>
    </row>
    <row r="10577" spans="4:4">
      <c r="D10577" s="4"/>
    </row>
    <row r="10578" spans="4:4">
      <c r="D10578" s="4"/>
    </row>
    <row r="10579" spans="4:4">
      <c r="D10579" s="4"/>
    </row>
    <row r="10580" spans="4:4">
      <c r="D10580" s="4"/>
    </row>
    <row r="10581" spans="4:4">
      <c r="D10581" s="4"/>
    </row>
    <row r="10582" spans="4:4">
      <c r="D10582" s="4"/>
    </row>
    <row r="10583" spans="4:4">
      <c r="D10583" s="4"/>
    </row>
    <row r="10584" spans="4:4">
      <c r="D10584" s="4"/>
    </row>
    <row r="10585" spans="4:4">
      <c r="D10585" s="4"/>
    </row>
    <row r="10586" spans="4:4">
      <c r="D10586" s="4"/>
    </row>
    <row r="10587" spans="4:4">
      <c r="D10587" s="4"/>
    </row>
    <row r="10588" spans="4:4">
      <c r="D10588" s="4"/>
    </row>
    <row r="10589" spans="4:4">
      <c r="D10589" s="4"/>
    </row>
    <row r="10590" spans="4:4">
      <c r="D10590" s="4"/>
    </row>
    <row r="10591" spans="4:4">
      <c r="D10591" s="4"/>
    </row>
    <row r="10592" spans="4:4">
      <c r="D10592" s="4"/>
    </row>
    <row r="10593" spans="4:4">
      <c r="D10593" s="4"/>
    </row>
    <row r="10594" spans="4:4">
      <c r="D10594" s="4"/>
    </row>
    <row r="10595" spans="4:4">
      <c r="D10595" s="4"/>
    </row>
    <row r="10596" spans="4:4">
      <c r="D10596" s="4"/>
    </row>
    <row r="10597" spans="4:4">
      <c r="D10597" s="4"/>
    </row>
    <row r="10598" spans="4:4">
      <c r="D10598" s="4"/>
    </row>
    <row r="10599" spans="4:4">
      <c r="D10599" s="4"/>
    </row>
    <row r="10600" spans="4:4">
      <c r="D10600" s="4"/>
    </row>
    <row r="10601" spans="4:4">
      <c r="D10601" s="4"/>
    </row>
    <row r="10602" spans="4:4">
      <c r="D10602" s="4"/>
    </row>
    <row r="10603" spans="4:4">
      <c r="D10603" s="4"/>
    </row>
    <row r="10604" spans="4:4">
      <c r="D10604" s="4"/>
    </row>
    <row r="10605" spans="4:4">
      <c r="D10605" s="4"/>
    </row>
    <row r="10606" spans="4:4">
      <c r="D10606" s="4"/>
    </row>
    <row r="10607" spans="4:4">
      <c r="D10607" s="4"/>
    </row>
    <row r="10608" spans="4:4">
      <c r="D10608" s="4"/>
    </row>
    <row r="10609" spans="4:4">
      <c r="D10609" s="4"/>
    </row>
    <row r="10610" spans="4:4">
      <c r="D10610" s="4"/>
    </row>
    <row r="10611" spans="4:4">
      <c r="D10611" s="4"/>
    </row>
    <row r="10612" spans="4:4">
      <c r="D10612" s="4"/>
    </row>
    <row r="10613" spans="4:4">
      <c r="D10613" s="4"/>
    </row>
    <row r="10614" spans="4:4">
      <c r="D10614" s="4"/>
    </row>
    <row r="10615" spans="4:4">
      <c r="D10615" s="4"/>
    </row>
    <row r="10616" spans="4:4">
      <c r="D10616" s="4"/>
    </row>
    <row r="10617" spans="4:4">
      <c r="D10617" s="4"/>
    </row>
    <row r="10618" spans="4:4">
      <c r="D10618" s="4"/>
    </row>
    <row r="10619" spans="4:4">
      <c r="D10619" s="4"/>
    </row>
    <row r="10620" spans="4:4">
      <c r="D10620" s="4"/>
    </row>
    <row r="10621" spans="4:4">
      <c r="D10621" s="4"/>
    </row>
    <row r="10622" spans="4:4">
      <c r="D10622" s="4"/>
    </row>
    <row r="10623" spans="4:4">
      <c r="D10623" s="4"/>
    </row>
    <row r="10624" spans="4:4">
      <c r="D10624" s="4"/>
    </row>
    <row r="10625" spans="4:4">
      <c r="D10625" s="4"/>
    </row>
    <row r="10626" spans="4:4">
      <c r="D10626" s="4"/>
    </row>
    <row r="10627" spans="4:4">
      <c r="D10627" s="4"/>
    </row>
    <row r="10628" spans="4:4">
      <c r="D10628" s="4"/>
    </row>
    <row r="10629" spans="4:4">
      <c r="D10629" s="4"/>
    </row>
    <row r="10630" spans="4:4">
      <c r="D10630" s="4"/>
    </row>
    <row r="10631" spans="4:4">
      <c r="D10631" s="4"/>
    </row>
    <row r="10632" spans="4:4">
      <c r="D10632" s="4"/>
    </row>
    <row r="10633" spans="4:4">
      <c r="D10633" s="4"/>
    </row>
    <row r="10634" spans="4:4">
      <c r="D10634" s="4"/>
    </row>
    <row r="10635" spans="4:4">
      <c r="D10635" s="4"/>
    </row>
    <row r="10636" spans="4:4">
      <c r="D10636" s="4"/>
    </row>
    <row r="10637" spans="4:4">
      <c r="D10637" s="4"/>
    </row>
    <row r="10638" spans="4:4">
      <c r="D10638" s="4"/>
    </row>
    <row r="10639" spans="4:4">
      <c r="D10639" s="4"/>
    </row>
    <row r="10640" spans="4:4">
      <c r="D10640" s="4"/>
    </row>
    <row r="10641" spans="4:4">
      <c r="D10641" s="4"/>
    </row>
    <row r="10642" spans="4:4">
      <c r="D10642" s="4"/>
    </row>
    <row r="10643" spans="4:4">
      <c r="D10643" s="4"/>
    </row>
    <row r="10644" spans="4:4">
      <c r="D10644" s="4"/>
    </row>
    <row r="10645" spans="4:4">
      <c r="D10645" s="4"/>
    </row>
    <row r="10646" spans="4:4">
      <c r="D10646" s="4"/>
    </row>
    <row r="10647" spans="4:4">
      <c r="D10647" s="4"/>
    </row>
    <row r="10648" spans="4:4">
      <c r="D10648" s="4"/>
    </row>
    <row r="10649" spans="4:4">
      <c r="D10649" s="4"/>
    </row>
    <row r="10650" spans="4:4">
      <c r="D10650" s="4"/>
    </row>
    <row r="10651" spans="4:4">
      <c r="D10651" s="4"/>
    </row>
    <row r="10652" spans="4:4">
      <c r="D10652" s="4"/>
    </row>
    <row r="10653" spans="4:4">
      <c r="D10653" s="4"/>
    </row>
    <row r="10654" spans="4:4">
      <c r="D10654" s="4"/>
    </row>
    <row r="10655" spans="4:4">
      <c r="D10655" s="4"/>
    </row>
    <row r="10656" spans="4:4">
      <c r="D10656" s="4"/>
    </row>
    <row r="10657" spans="4:4">
      <c r="D10657" s="4"/>
    </row>
    <row r="10658" spans="4:4">
      <c r="D10658" s="4"/>
    </row>
    <row r="10659" spans="4:4">
      <c r="D10659" s="4"/>
    </row>
    <row r="10660" spans="4:4">
      <c r="D10660" s="4"/>
    </row>
    <row r="10661" spans="4:4">
      <c r="D10661" s="4"/>
    </row>
    <row r="10662" spans="4:4">
      <c r="D10662" s="4"/>
    </row>
    <row r="10663" spans="4:4">
      <c r="D10663" s="4"/>
    </row>
    <row r="10664" spans="4:4">
      <c r="D10664" s="4"/>
    </row>
    <row r="10665" spans="4:4">
      <c r="D10665" s="4"/>
    </row>
    <row r="10666" spans="4:4">
      <c r="D10666" s="4"/>
    </row>
    <row r="10667" spans="4:4">
      <c r="D10667" s="4"/>
    </row>
    <row r="10668" spans="4:4">
      <c r="D10668" s="4"/>
    </row>
    <row r="10669" spans="4:4">
      <c r="D10669" s="4"/>
    </row>
    <row r="10670" spans="4:4">
      <c r="D10670" s="4"/>
    </row>
    <row r="10671" spans="4:4">
      <c r="D10671" s="4"/>
    </row>
    <row r="10672" spans="4:4">
      <c r="D10672" s="4"/>
    </row>
    <row r="10673" spans="4:4">
      <c r="D10673" s="4"/>
    </row>
    <row r="10674" spans="4:4">
      <c r="D10674" s="4"/>
    </row>
    <row r="10675" spans="4:4">
      <c r="D10675" s="4"/>
    </row>
    <row r="10676" spans="4:4">
      <c r="D10676" s="4"/>
    </row>
    <row r="10677" spans="4:4">
      <c r="D10677" s="4"/>
    </row>
    <row r="10678" spans="4:4">
      <c r="D10678" s="4"/>
    </row>
    <row r="10679" spans="4:4">
      <c r="D10679" s="4"/>
    </row>
    <row r="10680" spans="4:4">
      <c r="D10680" s="4"/>
    </row>
    <row r="10681" spans="4:4">
      <c r="D10681" s="4"/>
    </row>
    <row r="10682" spans="4:4">
      <c r="D10682" s="4"/>
    </row>
    <row r="10683" spans="4:4">
      <c r="D10683" s="4"/>
    </row>
    <row r="10684" spans="4:4">
      <c r="D10684" s="4"/>
    </row>
    <row r="10685" spans="4:4">
      <c r="D10685" s="4"/>
    </row>
    <row r="10686" spans="4:4">
      <c r="D10686" s="4"/>
    </row>
    <row r="10687" spans="4:4">
      <c r="D10687" s="4"/>
    </row>
    <row r="10688" spans="4:4">
      <c r="D10688" s="4"/>
    </row>
    <row r="10689" spans="4:4">
      <c r="D10689" s="4"/>
    </row>
    <row r="10690" spans="4:4">
      <c r="D10690" s="4"/>
    </row>
    <row r="10691" spans="4:4">
      <c r="D10691" s="4"/>
    </row>
    <row r="10692" spans="4:4">
      <c r="D10692" s="4"/>
    </row>
    <row r="10693" spans="4:4">
      <c r="D10693" s="4"/>
    </row>
    <row r="10694" spans="4:4">
      <c r="D10694" s="4"/>
    </row>
    <row r="10695" spans="4:4">
      <c r="D10695" s="4"/>
    </row>
    <row r="10696" spans="4:4">
      <c r="D10696" s="4"/>
    </row>
    <row r="10697" spans="4:4">
      <c r="D10697" s="4"/>
    </row>
    <row r="10698" spans="4:4">
      <c r="D10698" s="4"/>
    </row>
    <row r="10699" spans="4:4">
      <c r="D10699" s="4"/>
    </row>
    <row r="10700" spans="4:4">
      <c r="D10700" s="4"/>
    </row>
    <row r="10701" spans="4:4">
      <c r="D10701" s="4"/>
    </row>
    <row r="10702" spans="4:4">
      <c r="D10702" s="4"/>
    </row>
    <row r="10703" spans="4:4">
      <c r="D10703" s="4"/>
    </row>
    <row r="10704" spans="4:4">
      <c r="D10704" s="4"/>
    </row>
    <row r="10705" spans="4:4">
      <c r="D10705" s="4"/>
    </row>
    <row r="10706" spans="4:4">
      <c r="D10706" s="4"/>
    </row>
    <row r="10707" spans="4:4">
      <c r="D10707" s="4"/>
    </row>
    <row r="10708" spans="4:4">
      <c r="D10708" s="4"/>
    </row>
    <row r="10709" spans="4:4">
      <c r="D10709" s="4"/>
    </row>
    <row r="10710" spans="4:4">
      <c r="D10710" s="4"/>
    </row>
    <row r="10711" spans="4:4">
      <c r="D10711" s="4"/>
    </row>
    <row r="10712" spans="4:4">
      <c r="D10712" s="4"/>
    </row>
    <row r="10713" spans="4:4">
      <c r="D10713" s="4"/>
    </row>
    <row r="10714" spans="4:4">
      <c r="D10714" s="4"/>
    </row>
    <row r="10715" spans="4:4">
      <c r="D10715" s="4"/>
    </row>
    <row r="10716" spans="4:4">
      <c r="D10716" s="4"/>
    </row>
    <row r="10717" spans="4:4">
      <c r="D10717" s="4"/>
    </row>
    <row r="10718" spans="4:4">
      <c r="D10718" s="4"/>
    </row>
    <row r="10719" spans="4:4">
      <c r="D10719" s="4"/>
    </row>
    <row r="10720" spans="4:4">
      <c r="D10720" s="4"/>
    </row>
    <row r="10721" spans="4:4">
      <c r="D10721" s="4"/>
    </row>
    <row r="10722" spans="4:4">
      <c r="D10722" s="4"/>
    </row>
    <row r="10723" spans="4:4">
      <c r="D10723" s="4"/>
    </row>
    <row r="10724" spans="4:4">
      <c r="D10724" s="4"/>
    </row>
    <row r="10725" spans="4:4">
      <c r="D10725" s="4"/>
    </row>
    <row r="10726" spans="4:4">
      <c r="D10726" s="4"/>
    </row>
    <row r="10727" spans="4:4">
      <c r="D10727" s="4"/>
    </row>
    <row r="10728" spans="4:4">
      <c r="D10728" s="4"/>
    </row>
    <row r="10729" spans="4:4">
      <c r="D10729" s="4"/>
    </row>
    <row r="10730" spans="4:4">
      <c r="D10730" s="4"/>
    </row>
    <row r="10731" spans="4:4">
      <c r="D10731" s="4"/>
    </row>
    <row r="10732" spans="4:4">
      <c r="D10732" s="4"/>
    </row>
    <row r="10733" spans="4:4">
      <c r="D10733" s="4"/>
    </row>
    <row r="10734" spans="4:4">
      <c r="D10734" s="4"/>
    </row>
    <row r="10735" spans="4:4">
      <c r="D10735" s="4"/>
    </row>
    <row r="10736" spans="4:4">
      <c r="D10736" s="4"/>
    </row>
    <row r="10737" spans="4:4">
      <c r="D10737" s="4"/>
    </row>
    <row r="10738" spans="4:4">
      <c r="D10738" s="4"/>
    </row>
    <row r="10739" spans="4:4">
      <c r="D10739" s="4"/>
    </row>
    <row r="10740" spans="4:4">
      <c r="D10740" s="4"/>
    </row>
    <row r="10741" spans="4:4">
      <c r="D10741" s="4"/>
    </row>
    <row r="10742" spans="4:4">
      <c r="D10742" s="4"/>
    </row>
    <row r="10743" spans="4:4">
      <c r="D10743" s="4"/>
    </row>
    <row r="10744" spans="4:4">
      <c r="D10744" s="4"/>
    </row>
    <row r="10745" spans="4:4">
      <c r="D10745" s="4"/>
    </row>
    <row r="10746" spans="4:4">
      <c r="D10746" s="4"/>
    </row>
    <row r="10747" spans="4:4">
      <c r="D10747" s="4"/>
    </row>
    <row r="10748" spans="4:4">
      <c r="D10748" s="4"/>
    </row>
    <row r="10749" spans="4:4">
      <c r="D10749" s="4"/>
    </row>
    <row r="10750" spans="4:4">
      <c r="D10750" s="4"/>
    </row>
    <row r="10751" spans="4:4">
      <c r="D10751" s="4"/>
    </row>
    <row r="10752" spans="4:4">
      <c r="D10752" s="4"/>
    </row>
    <row r="10753" spans="4:4">
      <c r="D10753" s="4"/>
    </row>
    <row r="10754" spans="4:4">
      <c r="D10754" s="4"/>
    </row>
    <row r="10755" spans="4:4">
      <c r="D10755" s="4"/>
    </row>
    <row r="10756" spans="4:4">
      <c r="D10756" s="4"/>
    </row>
    <row r="10757" spans="4:4">
      <c r="D10757" s="4"/>
    </row>
    <row r="10758" spans="4:4">
      <c r="D10758" s="4"/>
    </row>
    <row r="10759" spans="4:4">
      <c r="D10759" s="4"/>
    </row>
    <row r="10760" spans="4:4">
      <c r="D10760" s="4"/>
    </row>
    <row r="10761" spans="4:4">
      <c r="D10761" s="4"/>
    </row>
    <row r="10762" spans="4:4">
      <c r="D10762" s="4"/>
    </row>
    <row r="10763" spans="4:4">
      <c r="D10763" s="4"/>
    </row>
    <row r="10764" spans="4:4">
      <c r="D10764" s="4"/>
    </row>
    <row r="10765" spans="4:4">
      <c r="D10765" s="4"/>
    </row>
    <row r="10766" spans="4:4">
      <c r="D10766" s="4"/>
    </row>
    <row r="10767" spans="4:4">
      <c r="D10767" s="4"/>
    </row>
    <row r="10768" spans="4:4">
      <c r="D10768" s="4"/>
    </row>
    <row r="10769" spans="4:4">
      <c r="D10769" s="4"/>
    </row>
    <row r="10770" spans="4:4">
      <c r="D10770" s="4"/>
    </row>
    <row r="10771" spans="4:4">
      <c r="D10771" s="4"/>
    </row>
    <row r="10772" spans="4:4">
      <c r="D10772" s="4"/>
    </row>
    <row r="10773" spans="4:4">
      <c r="D10773" s="4"/>
    </row>
    <row r="10774" spans="4:4">
      <c r="D10774" s="4"/>
    </row>
    <row r="10775" spans="4:4">
      <c r="D10775" s="4"/>
    </row>
    <row r="10776" spans="4:4">
      <c r="D10776" s="4"/>
    </row>
    <row r="10777" spans="4:4">
      <c r="D10777" s="4"/>
    </row>
    <row r="10778" spans="4:4">
      <c r="D10778" s="4"/>
    </row>
    <row r="10779" spans="4:4">
      <c r="D10779" s="4"/>
    </row>
    <row r="10780" spans="4:4">
      <c r="D10780" s="4"/>
    </row>
    <row r="10781" spans="4:4">
      <c r="D10781" s="4"/>
    </row>
    <row r="10782" spans="4:4">
      <c r="D10782" s="4"/>
    </row>
    <row r="10783" spans="4:4">
      <c r="D10783" s="4"/>
    </row>
    <row r="10784" spans="4:4">
      <c r="D10784" s="4"/>
    </row>
    <row r="10785" spans="4:4">
      <c r="D10785" s="4"/>
    </row>
    <row r="10786" spans="4:4">
      <c r="D10786" s="4"/>
    </row>
    <row r="10787" spans="4:4">
      <c r="D10787" s="4"/>
    </row>
    <row r="10788" spans="4:4">
      <c r="D10788" s="4"/>
    </row>
    <row r="10789" spans="4:4">
      <c r="D10789" s="4"/>
    </row>
    <row r="10790" spans="4:4">
      <c r="D10790" s="4"/>
    </row>
    <row r="10791" spans="4:4">
      <c r="D10791" s="4"/>
    </row>
    <row r="10792" spans="4:4">
      <c r="D10792" s="4"/>
    </row>
    <row r="10793" spans="4:4">
      <c r="D10793" s="4"/>
    </row>
    <row r="10794" spans="4:4">
      <c r="D10794" s="4"/>
    </row>
    <row r="10795" spans="4:4">
      <c r="D10795" s="4"/>
    </row>
    <row r="10796" spans="4:4">
      <c r="D10796" s="4"/>
    </row>
    <row r="10797" spans="4:4">
      <c r="D10797" s="4"/>
    </row>
    <row r="10798" spans="4:4">
      <c r="D10798" s="4"/>
    </row>
    <row r="10799" spans="4:4">
      <c r="D10799" s="4"/>
    </row>
    <row r="10800" spans="4:4">
      <c r="D10800" s="4"/>
    </row>
    <row r="10801" spans="4:4">
      <c r="D10801" s="4"/>
    </row>
    <row r="10802" spans="4:4">
      <c r="D10802" s="4"/>
    </row>
    <row r="10803" spans="4:4">
      <c r="D10803" s="4"/>
    </row>
    <row r="10804" spans="4:4">
      <c r="D10804" s="4"/>
    </row>
    <row r="10805" spans="4:4">
      <c r="D10805" s="4"/>
    </row>
    <row r="10806" spans="4:4">
      <c r="D10806" s="4"/>
    </row>
    <row r="10807" spans="4:4">
      <c r="D10807" s="4"/>
    </row>
    <row r="10808" spans="4:4">
      <c r="D10808" s="4"/>
    </row>
    <row r="10809" spans="4:4">
      <c r="D10809" s="4"/>
    </row>
    <row r="10810" spans="4:4">
      <c r="D10810" s="4"/>
    </row>
    <row r="10811" spans="4:4">
      <c r="D10811" s="4"/>
    </row>
    <row r="10812" spans="4:4">
      <c r="D10812" s="4"/>
    </row>
    <row r="10813" spans="4:4">
      <c r="D10813" s="4"/>
    </row>
    <row r="10814" spans="4:4">
      <c r="D10814" s="4"/>
    </row>
    <row r="10815" spans="4:4">
      <c r="D10815" s="4"/>
    </row>
    <row r="10816" spans="4:4">
      <c r="D10816" s="4"/>
    </row>
    <row r="10817" spans="4:4">
      <c r="D10817" s="4"/>
    </row>
    <row r="10818" spans="4:4">
      <c r="D10818" s="4"/>
    </row>
    <row r="10819" spans="4:4">
      <c r="D10819" s="4"/>
    </row>
    <row r="10820" spans="4:4">
      <c r="D10820" s="4"/>
    </row>
    <row r="10821" spans="4:4">
      <c r="D10821" s="4"/>
    </row>
    <row r="10822" spans="4:4">
      <c r="D10822" s="4"/>
    </row>
    <row r="10823" spans="4:4">
      <c r="D10823" s="4"/>
    </row>
    <row r="10824" spans="4:4">
      <c r="D10824" s="4"/>
    </row>
    <row r="10825" spans="4:4">
      <c r="D10825" s="4"/>
    </row>
    <row r="10826" spans="4:4">
      <c r="D10826" s="4"/>
    </row>
    <row r="10827" spans="4:4">
      <c r="D10827" s="4"/>
    </row>
    <row r="10828" spans="4:4">
      <c r="D10828" s="4"/>
    </row>
    <row r="10829" spans="4:4">
      <c r="D10829" s="4"/>
    </row>
    <row r="10830" spans="4:4">
      <c r="D10830" s="4"/>
    </row>
    <row r="10831" spans="4:4">
      <c r="D10831" s="4"/>
    </row>
    <row r="10832" spans="4:4">
      <c r="D10832" s="4"/>
    </row>
    <row r="10833" spans="4:4">
      <c r="D10833" s="4"/>
    </row>
    <row r="10834" spans="4:4">
      <c r="D10834" s="4"/>
    </row>
    <row r="10835" spans="4:4">
      <c r="D10835" s="4"/>
    </row>
    <row r="10836" spans="4:4">
      <c r="D10836" s="4"/>
    </row>
    <row r="10837" spans="4:4">
      <c r="D10837" s="4"/>
    </row>
    <row r="10838" spans="4:4">
      <c r="D10838" s="4"/>
    </row>
    <row r="10839" spans="4:4">
      <c r="D10839" s="4"/>
    </row>
    <row r="10840" spans="4:4">
      <c r="D10840" s="4"/>
    </row>
    <row r="10841" spans="4:4">
      <c r="D10841" s="4"/>
    </row>
    <row r="10842" spans="4:4">
      <c r="D10842" s="4"/>
    </row>
    <row r="10843" spans="4:4">
      <c r="D10843" s="4"/>
    </row>
    <row r="10844" spans="4:4">
      <c r="D10844" s="4"/>
    </row>
    <row r="10845" spans="4:4">
      <c r="D10845" s="4"/>
    </row>
    <row r="10846" spans="4:4">
      <c r="D10846" s="4"/>
    </row>
    <row r="10847" spans="4:4">
      <c r="D10847" s="4"/>
    </row>
    <row r="10848" spans="4:4">
      <c r="D10848" s="4"/>
    </row>
    <row r="10849" spans="4:4">
      <c r="D10849" s="4"/>
    </row>
    <row r="10850" spans="4:4">
      <c r="D10850" s="4"/>
    </row>
    <row r="10851" spans="4:4">
      <c r="D10851" s="4"/>
    </row>
    <row r="10852" spans="4:4">
      <c r="D10852" s="4"/>
    </row>
    <row r="10853" spans="4:4">
      <c r="D10853" s="4"/>
    </row>
    <row r="10854" spans="4:4">
      <c r="D10854" s="4"/>
    </row>
    <row r="10855" spans="4:4">
      <c r="D10855" s="4"/>
    </row>
    <row r="10856" spans="4:4">
      <c r="D10856" s="4"/>
    </row>
    <row r="10857" spans="4:4">
      <c r="D10857" s="4"/>
    </row>
    <row r="10858" spans="4:4">
      <c r="D10858" s="4"/>
    </row>
    <row r="10859" spans="4:4">
      <c r="D10859" s="4"/>
    </row>
    <row r="10860" spans="4:4">
      <c r="D10860" s="4"/>
    </row>
    <row r="10861" spans="4:4">
      <c r="D10861" s="4"/>
    </row>
    <row r="10862" spans="4:4">
      <c r="D10862" s="4"/>
    </row>
    <row r="10863" spans="4:4">
      <c r="D10863" s="4"/>
    </row>
    <row r="10864" spans="4:4">
      <c r="D10864" s="4"/>
    </row>
    <row r="10865" spans="4:4">
      <c r="D10865" s="4"/>
    </row>
    <row r="10866" spans="4:4">
      <c r="D10866" s="4"/>
    </row>
    <row r="10867" spans="4:4">
      <c r="D10867" s="4"/>
    </row>
    <row r="10868" spans="4:4">
      <c r="D10868" s="4"/>
    </row>
    <row r="10869" spans="4:4">
      <c r="D10869" s="4"/>
    </row>
    <row r="10870" spans="4:4">
      <c r="D10870" s="4"/>
    </row>
    <row r="10871" spans="4:4">
      <c r="D10871" s="4"/>
    </row>
    <row r="10872" spans="4:4">
      <c r="D10872" s="4"/>
    </row>
    <row r="10873" spans="4:4">
      <c r="D10873" s="4"/>
    </row>
    <row r="10874" spans="4:4">
      <c r="D10874" s="4"/>
    </row>
    <row r="10875" spans="4:4">
      <c r="D10875" s="4"/>
    </row>
    <row r="10876" spans="4:4">
      <c r="D10876" s="4"/>
    </row>
    <row r="10877" spans="4:4">
      <c r="D10877" s="4"/>
    </row>
    <row r="10878" spans="4:4">
      <c r="D10878" s="4"/>
    </row>
    <row r="10879" spans="4:4">
      <c r="D10879" s="4"/>
    </row>
    <row r="10880" spans="4:4">
      <c r="D10880" s="4"/>
    </row>
    <row r="10881" spans="4:4">
      <c r="D10881" s="4"/>
    </row>
    <row r="10882" spans="4:4">
      <c r="D10882" s="4"/>
    </row>
    <row r="10883" spans="4:4">
      <c r="D10883" s="4"/>
    </row>
    <row r="10884" spans="4:4">
      <c r="D10884" s="4"/>
    </row>
    <row r="10885" spans="4:4">
      <c r="D10885" s="4"/>
    </row>
    <row r="10886" spans="4:4">
      <c r="D10886" s="4"/>
    </row>
    <row r="10887" spans="4:4">
      <c r="D10887" s="4"/>
    </row>
    <row r="10888" spans="4:4">
      <c r="D10888" s="4"/>
    </row>
    <row r="10889" spans="4:4">
      <c r="D10889" s="4"/>
    </row>
    <row r="10890" spans="4:4">
      <c r="D10890" s="4"/>
    </row>
    <row r="10891" spans="4:4">
      <c r="D10891" s="4"/>
    </row>
    <row r="10892" spans="4:4">
      <c r="D10892" s="4"/>
    </row>
    <row r="10893" spans="4:4">
      <c r="D10893" s="4"/>
    </row>
    <row r="10894" spans="4:4">
      <c r="D10894" s="4"/>
    </row>
    <row r="10895" spans="4:4">
      <c r="D10895" s="4"/>
    </row>
    <row r="10896" spans="4:4">
      <c r="D10896" s="4"/>
    </row>
    <row r="10897" spans="4:4">
      <c r="D10897" s="4"/>
    </row>
    <row r="10898" spans="4:4">
      <c r="D10898" s="4"/>
    </row>
    <row r="10899" spans="4:4">
      <c r="D10899" s="4"/>
    </row>
    <row r="10900" spans="4:4">
      <c r="D10900" s="4"/>
    </row>
    <row r="10901" spans="4:4">
      <c r="D10901" s="4"/>
    </row>
    <row r="10902" spans="4:4">
      <c r="D10902" s="4"/>
    </row>
    <row r="10903" spans="4:4">
      <c r="D10903" s="4"/>
    </row>
    <row r="10904" spans="4:4">
      <c r="D10904" s="4"/>
    </row>
    <row r="10905" spans="4:4">
      <c r="D10905" s="4"/>
    </row>
    <row r="10906" spans="4:4">
      <c r="D10906" s="4"/>
    </row>
    <row r="10907" spans="4:4">
      <c r="D10907" s="4"/>
    </row>
    <row r="10908" spans="4:4">
      <c r="D10908" s="4"/>
    </row>
    <row r="10909" spans="4:4">
      <c r="D10909" s="4"/>
    </row>
    <row r="10910" spans="4:4">
      <c r="D10910" s="4"/>
    </row>
    <row r="10911" spans="4:4">
      <c r="D10911" s="4"/>
    </row>
    <row r="10912" spans="4:4">
      <c r="D10912" s="4"/>
    </row>
    <row r="10913" spans="4:4">
      <c r="D10913" s="4"/>
    </row>
    <row r="10914" spans="4:4">
      <c r="D10914" s="4"/>
    </row>
    <row r="10915" spans="4:4">
      <c r="D10915" s="4"/>
    </row>
    <row r="10916" spans="4:4">
      <c r="D10916" s="4"/>
    </row>
    <row r="10917" spans="4:4">
      <c r="D10917" s="4"/>
    </row>
    <row r="10918" spans="4:4">
      <c r="D10918" s="4"/>
    </row>
    <row r="10919" spans="4:4">
      <c r="D10919" s="4"/>
    </row>
    <row r="10920" spans="4:4">
      <c r="D10920" s="4"/>
    </row>
    <row r="10921" spans="4:4">
      <c r="D10921" s="4"/>
    </row>
    <row r="10922" spans="4:4">
      <c r="D10922" s="4"/>
    </row>
    <row r="10923" spans="4:4">
      <c r="D10923" s="4"/>
    </row>
    <row r="10924" spans="4:4">
      <c r="D10924" s="4"/>
    </row>
    <row r="10925" spans="4:4">
      <c r="D10925" s="4"/>
    </row>
    <row r="10926" spans="4:4">
      <c r="D10926" s="4"/>
    </row>
    <row r="10927" spans="4:4">
      <c r="D10927" s="4"/>
    </row>
    <row r="10928" spans="4:4">
      <c r="D10928" s="4"/>
    </row>
    <row r="10929" spans="4:4">
      <c r="D10929" s="4"/>
    </row>
    <row r="10930" spans="4:4">
      <c r="D10930" s="4"/>
    </row>
    <row r="10931" spans="4:4">
      <c r="D10931" s="4"/>
    </row>
    <row r="10932" spans="4:4">
      <c r="D10932" s="4"/>
    </row>
    <row r="10933" spans="4:4">
      <c r="D10933" s="4"/>
    </row>
    <row r="10934" spans="4:4">
      <c r="D10934" s="4"/>
    </row>
    <row r="10935" spans="4:4">
      <c r="D10935" s="4"/>
    </row>
    <row r="10936" spans="4:4">
      <c r="D10936" s="4"/>
    </row>
    <row r="10937" spans="4:4">
      <c r="D10937" s="4"/>
    </row>
    <row r="10938" spans="4:4">
      <c r="D10938" s="4"/>
    </row>
    <row r="10939" spans="4:4">
      <c r="D10939" s="4"/>
    </row>
    <row r="10940" spans="4:4">
      <c r="D10940" s="4"/>
    </row>
    <row r="10941" spans="4:4">
      <c r="D10941" s="4"/>
    </row>
    <row r="10942" spans="4:4">
      <c r="D10942" s="4"/>
    </row>
    <row r="10943" spans="4:4">
      <c r="D10943" s="4"/>
    </row>
    <row r="10944" spans="4:4">
      <c r="D10944" s="4"/>
    </row>
    <row r="10945" spans="4:4">
      <c r="D10945" s="4"/>
    </row>
    <row r="10946" spans="4:4">
      <c r="D10946" s="4"/>
    </row>
    <row r="10947" spans="4:4">
      <c r="D10947" s="4"/>
    </row>
    <row r="10948" spans="4:4">
      <c r="D10948" s="4"/>
    </row>
    <row r="10949" spans="4:4">
      <c r="D10949" s="4"/>
    </row>
    <row r="10950" spans="4:4">
      <c r="D10950" s="4"/>
    </row>
    <row r="10951" spans="4:4">
      <c r="D10951" s="4"/>
    </row>
    <row r="10952" spans="4:4">
      <c r="D10952" s="4"/>
    </row>
    <row r="10953" spans="4:4">
      <c r="D10953" s="4"/>
    </row>
    <row r="10954" spans="4:4">
      <c r="D10954" s="4"/>
    </row>
    <row r="10955" spans="4:4">
      <c r="D10955" s="4"/>
    </row>
    <row r="10956" spans="4:4">
      <c r="D10956" s="4"/>
    </row>
    <row r="10957" spans="4:4">
      <c r="D10957" s="4"/>
    </row>
    <row r="10958" spans="4:4">
      <c r="D10958" s="4"/>
    </row>
    <row r="10959" spans="4:4">
      <c r="D10959" s="4"/>
    </row>
    <row r="10960" spans="4:4">
      <c r="D10960" s="4"/>
    </row>
    <row r="10961" spans="4:4">
      <c r="D10961" s="4"/>
    </row>
    <row r="10962" spans="4:4">
      <c r="D10962" s="4"/>
    </row>
    <row r="10963" spans="4:4">
      <c r="D10963" s="4"/>
    </row>
    <row r="10964" spans="4:4">
      <c r="D10964" s="4"/>
    </row>
    <row r="10965" spans="4:4">
      <c r="D10965" s="4"/>
    </row>
    <row r="10966" spans="4:4">
      <c r="D10966" s="4"/>
    </row>
    <row r="10967" spans="4:4">
      <c r="D10967" s="4"/>
    </row>
    <row r="10968" spans="4:4">
      <c r="D10968" s="4"/>
    </row>
    <row r="10969" spans="4:4">
      <c r="D10969" s="4"/>
    </row>
    <row r="10970" spans="4:4">
      <c r="D10970" s="4"/>
    </row>
    <row r="10971" spans="4:4">
      <c r="D10971" s="4"/>
    </row>
    <row r="10972" spans="4:4">
      <c r="D10972" s="4"/>
    </row>
    <row r="10973" spans="4:4">
      <c r="D10973" s="4"/>
    </row>
    <row r="10974" spans="4:4">
      <c r="D10974" s="4"/>
    </row>
    <row r="10975" spans="4:4">
      <c r="D10975" s="4"/>
    </row>
    <row r="10976" spans="4:4">
      <c r="D10976" s="4"/>
    </row>
    <row r="10977" spans="4:4">
      <c r="D10977" s="4"/>
    </row>
    <row r="10978" spans="4:4">
      <c r="D10978" s="4"/>
    </row>
    <row r="10979" spans="4:4">
      <c r="D10979" s="4"/>
    </row>
    <row r="10980" spans="4:4">
      <c r="D10980" s="4"/>
    </row>
    <row r="10981" spans="4:4">
      <c r="D10981" s="4"/>
    </row>
    <row r="10982" spans="4:4">
      <c r="D10982" s="4"/>
    </row>
    <row r="10983" spans="4:4">
      <c r="D10983" s="4"/>
    </row>
    <row r="10984" spans="4:4">
      <c r="D10984" s="4"/>
    </row>
    <row r="10985" spans="4:4">
      <c r="D10985" s="4"/>
    </row>
    <row r="10986" spans="4:4">
      <c r="D10986" s="4"/>
    </row>
    <row r="10987" spans="4:4">
      <c r="D10987" s="4"/>
    </row>
    <row r="10988" spans="4:4">
      <c r="D10988" s="4"/>
    </row>
    <row r="10989" spans="4:4">
      <c r="D10989" s="4"/>
    </row>
    <row r="10990" spans="4:4">
      <c r="D10990" s="4"/>
    </row>
    <row r="10991" spans="4:4">
      <c r="D10991" s="4"/>
    </row>
    <row r="10992" spans="4:4">
      <c r="D10992" s="4"/>
    </row>
    <row r="10993" spans="4:4">
      <c r="D10993" s="4"/>
    </row>
    <row r="10994" spans="4:4">
      <c r="D10994" s="4"/>
    </row>
    <row r="10995" spans="4:4">
      <c r="D10995" s="4"/>
    </row>
    <row r="10996" spans="4:4">
      <c r="D10996" s="4"/>
    </row>
    <row r="10997" spans="4:4">
      <c r="D10997" s="4"/>
    </row>
    <row r="10998" spans="4:4">
      <c r="D10998" s="4"/>
    </row>
    <row r="10999" spans="4:4">
      <c r="D10999" s="4"/>
    </row>
    <row r="11000" spans="4:4">
      <c r="D11000" s="4"/>
    </row>
    <row r="11001" spans="4:4">
      <c r="D11001" s="4"/>
    </row>
    <row r="11002" spans="4:4">
      <c r="D11002" s="4"/>
    </row>
    <row r="11003" spans="4:4">
      <c r="D11003" s="4"/>
    </row>
    <row r="11004" spans="4:4">
      <c r="D11004" s="4"/>
    </row>
    <row r="11005" spans="4:4">
      <c r="D11005" s="4"/>
    </row>
    <row r="11006" spans="4:4">
      <c r="D11006" s="4"/>
    </row>
    <row r="11007" spans="4:4">
      <c r="D11007" s="4"/>
    </row>
    <row r="11008" spans="4:4">
      <c r="D11008" s="4"/>
    </row>
    <row r="11009" spans="4:4">
      <c r="D11009" s="4"/>
    </row>
    <row r="11010" spans="4:4">
      <c r="D11010" s="4"/>
    </row>
    <row r="11011" spans="4:4">
      <c r="D11011" s="4"/>
    </row>
    <row r="11012" spans="4:4">
      <c r="D11012" s="4"/>
    </row>
    <row r="11013" spans="4:4">
      <c r="D11013" s="4"/>
    </row>
    <row r="11014" spans="4:4">
      <c r="D11014" s="4"/>
    </row>
    <row r="11015" spans="4:4">
      <c r="D11015" s="4"/>
    </row>
    <row r="11016" spans="4:4">
      <c r="D11016" s="4"/>
    </row>
    <row r="11017" spans="4:4">
      <c r="D11017" s="4"/>
    </row>
    <row r="11018" spans="4:4">
      <c r="D11018" s="4"/>
    </row>
    <row r="11019" spans="4:4">
      <c r="D11019" s="4"/>
    </row>
    <row r="11020" spans="4:4">
      <c r="D11020" s="4"/>
    </row>
    <row r="11021" spans="4:4">
      <c r="D11021" s="4"/>
    </row>
    <row r="11022" spans="4:4">
      <c r="D11022" s="4"/>
    </row>
    <row r="11023" spans="4:4">
      <c r="D11023" s="4"/>
    </row>
    <row r="11024" spans="4:4">
      <c r="D11024" s="4"/>
    </row>
    <row r="11025" spans="4:4">
      <c r="D11025" s="4"/>
    </row>
    <row r="11026" spans="4:4">
      <c r="D11026" s="4"/>
    </row>
    <row r="11027" spans="4:4">
      <c r="D11027" s="4"/>
    </row>
    <row r="11028" spans="4:4">
      <c r="D11028" s="4"/>
    </row>
    <row r="11029" spans="4:4">
      <c r="D11029" s="4"/>
    </row>
    <row r="11030" spans="4:4">
      <c r="D11030" s="4"/>
    </row>
    <row r="11031" spans="4:4">
      <c r="D11031" s="4"/>
    </row>
    <row r="11032" spans="4:4">
      <c r="D11032" s="4"/>
    </row>
    <row r="11033" spans="4:4">
      <c r="D11033" s="4"/>
    </row>
    <row r="11034" spans="4:4">
      <c r="D11034" s="4"/>
    </row>
    <row r="11035" spans="4:4">
      <c r="D11035" s="4"/>
    </row>
    <row r="11036" spans="4:4">
      <c r="D11036" s="4"/>
    </row>
    <row r="11037" spans="4:4">
      <c r="D11037" s="4"/>
    </row>
    <row r="11038" spans="4:4">
      <c r="D11038" s="4"/>
    </row>
    <row r="11039" spans="4:4">
      <c r="D11039" s="4"/>
    </row>
    <row r="11040" spans="4:4">
      <c r="D11040" s="4"/>
    </row>
    <row r="11041" spans="4:4">
      <c r="D11041" s="4"/>
    </row>
    <row r="11042" spans="4:4">
      <c r="D11042" s="4"/>
    </row>
    <row r="11043" spans="4:4">
      <c r="D11043" s="4"/>
    </row>
    <row r="11044" spans="4:4">
      <c r="D11044" s="4"/>
    </row>
    <row r="11045" spans="4:4">
      <c r="D11045" s="4"/>
    </row>
    <row r="11046" spans="4:4">
      <c r="D11046" s="4"/>
    </row>
    <row r="11047" spans="4:4">
      <c r="D11047" s="4"/>
    </row>
    <row r="11048" spans="4:4">
      <c r="D11048" s="4"/>
    </row>
    <row r="11049" spans="4:4">
      <c r="D11049" s="4"/>
    </row>
    <row r="11050" spans="4:4">
      <c r="D11050" s="4"/>
    </row>
    <row r="11051" spans="4:4">
      <c r="D11051" s="4"/>
    </row>
    <row r="11052" spans="4:4">
      <c r="D11052" s="4"/>
    </row>
    <row r="11053" spans="4:4">
      <c r="D11053" s="4"/>
    </row>
    <row r="11054" spans="4:4">
      <c r="D11054" s="4"/>
    </row>
    <row r="11055" spans="4:4">
      <c r="D11055" s="4"/>
    </row>
    <row r="11056" spans="4:4">
      <c r="D11056" s="4"/>
    </row>
    <row r="11057" spans="4:4">
      <c r="D11057" s="4"/>
    </row>
    <row r="11058" spans="4:4">
      <c r="D11058" s="4"/>
    </row>
    <row r="11059" spans="4:4">
      <c r="D11059" s="4"/>
    </row>
    <row r="11060" spans="4:4">
      <c r="D11060" s="4"/>
    </row>
    <row r="11061" spans="4:4">
      <c r="D11061" s="4"/>
    </row>
    <row r="11062" spans="4:4">
      <c r="D11062" s="4"/>
    </row>
    <row r="11063" spans="4:4">
      <c r="D11063" s="4"/>
    </row>
    <row r="11064" spans="4:4">
      <c r="D11064" s="4"/>
    </row>
    <row r="11065" spans="4:4">
      <c r="D11065" s="4"/>
    </row>
    <row r="11066" spans="4:4">
      <c r="D11066" s="4"/>
    </row>
    <row r="11067" spans="4:4">
      <c r="D11067" s="4"/>
    </row>
    <row r="11068" spans="4:4">
      <c r="D11068" s="4"/>
    </row>
    <row r="11069" spans="4:4">
      <c r="D11069" s="4"/>
    </row>
    <row r="11070" spans="4:4">
      <c r="D11070" s="4"/>
    </row>
    <row r="11071" spans="4:4">
      <c r="D11071" s="4"/>
    </row>
    <row r="11072" spans="4:4">
      <c r="D11072" s="4"/>
    </row>
    <row r="11073" spans="4:4">
      <c r="D11073" s="4"/>
    </row>
    <row r="11074" spans="4:4">
      <c r="D11074" s="4"/>
    </row>
    <row r="11075" spans="4:4">
      <c r="D11075" s="4"/>
    </row>
    <row r="11076" spans="4:4">
      <c r="D11076" s="4"/>
    </row>
    <row r="11077" spans="4:4">
      <c r="D11077" s="4"/>
    </row>
    <row r="11078" spans="4:4">
      <c r="D11078" s="4"/>
    </row>
    <row r="11079" spans="4:4">
      <c r="D11079" s="4"/>
    </row>
    <row r="11080" spans="4:4">
      <c r="D11080" s="4"/>
    </row>
    <row r="11081" spans="4:4">
      <c r="D11081" s="4"/>
    </row>
    <row r="11082" spans="4:4">
      <c r="D11082" s="4"/>
    </row>
    <row r="11083" spans="4:4">
      <c r="D11083" s="4"/>
    </row>
    <row r="11084" spans="4:4">
      <c r="D11084" s="4"/>
    </row>
    <row r="11085" spans="4:4">
      <c r="D11085" s="4"/>
    </row>
    <row r="11086" spans="4:4">
      <c r="D11086" s="4"/>
    </row>
    <row r="11087" spans="4:4">
      <c r="D11087" s="4"/>
    </row>
    <row r="11088" spans="4:4">
      <c r="D11088" s="4"/>
    </row>
    <row r="11089" spans="4:4">
      <c r="D11089" s="4"/>
    </row>
    <row r="11090" spans="4:4">
      <c r="D11090" s="4"/>
    </row>
    <row r="11091" spans="4:4">
      <c r="D11091" s="4"/>
    </row>
    <row r="11092" spans="4:4">
      <c r="D11092" s="4"/>
    </row>
    <row r="11093" spans="4:4">
      <c r="D11093" s="4"/>
    </row>
    <row r="11094" spans="4:4">
      <c r="D11094" s="4"/>
    </row>
    <row r="11095" spans="4:4">
      <c r="D11095" s="4"/>
    </row>
    <row r="11096" spans="4:4">
      <c r="D11096" s="4"/>
    </row>
    <row r="11097" spans="4:4">
      <c r="D11097" s="4"/>
    </row>
    <row r="11098" spans="4:4">
      <c r="D11098" s="4"/>
    </row>
    <row r="11099" spans="4:4">
      <c r="D11099" s="4"/>
    </row>
    <row r="11100" spans="4:4">
      <c r="D11100" s="4"/>
    </row>
    <row r="11101" spans="4:4">
      <c r="D11101" s="4"/>
    </row>
    <row r="11102" spans="4:4">
      <c r="D11102" s="4"/>
    </row>
    <row r="11103" spans="4:4">
      <c r="D11103" s="4"/>
    </row>
    <row r="11104" spans="4:4">
      <c r="D11104" s="4"/>
    </row>
    <row r="11105" spans="4:4">
      <c r="D11105" s="4"/>
    </row>
    <row r="11106" spans="4:4">
      <c r="D11106" s="4"/>
    </row>
    <row r="11107" spans="4:4">
      <c r="D11107" s="4"/>
    </row>
    <row r="11108" spans="4:4">
      <c r="D11108" s="4"/>
    </row>
    <row r="11109" spans="4:4">
      <c r="D11109" s="4"/>
    </row>
    <row r="11110" spans="4:4">
      <c r="D11110" s="4"/>
    </row>
    <row r="11111" spans="4:4">
      <c r="D11111" s="4"/>
    </row>
    <row r="11112" spans="4:4">
      <c r="D11112" s="4"/>
    </row>
    <row r="11113" spans="4:4">
      <c r="D11113" s="4"/>
    </row>
    <row r="11114" spans="4:4">
      <c r="D11114" s="4"/>
    </row>
    <row r="11115" spans="4:4">
      <c r="D11115" s="4"/>
    </row>
    <row r="11116" spans="4:4">
      <c r="D11116" s="4"/>
    </row>
    <row r="11117" spans="4:4">
      <c r="D11117" s="4"/>
    </row>
    <row r="11118" spans="4:4">
      <c r="D11118" s="4"/>
    </row>
    <row r="11119" spans="4:4">
      <c r="D11119" s="4"/>
    </row>
    <row r="11120" spans="4:4">
      <c r="D11120" s="4"/>
    </row>
    <row r="11121" spans="4:4">
      <c r="D11121" s="4"/>
    </row>
    <row r="11122" spans="4:4">
      <c r="D11122" s="4"/>
    </row>
    <row r="11123" spans="4:4">
      <c r="D11123" s="4"/>
    </row>
    <row r="11124" spans="4:4">
      <c r="D11124" s="4"/>
    </row>
    <row r="11125" spans="4:4">
      <c r="D11125" s="4"/>
    </row>
    <row r="11126" spans="4:4">
      <c r="D11126" s="4"/>
    </row>
    <row r="11127" spans="4:4">
      <c r="D11127" s="4"/>
    </row>
    <row r="11128" spans="4:4">
      <c r="D11128" s="4"/>
    </row>
    <row r="11129" spans="4:4">
      <c r="D11129" s="4"/>
    </row>
    <row r="11130" spans="4:4">
      <c r="D11130" s="4"/>
    </row>
    <row r="11131" spans="4:4">
      <c r="D11131" s="4"/>
    </row>
    <row r="11132" spans="4:4">
      <c r="D11132" s="4"/>
    </row>
    <row r="11133" spans="4:4">
      <c r="D11133" s="4"/>
    </row>
    <row r="11134" spans="4:4">
      <c r="D11134" s="4"/>
    </row>
    <row r="11135" spans="4:4">
      <c r="D11135" s="4"/>
    </row>
    <row r="11136" spans="4:4">
      <c r="D11136" s="4"/>
    </row>
    <row r="11137" spans="4:4">
      <c r="D11137" s="4"/>
    </row>
    <row r="11138" spans="4:4">
      <c r="D11138" s="4"/>
    </row>
    <row r="11139" spans="4:4">
      <c r="D11139" s="4"/>
    </row>
    <row r="11140" spans="4:4">
      <c r="D11140" s="4"/>
    </row>
    <row r="11141" spans="4:4">
      <c r="D11141" s="4"/>
    </row>
    <row r="11142" spans="4:4">
      <c r="D11142" s="4"/>
    </row>
    <row r="11143" spans="4:4">
      <c r="D11143" s="4"/>
    </row>
    <row r="11144" spans="4:4">
      <c r="D11144" s="4"/>
    </row>
    <row r="11145" spans="4:4">
      <c r="D11145" s="4"/>
    </row>
    <row r="11146" spans="4:4">
      <c r="D11146" s="4"/>
    </row>
    <row r="11147" spans="4:4">
      <c r="D11147" s="4"/>
    </row>
    <row r="11148" spans="4:4">
      <c r="D11148" s="4"/>
    </row>
    <row r="11149" spans="4:4">
      <c r="D11149" s="4"/>
    </row>
    <row r="11150" spans="4:4">
      <c r="D11150" s="4"/>
    </row>
    <row r="11151" spans="4:4">
      <c r="D11151" s="4"/>
    </row>
    <row r="11152" spans="4:4">
      <c r="D11152" s="4"/>
    </row>
    <row r="11153" spans="4:4">
      <c r="D11153" s="4"/>
    </row>
    <row r="11154" spans="4:4">
      <c r="D11154" s="4"/>
    </row>
    <row r="11155" spans="4:4">
      <c r="D11155" s="4"/>
    </row>
    <row r="11156" spans="4:4">
      <c r="D11156" s="4"/>
    </row>
    <row r="11157" spans="4:4">
      <c r="D11157" s="4"/>
    </row>
    <row r="11158" spans="4:4">
      <c r="D11158" s="4"/>
    </row>
    <row r="11159" spans="4:4">
      <c r="D11159" s="4"/>
    </row>
    <row r="11160" spans="4:4">
      <c r="D11160" s="4"/>
    </row>
    <row r="11161" spans="4:4">
      <c r="D11161" s="4"/>
    </row>
    <row r="11162" spans="4:4">
      <c r="D11162" s="4"/>
    </row>
    <row r="11163" spans="4:4">
      <c r="D11163" s="4"/>
    </row>
    <row r="11164" spans="4:4">
      <c r="D11164" s="4"/>
    </row>
    <row r="11165" spans="4:4">
      <c r="D11165" s="4"/>
    </row>
    <row r="11166" spans="4:4">
      <c r="D11166" s="4"/>
    </row>
    <row r="11167" spans="4:4">
      <c r="D11167" s="4"/>
    </row>
    <row r="11168" spans="4:4">
      <c r="D11168" s="4"/>
    </row>
    <row r="11169" spans="4:4">
      <c r="D11169" s="4"/>
    </row>
    <row r="11170" spans="4:4">
      <c r="D11170" s="4"/>
    </row>
    <row r="11171" spans="4:4">
      <c r="D11171" s="4"/>
    </row>
    <row r="11172" spans="4:4">
      <c r="D11172" s="4"/>
    </row>
    <row r="11173" spans="4:4">
      <c r="D11173" s="4"/>
    </row>
    <row r="11174" spans="4:4">
      <c r="D11174" s="4"/>
    </row>
    <row r="11175" spans="4:4">
      <c r="D11175" s="4"/>
    </row>
    <row r="11176" spans="4:4">
      <c r="D11176" s="4"/>
    </row>
    <row r="11177" spans="4:4">
      <c r="D11177" s="4"/>
    </row>
    <row r="11178" spans="4:4">
      <c r="D11178" s="4"/>
    </row>
    <row r="11179" spans="4:4">
      <c r="D11179" s="4"/>
    </row>
    <row r="11180" spans="4:4">
      <c r="D11180" s="4"/>
    </row>
    <row r="11181" spans="4:4">
      <c r="D11181" s="4"/>
    </row>
    <row r="11182" spans="4:4">
      <c r="D11182" s="4"/>
    </row>
    <row r="11183" spans="4:4">
      <c r="D11183" s="4"/>
    </row>
    <row r="11184" spans="4:4">
      <c r="D11184" s="4"/>
    </row>
    <row r="11185" spans="4:4">
      <c r="D11185" s="4"/>
    </row>
    <row r="11186" spans="4:4">
      <c r="D11186" s="4"/>
    </row>
    <row r="11187" spans="4:4">
      <c r="D11187" s="4"/>
    </row>
    <row r="11188" spans="4:4">
      <c r="D11188" s="4"/>
    </row>
    <row r="11189" spans="4:4">
      <c r="D11189" s="4"/>
    </row>
    <row r="11190" spans="4:4">
      <c r="D11190" s="4"/>
    </row>
    <row r="11191" spans="4:4">
      <c r="D11191" s="4"/>
    </row>
    <row r="11192" spans="4:4">
      <c r="D11192" s="4"/>
    </row>
    <row r="11193" spans="4:4">
      <c r="D11193" s="4"/>
    </row>
    <row r="11194" spans="4:4">
      <c r="D11194" s="4"/>
    </row>
    <row r="11195" spans="4:4">
      <c r="D11195" s="4"/>
    </row>
    <row r="11196" spans="4:4">
      <c r="D11196" s="4"/>
    </row>
    <row r="11197" spans="4:4">
      <c r="D11197" s="4"/>
    </row>
    <row r="11198" spans="4:4">
      <c r="D11198" s="4"/>
    </row>
    <row r="11199" spans="4:4">
      <c r="D11199" s="4"/>
    </row>
    <row r="11200" spans="4:4">
      <c r="D11200" s="4"/>
    </row>
    <row r="11201" spans="4:4">
      <c r="D11201" s="4"/>
    </row>
    <row r="11202" spans="4:4">
      <c r="D11202" s="4"/>
    </row>
    <row r="11203" spans="4:4">
      <c r="D11203" s="4"/>
    </row>
    <row r="11204" spans="4:4">
      <c r="D11204" s="4"/>
    </row>
    <row r="11205" spans="4:4">
      <c r="D11205" s="4"/>
    </row>
    <row r="11206" spans="4:4">
      <c r="D11206" s="4"/>
    </row>
    <row r="11207" spans="4:4">
      <c r="D11207" s="4"/>
    </row>
    <row r="11208" spans="4:4">
      <c r="D11208" s="4"/>
    </row>
    <row r="11209" spans="4:4">
      <c r="D11209" s="4"/>
    </row>
    <row r="11210" spans="4:4">
      <c r="D11210" s="4"/>
    </row>
    <row r="11211" spans="4:4">
      <c r="D11211" s="4"/>
    </row>
    <row r="11212" spans="4:4">
      <c r="D11212" s="4"/>
    </row>
    <row r="11213" spans="4:4">
      <c r="D11213" s="4"/>
    </row>
    <row r="11214" spans="4:4">
      <c r="D11214" s="4"/>
    </row>
    <row r="11215" spans="4:4">
      <c r="D11215" s="4"/>
    </row>
    <row r="11216" spans="4:4">
      <c r="D11216" s="4"/>
    </row>
    <row r="11217" spans="4:4">
      <c r="D11217" s="4"/>
    </row>
    <row r="11218" spans="4:4">
      <c r="D11218" s="4"/>
    </row>
    <row r="11219" spans="4:4">
      <c r="D11219" s="4"/>
    </row>
    <row r="11220" spans="4:4">
      <c r="D11220" s="4"/>
    </row>
    <row r="11221" spans="4:4">
      <c r="D11221" s="4"/>
    </row>
    <row r="11222" spans="4:4">
      <c r="D11222" s="4"/>
    </row>
    <row r="11223" spans="4:4">
      <c r="D11223" s="4"/>
    </row>
    <row r="11224" spans="4:4">
      <c r="D11224" s="4"/>
    </row>
    <row r="11225" spans="4:4">
      <c r="D11225" s="4"/>
    </row>
    <row r="11226" spans="4:4">
      <c r="D11226" s="4"/>
    </row>
    <row r="11227" spans="4:4">
      <c r="D11227" s="4"/>
    </row>
    <row r="11228" spans="4:4">
      <c r="D11228" s="4"/>
    </row>
    <row r="11229" spans="4:4">
      <c r="D11229" s="4"/>
    </row>
    <row r="11230" spans="4:4">
      <c r="D11230" s="4"/>
    </row>
    <row r="11231" spans="4:4">
      <c r="D11231" s="4"/>
    </row>
    <row r="11232" spans="4:4">
      <c r="D11232" s="4"/>
    </row>
    <row r="11233" spans="4:4">
      <c r="D11233" s="4"/>
    </row>
    <row r="11234" spans="4:4">
      <c r="D11234" s="4"/>
    </row>
    <row r="11235" spans="4:4">
      <c r="D11235" s="4"/>
    </row>
    <row r="11236" spans="4:4">
      <c r="D11236" s="4"/>
    </row>
    <row r="11237" spans="4:4">
      <c r="D11237" s="4"/>
    </row>
    <row r="11238" spans="4:4">
      <c r="D11238" s="4"/>
    </row>
    <row r="11239" spans="4:4">
      <c r="D11239" s="4"/>
    </row>
    <row r="11240" spans="4:4">
      <c r="D11240" s="4"/>
    </row>
    <row r="11241" spans="4:4">
      <c r="D11241" s="4"/>
    </row>
    <row r="11242" spans="4:4">
      <c r="D11242" s="4"/>
    </row>
    <row r="11243" spans="4:4">
      <c r="D11243" s="4"/>
    </row>
    <row r="11244" spans="4:4">
      <c r="D11244" s="4"/>
    </row>
    <row r="11245" spans="4:4">
      <c r="D11245" s="4"/>
    </row>
    <row r="11246" spans="4:4">
      <c r="D11246" s="4"/>
    </row>
    <row r="11247" spans="4:4">
      <c r="D11247" s="4"/>
    </row>
    <row r="11248" spans="4:4">
      <c r="D11248" s="4"/>
    </row>
    <row r="11249" spans="4:4">
      <c r="D11249" s="4"/>
    </row>
    <row r="11250" spans="4:4">
      <c r="D11250" s="4"/>
    </row>
    <row r="11251" spans="4:4">
      <c r="D11251" s="4"/>
    </row>
    <row r="11252" spans="4:4">
      <c r="D11252" s="4"/>
    </row>
    <row r="11253" spans="4:4">
      <c r="D11253" s="4"/>
    </row>
    <row r="11254" spans="4:4">
      <c r="D11254" s="4"/>
    </row>
    <row r="11255" spans="4:4">
      <c r="D11255" s="4"/>
    </row>
    <row r="11256" spans="4:4">
      <c r="D11256" s="4"/>
    </row>
    <row r="11257" spans="4:4">
      <c r="D11257" s="4"/>
    </row>
    <row r="11258" spans="4:4">
      <c r="D11258" s="4"/>
    </row>
    <row r="11259" spans="4:4">
      <c r="D11259" s="4"/>
    </row>
    <row r="11260" spans="4:4">
      <c r="D11260" s="4"/>
    </row>
    <row r="11261" spans="4:4">
      <c r="D11261" s="4"/>
    </row>
    <row r="11262" spans="4:4">
      <c r="D11262" s="4"/>
    </row>
    <row r="11263" spans="4:4">
      <c r="D11263" s="4"/>
    </row>
    <row r="11264" spans="4:4">
      <c r="D11264" s="4"/>
    </row>
    <row r="11265" spans="4:4">
      <c r="D11265" s="4"/>
    </row>
    <row r="11266" spans="4:4">
      <c r="D11266" s="4"/>
    </row>
    <row r="11267" spans="4:4">
      <c r="D11267" s="4"/>
    </row>
    <row r="11268" spans="4:4">
      <c r="D11268" s="4"/>
    </row>
    <row r="11269" spans="4:4">
      <c r="D11269" s="4"/>
    </row>
    <row r="11270" spans="4:4">
      <c r="D11270" s="4"/>
    </row>
    <row r="11271" spans="4:4">
      <c r="D11271" s="4"/>
    </row>
    <row r="11272" spans="4:4">
      <c r="D11272" s="4"/>
    </row>
    <row r="11273" spans="4:4">
      <c r="D11273" s="4"/>
    </row>
    <row r="11274" spans="4:4">
      <c r="D11274" s="4"/>
    </row>
    <row r="11275" spans="4:4">
      <c r="D11275" s="4"/>
    </row>
    <row r="11276" spans="4:4">
      <c r="D11276" s="4"/>
    </row>
    <row r="11277" spans="4:4">
      <c r="D11277" s="4"/>
    </row>
    <row r="11278" spans="4:4">
      <c r="D11278" s="4"/>
    </row>
    <row r="11279" spans="4:4">
      <c r="D11279" s="4"/>
    </row>
    <row r="11280" spans="4:4">
      <c r="D11280" s="4"/>
    </row>
    <row r="11281" spans="4:4">
      <c r="D11281" s="4"/>
    </row>
    <row r="11282" spans="4:4">
      <c r="D11282" s="4"/>
    </row>
    <row r="11283" spans="4:4">
      <c r="D11283" s="4"/>
    </row>
    <row r="11284" spans="4:4">
      <c r="D11284" s="4"/>
    </row>
    <row r="11285" spans="4:4">
      <c r="D11285" s="4"/>
    </row>
    <row r="11286" spans="4:4">
      <c r="D11286" s="4"/>
    </row>
    <row r="11287" spans="4:4">
      <c r="D11287" s="4"/>
    </row>
    <row r="11288" spans="4:4">
      <c r="D11288" s="4"/>
    </row>
    <row r="11289" spans="4:4">
      <c r="D11289" s="4"/>
    </row>
    <row r="11290" spans="4:4">
      <c r="D11290" s="4"/>
    </row>
    <row r="11291" spans="4:4">
      <c r="D11291" s="4"/>
    </row>
    <row r="11292" spans="4:4">
      <c r="D11292" s="4"/>
    </row>
    <row r="11293" spans="4:4">
      <c r="D11293" s="4"/>
    </row>
    <row r="11294" spans="4:4">
      <c r="D11294" s="4"/>
    </row>
    <row r="11295" spans="4:4">
      <c r="D11295" s="4"/>
    </row>
    <row r="11296" spans="4:4">
      <c r="D11296" s="4"/>
    </row>
    <row r="11297" spans="4:4">
      <c r="D11297" s="4"/>
    </row>
    <row r="11298" spans="4:4">
      <c r="D11298" s="4"/>
    </row>
    <row r="11299" spans="4:4">
      <c r="D11299" s="4"/>
    </row>
    <row r="11300" spans="4:4">
      <c r="D11300" s="4"/>
    </row>
    <row r="11301" spans="4:4">
      <c r="D11301" s="4"/>
    </row>
    <row r="11302" spans="4:4">
      <c r="D11302" s="4"/>
    </row>
    <row r="11303" spans="4:4">
      <c r="D11303" s="4"/>
    </row>
    <row r="11304" spans="4:4">
      <c r="D11304" s="4"/>
    </row>
    <row r="11305" spans="4:4">
      <c r="D11305" s="4"/>
    </row>
    <row r="11306" spans="4:4">
      <c r="D11306" s="4"/>
    </row>
    <row r="11307" spans="4:4">
      <c r="D11307" s="4"/>
    </row>
    <row r="11308" spans="4:4">
      <c r="D11308" s="4"/>
    </row>
    <row r="11309" spans="4:4">
      <c r="D11309" s="4"/>
    </row>
    <row r="11310" spans="4:4">
      <c r="D11310" s="4"/>
    </row>
    <row r="11311" spans="4:4">
      <c r="D11311" s="4"/>
    </row>
    <row r="11312" spans="4:4">
      <c r="D11312" s="4"/>
    </row>
    <row r="11313" spans="4:4">
      <c r="D11313" s="4"/>
    </row>
    <row r="11314" spans="4:4">
      <c r="D11314" s="4"/>
    </row>
    <row r="11315" spans="4:4">
      <c r="D11315" s="4"/>
    </row>
    <row r="11316" spans="4:4">
      <c r="D11316" s="4"/>
    </row>
    <row r="11317" spans="4:4">
      <c r="D11317" s="4"/>
    </row>
    <row r="11318" spans="4:4">
      <c r="D11318" s="4"/>
    </row>
    <row r="11319" spans="4:4">
      <c r="D11319" s="4"/>
    </row>
    <row r="11320" spans="4:4">
      <c r="D11320" s="4"/>
    </row>
    <row r="11321" spans="4:4">
      <c r="D11321" s="4"/>
    </row>
    <row r="11322" spans="4:4">
      <c r="D11322" s="4"/>
    </row>
    <row r="11323" spans="4:4">
      <c r="D11323" s="4"/>
    </row>
    <row r="11324" spans="4:4">
      <c r="D11324" s="4"/>
    </row>
    <row r="11325" spans="4:4">
      <c r="D11325" s="4"/>
    </row>
    <row r="11326" spans="4:4">
      <c r="D11326" s="4"/>
    </row>
    <row r="11327" spans="4:4">
      <c r="D11327" s="4"/>
    </row>
    <row r="11328" spans="4:4">
      <c r="D11328" s="4"/>
    </row>
    <row r="11329" spans="4:4">
      <c r="D11329" s="4"/>
    </row>
    <row r="11330" spans="4:4">
      <c r="D11330" s="4"/>
    </row>
    <row r="11331" spans="4:4">
      <c r="D11331" s="4"/>
    </row>
    <row r="11332" spans="4:4">
      <c r="D11332" s="4"/>
    </row>
    <row r="11333" spans="4:4">
      <c r="D11333" s="4"/>
    </row>
    <row r="11334" spans="4:4">
      <c r="D11334" s="4"/>
    </row>
    <row r="11335" spans="4:4">
      <c r="D11335" s="4"/>
    </row>
    <row r="11336" spans="4:4">
      <c r="D11336" s="4"/>
    </row>
    <row r="11337" spans="4:4">
      <c r="D11337" s="4"/>
    </row>
    <row r="11338" spans="4:4">
      <c r="D11338" s="4"/>
    </row>
    <row r="11339" spans="4:4">
      <c r="D11339" s="4"/>
    </row>
    <row r="11340" spans="4:4">
      <c r="D11340" s="4"/>
    </row>
    <row r="11341" spans="4:4">
      <c r="D11341" s="4"/>
    </row>
    <row r="11342" spans="4:4">
      <c r="D11342" s="4"/>
    </row>
    <row r="11343" spans="4:4">
      <c r="D11343" s="4"/>
    </row>
    <row r="11344" spans="4:4">
      <c r="D11344" s="4"/>
    </row>
    <row r="11345" spans="4:4">
      <c r="D11345" s="4"/>
    </row>
    <row r="11346" spans="4:4">
      <c r="D11346" s="4"/>
    </row>
    <row r="11347" spans="4:4">
      <c r="D11347" s="4"/>
    </row>
    <row r="11348" spans="4:4">
      <c r="D11348" s="4"/>
    </row>
    <row r="11349" spans="4:4">
      <c r="D11349" s="4"/>
    </row>
    <row r="11350" spans="4:4">
      <c r="D11350" s="4"/>
    </row>
    <row r="11351" spans="4:4">
      <c r="D11351" s="4"/>
    </row>
    <row r="11352" spans="4:4">
      <c r="D11352" s="4"/>
    </row>
    <row r="11353" spans="4:4">
      <c r="D11353" s="4"/>
    </row>
    <row r="11354" spans="4:4">
      <c r="D11354" s="4"/>
    </row>
    <row r="11355" spans="4:4">
      <c r="D11355" s="4"/>
    </row>
    <row r="11356" spans="4:4">
      <c r="D11356" s="4"/>
    </row>
    <row r="11357" spans="4:4">
      <c r="D11357" s="4"/>
    </row>
    <row r="11358" spans="4:4">
      <c r="D11358" s="4"/>
    </row>
    <row r="11359" spans="4:4">
      <c r="D11359" s="4"/>
    </row>
    <row r="11360" spans="4:4">
      <c r="D11360" s="4"/>
    </row>
    <row r="11361" spans="4:4">
      <c r="D11361" s="4"/>
    </row>
    <row r="11362" spans="4:4">
      <c r="D11362" s="4"/>
    </row>
    <row r="11363" spans="4:4">
      <c r="D11363" s="4"/>
    </row>
    <row r="11364" spans="4:4">
      <c r="D11364" s="4"/>
    </row>
    <row r="11365" spans="4:4">
      <c r="D11365" s="4"/>
    </row>
    <row r="11366" spans="4:4">
      <c r="D11366" s="4"/>
    </row>
    <row r="11367" spans="4:4">
      <c r="D11367" s="4"/>
    </row>
    <row r="11368" spans="4:4">
      <c r="D11368" s="4"/>
    </row>
    <row r="11369" spans="4:4">
      <c r="D11369" s="4"/>
    </row>
    <row r="11370" spans="4:4">
      <c r="D11370" s="4"/>
    </row>
    <row r="11371" spans="4:4">
      <c r="D11371" s="4"/>
    </row>
    <row r="11372" spans="4:4">
      <c r="D11372" s="4"/>
    </row>
    <row r="11373" spans="4:4">
      <c r="D11373" s="4"/>
    </row>
    <row r="11374" spans="4:4">
      <c r="D11374" s="4"/>
    </row>
    <row r="11375" spans="4:4">
      <c r="D11375" s="4"/>
    </row>
    <row r="11376" spans="4:4">
      <c r="D11376" s="4"/>
    </row>
    <row r="11377" spans="4:4">
      <c r="D11377" s="4"/>
    </row>
    <row r="11378" spans="4:4">
      <c r="D11378" s="4"/>
    </row>
    <row r="11379" spans="4:4">
      <c r="D11379" s="4"/>
    </row>
    <row r="11380" spans="4:4">
      <c r="D11380" s="4"/>
    </row>
    <row r="11381" spans="4:4">
      <c r="D11381" s="4"/>
    </row>
    <row r="11382" spans="4:4">
      <c r="D11382" s="4"/>
    </row>
    <row r="11383" spans="4:4">
      <c r="D11383" s="4"/>
    </row>
    <row r="11384" spans="4:4">
      <c r="D11384" s="4"/>
    </row>
    <row r="11385" spans="4:4">
      <c r="D11385" s="4"/>
    </row>
    <row r="11386" spans="4:4">
      <c r="D11386" s="4"/>
    </row>
    <row r="11387" spans="4:4">
      <c r="D11387" s="4"/>
    </row>
    <row r="11388" spans="4:4">
      <c r="D11388" s="4"/>
    </row>
    <row r="11389" spans="4:4">
      <c r="D11389" s="4"/>
    </row>
    <row r="11390" spans="4:4">
      <c r="D11390" s="4"/>
    </row>
    <row r="11391" spans="4:4">
      <c r="D11391" s="4"/>
    </row>
    <row r="11392" spans="4:4">
      <c r="D11392" s="4"/>
    </row>
    <row r="11393" spans="4:4">
      <c r="D11393" s="4"/>
    </row>
    <row r="11394" spans="4:4">
      <c r="D11394" s="4"/>
    </row>
    <row r="11395" spans="4:4">
      <c r="D11395" s="4"/>
    </row>
    <row r="11396" spans="4:4">
      <c r="D11396" s="4"/>
    </row>
    <row r="11397" spans="4:4">
      <c r="D11397" s="4"/>
    </row>
    <row r="11398" spans="4:4">
      <c r="D11398" s="4"/>
    </row>
    <row r="11399" spans="4:4">
      <c r="D11399" s="4"/>
    </row>
    <row r="11400" spans="4:4">
      <c r="D11400" s="4"/>
    </row>
    <row r="11401" spans="4:4">
      <c r="D11401" s="4"/>
    </row>
    <row r="11402" spans="4:4">
      <c r="D11402" s="4"/>
    </row>
    <row r="11403" spans="4:4">
      <c r="D11403" s="4"/>
    </row>
    <row r="11404" spans="4:4">
      <c r="D11404" s="4"/>
    </row>
    <row r="11405" spans="4:4">
      <c r="D11405" s="4"/>
    </row>
    <row r="11406" spans="4:4">
      <c r="D11406" s="4"/>
    </row>
    <row r="11407" spans="4:4">
      <c r="D11407" s="4"/>
    </row>
    <row r="11408" spans="4:4">
      <c r="D11408" s="4"/>
    </row>
    <row r="11409" spans="4:4">
      <c r="D11409" s="4"/>
    </row>
    <row r="11410" spans="4:4">
      <c r="D11410" s="4"/>
    </row>
    <row r="11411" spans="4:4">
      <c r="D11411" s="4"/>
    </row>
    <row r="11412" spans="4:4">
      <c r="D11412" s="4"/>
    </row>
    <row r="11413" spans="4:4">
      <c r="D11413" s="4"/>
    </row>
    <row r="11414" spans="4:4">
      <c r="D11414" s="4"/>
    </row>
    <row r="11415" spans="4:4">
      <c r="D11415" s="4"/>
    </row>
    <row r="11416" spans="4:4">
      <c r="D11416" s="4"/>
    </row>
    <row r="11417" spans="4:4">
      <c r="D11417" s="4"/>
    </row>
    <row r="11418" spans="4:4">
      <c r="D11418" s="4"/>
    </row>
    <row r="11419" spans="4:4">
      <c r="D11419" s="4"/>
    </row>
    <row r="11420" spans="4:4">
      <c r="D11420" s="4"/>
    </row>
    <row r="11421" spans="4:4">
      <c r="D11421" s="4"/>
    </row>
    <row r="11422" spans="4:4">
      <c r="D11422" s="4"/>
    </row>
    <row r="11423" spans="4:4">
      <c r="D11423" s="4"/>
    </row>
    <row r="11424" spans="4:4">
      <c r="D11424" s="4"/>
    </row>
    <row r="11425" spans="4:4">
      <c r="D11425" s="4"/>
    </row>
    <row r="11426" spans="4:4">
      <c r="D11426" s="4"/>
    </row>
    <row r="11427" spans="4:4">
      <c r="D11427" s="4"/>
    </row>
    <row r="11428" spans="4:4">
      <c r="D11428" s="4"/>
    </row>
    <row r="11429" spans="4:4">
      <c r="D11429" s="4"/>
    </row>
    <row r="11430" spans="4:4">
      <c r="D11430" s="4"/>
    </row>
    <row r="11431" spans="4:4">
      <c r="D11431" s="4"/>
    </row>
    <row r="11432" spans="4:4">
      <c r="D11432" s="4"/>
    </row>
    <row r="11433" spans="4:4">
      <c r="D11433" s="4"/>
    </row>
    <row r="11434" spans="4:4">
      <c r="D11434" s="4"/>
    </row>
    <row r="11435" spans="4:4">
      <c r="D11435" s="4"/>
    </row>
    <row r="11436" spans="4:4">
      <c r="D11436" s="4"/>
    </row>
    <row r="11437" spans="4:4">
      <c r="D11437" s="4"/>
    </row>
    <row r="11438" spans="4:4">
      <c r="D11438" s="4"/>
    </row>
    <row r="11439" spans="4:4">
      <c r="D11439" s="4"/>
    </row>
    <row r="11440" spans="4:4">
      <c r="D11440" s="4"/>
    </row>
    <row r="11441" spans="4:4">
      <c r="D11441" s="4"/>
    </row>
    <row r="11442" spans="4:4">
      <c r="D11442" s="4"/>
    </row>
    <row r="11443" spans="4:4">
      <c r="D11443" s="4"/>
    </row>
    <row r="11444" spans="4:4">
      <c r="D11444" s="4"/>
    </row>
    <row r="11445" spans="4:4">
      <c r="D11445" s="4"/>
    </row>
    <row r="11446" spans="4:4">
      <c r="D11446" s="4"/>
    </row>
    <row r="11447" spans="4:4">
      <c r="D11447" s="4"/>
    </row>
    <row r="11448" spans="4:4">
      <c r="D11448" s="4"/>
    </row>
    <row r="11449" spans="4:4">
      <c r="D11449" s="4"/>
    </row>
    <row r="11450" spans="4:4">
      <c r="D11450" s="4"/>
    </row>
    <row r="11451" spans="4:4">
      <c r="D11451" s="4"/>
    </row>
    <row r="11452" spans="4:4">
      <c r="D11452" s="4"/>
    </row>
    <row r="11453" spans="4:4">
      <c r="D11453" s="4"/>
    </row>
    <row r="11454" spans="4:4">
      <c r="D11454" s="4"/>
    </row>
    <row r="11455" spans="4:4">
      <c r="D11455" s="4"/>
    </row>
    <row r="11456" spans="4:4">
      <c r="D11456" s="4"/>
    </row>
    <row r="11457" spans="4:4">
      <c r="D11457" s="4"/>
    </row>
    <row r="11458" spans="4:4">
      <c r="D11458" s="4"/>
    </row>
    <row r="11459" spans="4:4">
      <c r="D11459" s="4"/>
    </row>
    <row r="11460" spans="4:4">
      <c r="D11460" s="4"/>
    </row>
    <row r="11461" spans="4:4">
      <c r="D11461" s="4"/>
    </row>
    <row r="11462" spans="4:4">
      <c r="D11462" s="4"/>
    </row>
    <row r="11463" spans="4:4">
      <c r="D11463" s="4"/>
    </row>
    <row r="11464" spans="4:4">
      <c r="D11464" s="4"/>
    </row>
    <row r="11465" spans="4:4">
      <c r="D11465" s="4"/>
    </row>
    <row r="11466" spans="4:4">
      <c r="D11466" s="4"/>
    </row>
    <row r="11467" spans="4:4">
      <c r="D11467" s="4"/>
    </row>
    <row r="11468" spans="4:4">
      <c r="D11468" s="4"/>
    </row>
    <row r="11469" spans="4:4">
      <c r="D11469" s="4"/>
    </row>
    <row r="11470" spans="4:4">
      <c r="D11470" s="4"/>
    </row>
    <row r="11471" spans="4:4">
      <c r="D11471" s="4"/>
    </row>
    <row r="11472" spans="4:4">
      <c r="D11472" s="4"/>
    </row>
    <row r="11473" spans="4:4">
      <c r="D11473" s="4"/>
    </row>
    <row r="11474" spans="4:4">
      <c r="D11474" s="4"/>
    </row>
    <row r="11475" spans="4:4">
      <c r="D11475" s="4"/>
    </row>
    <row r="11476" spans="4:4">
      <c r="D11476" s="4"/>
    </row>
    <row r="11477" spans="4:4">
      <c r="D11477" s="4"/>
    </row>
    <row r="11478" spans="4:4">
      <c r="D11478" s="4"/>
    </row>
    <row r="11479" spans="4:4">
      <c r="D11479" s="4"/>
    </row>
    <row r="11480" spans="4:4">
      <c r="D11480" s="4"/>
    </row>
    <row r="11481" spans="4:4">
      <c r="D11481" s="4"/>
    </row>
    <row r="11482" spans="4:4">
      <c r="D11482" s="4"/>
    </row>
    <row r="11483" spans="4:4">
      <c r="D11483" s="4"/>
    </row>
    <row r="11484" spans="4:4">
      <c r="D11484" s="4"/>
    </row>
    <row r="11485" spans="4:4">
      <c r="D11485" s="4"/>
    </row>
    <row r="11486" spans="4:4">
      <c r="D11486" s="4"/>
    </row>
    <row r="11487" spans="4:4">
      <c r="D11487" s="4"/>
    </row>
    <row r="11488" spans="4:4">
      <c r="D11488" s="4"/>
    </row>
    <row r="11489" spans="4:4">
      <c r="D11489" s="4"/>
    </row>
    <row r="11490" spans="4:4">
      <c r="D11490" s="4"/>
    </row>
    <row r="11491" spans="4:4">
      <c r="D11491" s="4"/>
    </row>
    <row r="11492" spans="4:4">
      <c r="D11492" s="4"/>
    </row>
    <row r="11493" spans="4:4">
      <c r="D11493" s="4"/>
    </row>
    <row r="11494" spans="4:4">
      <c r="D11494" s="4"/>
    </row>
    <row r="11495" spans="4:4">
      <c r="D11495" s="4"/>
    </row>
    <row r="11496" spans="4:4">
      <c r="D11496" s="4"/>
    </row>
    <row r="11497" spans="4:4">
      <c r="D11497" s="4"/>
    </row>
    <row r="11498" spans="4:4">
      <c r="D11498" s="4"/>
    </row>
    <row r="11499" spans="4:4">
      <c r="D11499" s="4"/>
    </row>
    <row r="11500" spans="4:4">
      <c r="D11500" s="4"/>
    </row>
    <row r="11501" spans="4:4">
      <c r="D11501" s="4"/>
    </row>
    <row r="11502" spans="4:4">
      <c r="D11502" s="4"/>
    </row>
    <row r="11503" spans="4:4">
      <c r="D11503" s="4"/>
    </row>
    <row r="11504" spans="4:4">
      <c r="D11504" s="4"/>
    </row>
    <row r="11505" spans="4:4">
      <c r="D11505" s="4"/>
    </row>
    <row r="11506" spans="4:4">
      <c r="D11506" s="4"/>
    </row>
    <row r="11507" spans="4:4">
      <c r="D11507" s="4"/>
    </row>
    <row r="11508" spans="4:4">
      <c r="D11508" s="4"/>
    </row>
    <row r="11509" spans="4:4">
      <c r="D11509" s="4"/>
    </row>
    <row r="11510" spans="4:4">
      <c r="D11510" s="4"/>
    </row>
    <row r="11511" spans="4:4">
      <c r="D11511" s="4"/>
    </row>
    <row r="11512" spans="4:4">
      <c r="D11512" s="4"/>
    </row>
    <row r="11513" spans="4:4">
      <c r="D11513" s="4"/>
    </row>
    <row r="11514" spans="4:4">
      <c r="D11514" s="4"/>
    </row>
    <row r="11515" spans="4:4">
      <c r="D11515" s="4"/>
    </row>
    <row r="11516" spans="4:4">
      <c r="D11516" s="4"/>
    </row>
    <row r="11517" spans="4:4">
      <c r="D11517" s="4"/>
    </row>
    <row r="11518" spans="4:4">
      <c r="D11518" s="4"/>
    </row>
    <row r="11519" spans="4:4">
      <c r="D11519" s="4"/>
    </row>
    <row r="11520" spans="4:4">
      <c r="D11520" s="4"/>
    </row>
    <row r="11521" spans="4:4">
      <c r="D11521" s="4"/>
    </row>
    <row r="11522" spans="4:4">
      <c r="D11522" s="4"/>
    </row>
    <row r="11523" spans="4:4">
      <c r="D11523" s="4"/>
    </row>
    <row r="11524" spans="4:4">
      <c r="D11524" s="4"/>
    </row>
    <row r="11525" spans="4:4">
      <c r="D11525" s="4"/>
    </row>
    <row r="11526" spans="4:4">
      <c r="D11526" s="4"/>
    </row>
    <row r="11527" spans="4:4">
      <c r="D11527" s="4"/>
    </row>
    <row r="11528" spans="4:4">
      <c r="D11528" s="4"/>
    </row>
    <row r="11529" spans="4:4">
      <c r="D11529" s="4"/>
    </row>
    <row r="11530" spans="4:4">
      <c r="D11530" s="4"/>
    </row>
    <row r="11531" spans="4:4">
      <c r="D11531" s="4"/>
    </row>
    <row r="11532" spans="4:4">
      <c r="D11532" s="4"/>
    </row>
    <row r="11533" spans="4:4">
      <c r="D11533" s="4"/>
    </row>
    <row r="11534" spans="4:4">
      <c r="D11534" s="4"/>
    </row>
    <row r="11535" spans="4:4">
      <c r="D11535" s="4"/>
    </row>
    <row r="11536" spans="4:4">
      <c r="D11536" s="4"/>
    </row>
    <row r="11537" spans="4:4">
      <c r="D11537" s="4"/>
    </row>
    <row r="11538" spans="4:4">
      <c r="D11538" s="4"/>
    </row>
    <row r="11539" spans="4:4">
      <c r="D11539" s="4"/>
    </row>
    <row r="11540" spans="4:4">
      <c r="D11540" s="4"/>
    </row>
    <row r="11541" spans="4:4">
      <c r="D11541" s="4"/>
    </row>
    <row r="11542" spans="4:4">
      <c r="D11542" s="4"/>
    </row>
    <row r="11543" spans="4:4">
      <c r="D11543" s="4"/>
    </row>
    <row r="11544" spans="4:4">
      <c r="D11544" s="4"/>
    </row>
    <row r="11545" spans="4:4">
      <c r="D11545" s="4"/>
    </row>
    <row r="11546" spans="4:4">
      <c r="D11546" s="4"/>
    </row>
    <row r="11547" spans="4:4">
      <c r="D11547" s="4"/>
    </row>
    <row r="11548" spans="4:4">
      <c r="D11548" s="4"/>
    </row>
    <row r="11549" spans="4:4">
      <c r="D11549" s="4"/>
    </row>
    <row r="11550" spans="4:4">
      <c r="D11550" s="4"/>
    </row>
    <row r="11551" spans="4:4">
      <c r="D11551" s="4"/>
    </row>
    <row r="11552" spans="4:4">
      <c r="D11552" s="4"/>
    </row>
    <row r="11553" spans="4:4">
      <c r="D11553" s="4"/>
    </row>
    <row r="11554" spans="4:4">
      <c r="D11554" s="4"/>
    </row>
    <row r="11555" spans="4:4">
      <c r="D11555" s="4"/>
    </row>
    <row r="11556" spans="4:4">
      <c r="D11556" s="4"/>
    </row>
    <row r="11557" spans="4:4">
      <c r="D11557" s="4"/>
    </row>
    <row r="11558" spans="4:4">
      <c r="D11558" s="4"/>
    </row>
    <row r="11559" spans="4:4">
      <c r="D11559" s="4"/>
    </row>
    <row r="11560" spans="4:4">
      <c r="D11560" s="4"/>
    </row>
    <row r="11561" spans="4:4">
      <c r="D11561" s="4"/>
    </row>
    <row r="11562" spans="4:4">
      <c r="D11562" s="4"/>
    </row>
    <row r="11563" spans="4:4">
      <c r="D11563" s="4"/>
    </row>
    <row r="11564" spans="4:4">
      <c r="D11564" s="4"/>
    </row>
    <row r="11565" spans="4:4">
      <c r="D11565" s="4"/>
    </row>
    <row r="11566" spans="4:4">
      <c r="D11566" s="4"/>
    </row>
    <row r="11567" spans="4:4">
      <c r="D11567" s="4"/>
    </row>
    <row r="11568" spans="4:4">
      <c r="D11568" s="4"/>
    </row>
    <row r="11569" spans="4:4">
      <c r="D11569" s="4"/>
    </row>
    <row r="11570" spans="4:4">
      <c r="D11570" s="4"/>
    </row>
    <row r="11571" spans="4:4">
      <c r="D11571" s="4"/>
    </row>
    <row r="11572" spans="4:4">
      <c r="D11572" s="4"/>
    </row>
    <row r="11573" spans="4:4">
      <c r="D11573" s="4"/>
    </row>
    <row r="11574" spans="4:4">
      <c r="D11574" s="4"/>
    </row>
    <row r="11575" spans="4:4">
      <c r="D11575" s="4"/>
    </row>
    <row r="11576" spans="4:4">
      <c r="D11576" s="4"/>
    </row>
    <row r="11577" spans="4:4">
      <c r="D11577" s="4"/>
    </row>
    <row r="11578" spans="4:4">
      <c r="D11578" s="4"/>
    </row>
    <row r="11579" spans="4:4">
      <c r="D11579" s="4"/>
    </row>
    <row r="11580" spans="4:4">
      <c r="D11580" s="4"/>
    </row>
    <row r="11581" spans="4:4">
      <c r="D11581" s="4"/>
    </row>
    <row r="11582" spans="4:4">
      <c r="D11582" s="4"/>
    </row>
    <row r="11583" spans="4:4">
      <c r="D11583" s="4"/>
    </row>
    <row r="11584" spans="4:4">
      <c r="D11584" s="4"/>
    </row>
    <row r="11585" spans="4:4">
      <c r="D11585" s="4"/>
    </row>
    <row r="11586" spans="4:4">
      <c r="D11586" s="4"/>
    </row>
    <row r="11587" spans="4:4">
      <c r="D11587" s="4"/>
    </row>
    <row r="11588" spans="4:4">
      <c r="D11588" s="4"/>
    </row>
    <row r="11589" spans="4:4">
      <c r="D11589" s="4"/>
    </row>
    <row r="11590" spans="4:4">
      <c r="D11590" s="4"/>
    </row>
    <row r="11591" spans="4:4">
      <c r="D11591" s="4"/>
    </row>
    <row r="11592" spans="4:4">
      <c r="D11592" s="4"/>
    </row>
    <row r="11593" spans="4:4">
      <c r="D11593" s="4"/>
    </row>
    <row r="11594" spans="4:4">
      <c r="D11594" s="4"/>
    </row>
    <row r="11595" spans="4:4">
      <c r="D11595" s="4"/>
    </row>
    <row r="11596" spans="4:4">
      <c r="D11596" s="4"/>
    </row>
    <row r="11597" spans="4:4">
      <c r="D11597" s="4"/>
    </row>
    <row r="11598" spans="4:4">
      <c r="D11598" s="4"/>
    </row>
    <row r="11599" spans="4:4">
      <c r="D11599" s="4"/>
    </row>
    <row r="11600" spans="4:4">
      <c r="D11600" s="4"/>
    </row>
    <row r="11601" spans="4:4">
      <c r="D11601" s="4"/>
    </row>
    <row r="11602" spans="4:4">
      <c r="D11602" s="4"/>
    </row>
    <row r="11603" spans="4:4">
      <c r="D11603" s="4"/>
    </row>
    <row r="11604" spans="4:4">
      <c r="D11604" s="4"/>
    </row>
    <row r="11605" spans="4:4">
      <c r="D11605" s="4"/>
    </row>
    <row r="11606" spans="4:4">
      <c r="D11606" s="4"/>
    </row>
    <row r="11607" spans="4:4">
      <c r="D11607" s="4"/>
    </row>
    <row r="11608" spans="4:4">
      <c r="D11608" s="4"/>
    </row>
    <row r="11609" spans="4:4">
      <c r="D11609" s="4"/>
    </row>
    <row r="11610" spans="4:4">
      <c r="D11610" s="4"/>
    </row>
    <row r="11611" spans="4:4">
      <c r="D11611" s="4"/>
    </row>
    <row r="11612" spans="4:4">
      <c r="D11612" s="4"/>
    </row>
    <row r="11613" spans="4:4">
      <c r="D11613" s="4"/>
    </row>
    <row r="11614" spans="4:4">
      <c r="D11614" s="4"/>
    </row>
    <row r="11615" spans="4:4">
      <c r="D11615" s="4"/>
    </row>
    <row r="11616" spans="4:4">
      <c r="D11616" s="4"/>
    </row>
    <row r="11617" spans="4:4">
      <c r="D11617" s="4"/>
    </row>
    <row r="11618" spans="4:4">
      <c r="D11618" s="4"/>
    </row>
    <row r="11619" spans="4:4">
      <c r="D11619" s="4"/>
    </row>
    <row r="11620" spans="4:4">
      <c r="D11620" s="4"/>
    </row>
    <row r="11621" spans="4:4">
      <c r="D11621" s="4"/>
    </row>
    <row r="11622" spans="4:4">
      <c r="D11622" s="4"/>
    </row>
    <row r="11623" spans="4:4">
      <c r="D11623" s="4"/>
    </row>
    <row r="11624" spans="4:4">
      <c r="D11624" s="4"/>
    </row>
    <row r="11625" spans="4:4">
      <c r="D11625" s="4"/>
    </row>
    <row r="11626" spans="4:4">
      <c r="D11626" s="4"/>
    </row>
    <row r="11627" spans="4:4">
      <c r="D11627" s="4"/>
    </row>
    <row r="11628" spans="4:4">
      <c r="D11628" s="4"/>
    </row>
    <row r="11629" spans="4:4">
      <c r="D11629" s="4"/>
    </row>
    <row r="11630" spans="4:4">
      <c r="D11630" s="4"/>
    </row>
    <row r="11631" spans="4:4">
      <c r="D11631" s="4"/>
    </row>
    <row r="11632" spans="4:4">
      <c r="D11632" s="4"/>
    </row>
    <row r="11633" spans="4:4">
      <c r="D11633" s="4"/>
    </row>
    <row r="11634" spans="4:4">
      <c r="D11634" s="4"/>
    </row>
    <row r="11635" spans="4:4">
      <c r="D11635" s="4"/>
    </row>
    <row r="11636" spans="4:4">
      <c r="D11636" s="4"/>
    </row>
    <row r="11637" spans="4:4">
      <c r="D11637" s="4"/>
    </row>
    <row r="11638" spans="4:4">
      <c r="D11638" s="4"/>
    </row>
    <row r="11639" spans="4:4">
      <c r="D11639" s="4"/>
    </row>
    <row r="11640" spans="4:4">
      <c r="D11640" s="4"/>
    </row>
    <row r="11641" spans="4:4">
      <c r="D11641" s="4"/>
    </row>
    <row r="11642" spans="4:4">
      <c r="D11642" s="4"/>
    </row>
    <row r="11643" spans="4:4">
      <c r="D11643" s="4"/>
    </row>
    <row r="11644" spans="4:4">
      <c r="D11644" s="4"/>
    </row>
    <row r="11645" spans="4:4">
      <c r="D11645" s="4"/>
    </row>
    <row r="11646" spans="4:4">
      <c r="D11646" s="4"/>
    </row>
    <row r="11647" spans="4:4">
      <c r="D11647" s="4"/>
    </row>
    <row r="11648" spans="4:4">
      <c r="D11648" s="4"/>
    </row>
    <row r="11649" spans="4:4">
      <c r="D11649" s="4"/>
    </row>
    <row r="11650" spans="4:4">
      <c r="D11650" s="4"/>
    </row>
    <row r="11651" spans="4:4">
      <c r="D11651" s="4"/>
    </row>
    <row r="11652" spans="4:4">
      <c r="D11652" s="4"/>
    </row>
    <row r="11653" spans="4:4">
      <c r="D11653" s="4"/>
    </row>
    <row r="11654" spans="4:4">
      <c r="D11654" s="4"/>
    </row>
    <row r="11655" spans="4:4">
      <c r="D11655" s="4"/>
    </row>
    <row r="11656" spans="4:4">
      <c r="D11656" s="4"/>
    </row>
    <row r="11657" spans="4:4">
      <c r="D11657" s="4"/>
    </row>
    <row r="11658" spans="4:4">
      <c r="D11658" s="4"/>
    </row>
    <row r="11659" spans="4:4">
      <c r="D11659" s="4"/>
    </row>
    <row r="11660" spans="4:4">
      <c r="D11660" s="4"/>
    </row>
    <row r="11661" spans="4:4">
      <c r="D11661" s="4"/>
    </row>
    <row r="11662" spans="4:4">
      <c r="D11662" s="4"/>
    </row>
    <row r="11663" spans="4:4">
      <c r="D11663" s="4"/>
    </row>
    <row r="11664" spans="4:4">
      <c r="D11664" s="4"/>
    </row>
    <row r="11665" spans="4:4">
      <c r="D11665" s="4"/>
    </row>
    <row r="11666" spans="4:4">
      <c r="D11666" s="4"/>
    </row>
    <row r="11667" spans="4:4">
      <c r="D11667" s="4"/>
    </row>
    <row r="11668" spans="4:4">
      <c r="D11668" s="4"/>
    </row>
    <row r="11669" spans="4:4">
      <c r="D11669" s="4"/>
    </row>
    <row r="11670" spans="4:4">
      <c r="D11670" s="4"/>
    </row>
    <row r="11671" spans="4:4">
      <c r="D11671" s="4"/>
    </row>
    <row r="11672" spans="4:4">
      <c r="D11672" s="4"/>
    </row>
    <row r="11673" spans="4:4">
      <c r="D11673" s="4"/>
    </row>
    <row r="11674" spans="4:4">
      <c r="D11674" s="4"/>
    </row>
    <row r="11675" spans="4:4">
      <c r="D11675" s="4"/>
    </row>
    <row r="11676" spans="4:4">
      <c r="D11676" s="4"/>
    </row>
    <row r="11677" spans="4:4">
      <c r="D11677" s="4"/>
    </row>
    <row r="11678" spans="4:4">
      <c r="D11678" s="4"/>
    </row>
    <row r="11679" spans="4:4">
      <c r="D11679" s="4"/>
    </row>
    <row r="11680" spans="4:4">
      <c r="D11680" s="4"/>
    </row>
    <row r="11681" spans="4:4">
      <c r="D11681" s="4"/>
    </row>
    <row r="11682" spans="4:4">
      <c r="D11682" s="4"/>
    </row>
    <row r="11683" spans="4:4">
      <c r="D11683" s="4"/>
    </row>
    <row r="11684" spans="4:4">
      <c r="D11684" s="4"/>
    </row>
    <row r="11685" spans="4:4">
      <c r="D11685" s="4"/>
    </row>
    <row r="11686" spans="4:4">
      <c r="D11686" s="4"/>
    </row>
    <row r="11687" spans="4:4">
      <c r="D11687" s="4"/>
    </row>
    <row r="11688" spans="4:4">
      <c r="D11688" s="4"/>
    </row>
    <row r="11689" spans="4:4">
      <c r="D11689" s="4"/>
    </row>
    <row r="11690" spans="4:4">
      <c r="D11690" s="4"/>
    </row>
    <row r="11691" spans="4:4">
      <c r="D11691" s="4"/>
    </row>
    <row r="11692" spans="4:4">
      <c r="D11692" s="4"/>
    </row>
    <row r="11693" spans="4:4">
      <c r="D11693" s="4"/>
    </row>
    <row r="11694" spans="4:4">
      <c r="D11694" s="4"/>
    </row>
    <row r="11695" spans="4:4">
      <c r="D11695" s="4"/>
    </row>
    <row r="11696" spans="4:4">
      <c r="D11696" s="4"/>
    </row>
    <row r="11697" spans="4:4">
      <c r="D11697" s="4"/>
    </row>
    <row r="11698" spans="4:4">
      <c r="D11698" s="4"/>
    </row>
    <row r="11699" spans="4:4">
      <c r="D11699" s="4"/>
    </row>
    <row r="11700" spans="4:4">
      <c r="D11700" s="4"/>
    </row>
    <row r="11701" spans="4:4">
      <c r="D11701" s="4"/>
    </row>
    <row r="11702" spans="4:4">
      <c r="D11702" s="4"/>
    </row>
    <row r="11703" spans="4:4">
      <c r="D11703" s="4"/>
    </row>
    <row r="11704" spans="4:4">
      <c r="D11704" s="4"/>
    </row>
    <row r="11705" spans="4:4">
      <c r="D11705" s="4"/>
    </row>
    <row r="11706" spans="4:4">
      <c r="D11706" s="4"/>
    </row>
    <row r="11707" spans="4:4">
      <c r="D11707" s="4"/>
    </row>
    <row r="11708" spans="4:4">
      <c r="D11708" s="4"/>
    </row>
    <row r="11709" spans="4:4">
      <c r="D11709" s="4"/>
    </row>
    <row r="11710" spans="4:4">
      <c r="D11710" s="4"/>
    </row>
    <row r="11711" spans="4:4">
      <c r="D11711" s="4"/>
    </row>
    <row r="11712" spans="4:4">
      <c r="D11712" s="4"/>
    </row>
    <row r="11713" spans="4:4">
      <c r="D11713" s="4"/>
    </row>
    <row r="11714" spans="4:4">
      <c r="D11714" s="4"/>
    </row>
    <row r="11715" spans="4:4">
      <c r="D11715" s="4"/>
    </row>
    <row r="11716" spans="4:4">
      <c r="D11716" s="4"/>
    </row>
    <row r="11717" spans="4:4">
      <c r="D11717" s="4"/>
    </row>
    <row r="11718" spans="4:4">
      <c r="D11718" s="4"/>
    </row>
    <row r="11719" spans="4:4">
      <c r="D11719" s="4"/>
    </row>
    <row r="11720" spans="4:4">
      <c r="D11720" s="4"/>
    </row>
    <row r="11721" spans="4:4">
      <c r="D11721" s="4"/>
    </row>
    <row r="11722" spans="4:4">
      <c r="D11722" s="4"/>
    </row>
    <row r="11723" spans="4:4">
      <c r="D11723" s="4"/>
    </row>
    <row r="11724" spans="4:4">
      <c r="D11724" s="4"/>
    </row>
    <row r="11725" spans="4:4">
      <c r="D11725" s="4"/>
    </row>
    <row r="11726" spans="4:4">
      <c r="D11726" s="4"/>
    </row>
    <row r="11727" spans="4:4">
      <c r="D11727" s="4"/>
    </row>
    <row r="11728" spans="4:4">
      <c r="D11728" s="4"/>
    </row>
    <row r="11729" spans="4:4">
      <c r="D11729" s="4"/>
    </row>
    <row r="11730" spans="4:4">
      <c r="D11730" s="4"/>
    </row>
    <row r="11731" spans="4:4">
      <c r="D11731" s="4"/>
    </row>
    <row r="11732" spans="4:4">
      <c r="D11732" s="4"/>
    </row>
    <row r="11733" spans="4:4">
      <c r="D11733" s="4"/>
    </row>
    <row r="11734" spans="4:4">
      <c r="D11734" s="4"/>
    </row>
    <row r="11735" spans="4:4">
      <c r="D11735" s="4"/>
    </row>
    <row r="11736" spans="4:4">
      <c r="D11736" s="4"/>
    </row>
    <row r="11737" spans="4:4">
      <c r="D11737" s="4"/>
    </row>
    <row r="11738" spans="4:4">
      <c r="D11738" s="4"/>
    </row>
    <row r="11739" spans="4:4">
      <c r="D11739" s="4"/>
    </row>
    <row r="11740" spans="4:4">
      <c r="D11740" s="4"/>
    </row>
    <row r="11741" spans="4:4">
      <c r="D11741" s="4"/>
    </row>
    <row r="11742" spans="4:4">
      <c r="D11742" s="4"/>
    </row>
    <row r="11743" spans="4:4">
      <c r="D11743" s="4"/>
    </row>
    <row r="11744" spans="4:4">
      <c r="D11744" s="4"/>
    </row>
    <row r="11745" spans="4:4">
      <c r="D11745" s="4"/>
    </row>
    <row r="11746" spans="4:4">
      <c r="D11746" s="4"/>
    </row>
    <row r="11747" spans="4:4">
      <c r="D11747" s="4"/>
    </row>
    <row r="11748" spans="4:4">
      <c r="D11748" s="4"/>
    </row>
    <row r="11749" spans="4:4">
      <c r="D11749" s="4"/>
    </row>
    <row r="11750" spans="4:4">
      <c r="D11750" s="4"/>
    </row>
    <row r="11751" spans="4:4">
      <c r="D11751" s="4"/>
    </row>
    <row r="11752" spans="4:4">
      <c r="D11752" s="4"/>
    </row>
    <row r="11753" spans="4:4">
      <c r="D11753" s="4"/>
    </row>
    <row r="11754" spans="4:4">
      <c r="D11754" s="4"/>
    </row>
    <row r="11755" spans="4:4">
      <c r="D11755" s="4"/>
    </row>
    <row r="11756" spans="4:4">
      <c r="D11756" s="4"/>
    </row>
    <row r="11757" spans="4:4">
      <c r="D11757" s="4"/>
    </row>
    <row r="11758" spans="4:4">
      <c r="D11758" s="4"/>
    </row>
    <row r="11759" spans="4:4">
      <c r="D11759" s="4"/>
    </row>
    <row r="11760" spans="4:4">
      <c r="D11760" s="4"/>
    </row>
    <row r="11761" spans="4:4">
      <c r="D11761" s="4"/>
    </row>
    <row r="11762" spans="4:4">
      <c r="D11762" s="4"/>
    </row>
    <row r="11763" spans="4:4">
      <c r="D11763" s="4"/>
    </row>
    <row r="11764" spans="4:4">
      <c r="D11764" s="4"/>
    </row>
    <row r="11765" spans="4:4">
      <c r="D11765" s="4"/>
    </row>
    <row r="11766" spans="4:4">
      <c r="D11766" s="4"/>
    </row>
    <row r="11767" spans="4:4">
      <c r="D11767" s="4"/>
    </row>
    <row r="11768" spans="4:4">
      <c r="D11768" s="4"/>
    </row>
    <row r="11769" spans="4:4">
      <c r="D11769" s="4"/>
    </row>
    <row r="11770" spans="4:4">
      <c r="D11770" s="4"/>
    </row>
    <row r="11771" spans="4:4">
      <c r="D11771" s="4"/>
    </row>
    <row r="11772" spans="4:4">
      <c r="D11772" s="4"/>
    </row>
    <row r="11773" spans="4:4">
      <c r="D11773" s="4"/>
    </row>
    <row r="11774" spans="4:4">
      <c r="D11774" s="4"/>
    </row>
    <row r="11775" spans="4:4">
      <c r="D11775" s="4"/>
    </row>
    <row r="11776" spans="4:4">
      <c r="D11776" s="4"/>
    </row>
    <row r="11777" spans="4:4">
      <c r="D11777" s="4"/>
    </row>
    <row r="11778" spans="4:4">
      <c r="D11778" s="4"/>
    </row>
    <row r="11779" spans="4:4">
      <c r="D11779" s="4"/>
    </row>
    <row r="11780" spans="4:4">
      <c r="D11780" s="4"/>
    </row>
    <row r="11781" spans="4:4">
      <c r="D11781" s="4"/>
    </row>
    <row r="11782" spans="4:4">
      <c r="D11782" s="4"/>
    </row>
    <row r="11783" spans="4:4">
      <c r="D11783" s="4"/>
    </row>
    <row r="11784" spans="4:4">
      <c r="D11784" s="4"/>
    </row>
    <row r="11785" spans="4:4">
      <c r="D11785" s="4"/>
    </row>
    <row r="11786" spans="4:4">
      <c r="D11786" s="4"/>
    </row>
    <row r="11787" spans="4:4">
      <c r="D11787" s="4"/>
    </row>
    <row r="11788" spans="4:4">
      <c r="D11788" s="4"/>
    </row>
    <row r="11789" spans="4:4">
      <c r="D11789" s="4"/>
    </row>
    <row r="11790" spans="4:4">
      <c r="D11790" s="4"/>
    </row>
    <row r="11791" spans="4:4">
      <c r="D11791" s="4"/>
    </row>
    <row r="11792" spans="4:4">
      <c r="D11792" s="4"/>
    </row>
    <row r="11793" spans="4:4">
      <c r="D11793" s="4"/>
    </row>
    <row r="11794" spans="4:4">
      <c r="D11794" s="4"/>
    </row>
    <row r="11795" spans="4:4">
      <c r="D11795" s="4"/>
    </row>
    <row r="11796" spans="4:4">
      <c r="D11796" s="4"/>
    </row>
    <row r="11797" spans="4:4">
      <c r="D11797" s="4"/>
    </row>
    <row r="11798" spans="4:4">
      <c r="D11798" s="4"/>
    </row>
    <row r="11799" spans="4:4">
      <c r="D11799" s="4"/>
    </row>
    <row r="11800" spans="4:4">
      <c r="D11800" s="4"/>
    </row>
    <row r="11801" spans="4:4">
      <c r="D11801" s="4"/>
    </row>
    <row r="11802" spans="4:4">
      <c r="D11802" s="4"/>
    </row>
    <row r="11803" spans="4:4">
      <c r="D11803" s="4"/>
    </row>
    <row r="11804" spans="4:4">
      <c r="D11804" s="4"/>
    </row>
    <row r="11805" spans="4:4">
      <c r="D11805" s="4"/>
    </row>
    <row r="11806" spans="4:4">
      <c r="D11806" s="4"/>
    </row>
    <row r="11807" spans="4:4">
      <c r="D11807" s="4"/>
    </row>
    <row r="11808" spans="4:4">
      <c r="D11808" s="4"/>
    </row>
    <row r="11809" spans="4:4">
      <c r="D11809" s="4"/>
    </row>
    <row r="11810" spans="4:4">
      <c r="D11810" s="4"/>
    </row>
    <row r="11811" spans="4:4">
      <c r="D11811" s="4"/>
    </row>
    <row r="11812" spans="4:4">
      <c r="D11812" s="4"/>
    </row>
    <row r="11813" spans="4:4">
      <c r="D11813" s="4"/>
    </row>
    <row r="11814" spans="4:4">
      <c r="D11814" s="4"/>
    </row>
    <row r="11815" spans="4:4">
      <c r="D11815" s="4"/>
    </row>
    <row r="11816" spans="4:4">
      <c r="D11816" s="4"/>
    </row>
    <row r="11817" spans="4:4">
      <c r="D11817" s="4"/>
    </row>
    <row r="11818" spans="4:4">
      <c r="D11818" s="4"/>
    </row>
    <row r="11819" spans="4:4">
      <c r="D11819" s="4"/>
    </row>
    <row r="11820" spans="4:4">
      <c r="D11820" s="4"/>
    </row>
    <row r="11821" spans="4:4">
      <c r="D11821" s="4"/>
    </row>
    <row r="11822" spans="4:4">
      <c r="D11822" s="4"/>
    </row>
    <row r="11823" spans="4:4">
      <c r="D11823" s="4"/>
    </row>
    <row r="11824" spans="4:4">
      <c r="D11824" s="4"/>
    </row>
    <row r="11825" spans="4:4">
      <c r="D11825" s="4"/>
    </row>
    <row r="11826" spans="4:4">
      <c r="D11826" s="4"/>
    </row>
    <row r="11827" spans="4:4">
      <c r="D11827" s="4"/>
    </row>
    <row r="11828" spans="4:4">
      <c r="D11828" s="4"/>
    </row>
    <row r="11829" spans="4:4">
      <c r="D11829" s="4"/>
    </row>
    <row r="11830" spans="4:4">
      <c r="D11830" s="4"/>
    </row>
    <row r="11831" spans="4:4">
      <c r="D11831" s="4"/>
    </row>
    <row r="11832" spans="4:4">
      <c r="D11832" s="4"/>
    </row>
    <row r="11833" spans="4:4">
      <c r="D11833" s="4"/>
    </row>
    <row r="11834" spans="4:4">
      <c r="D11834" s="4"/>
    </row>
    <row r="11835" spans="4:4">
      <c r="D11835" s="4"/>
    </row>
    <row r="11836" spans="4:4">
      <c r="D11836" s="4"/>
    </row>
    <row r="11837" spans="4:4">
      <c r="D11837" s="4"/>
    </row>
    <row r="11838" spans="4:4">
      <c r="D11838" s="4"/>
    </row>
    <row r="11839" spans="4:4">
      <c r="D11839" s="4"/>
    </row>
    <row r="11840" spans="4:4">
      <c r="D11840" s="4"/>
    </row>
    <row r="11841" spans="4:4">
      <c r="D11841" s="4"/>
    </row>
    <row r="11842" spans="4:4">
      <c r="D11842" s="4"/>
    </row>
    <row r="11843" spans="4:4">
      <c r="D11843" s="4"/>
    </row>
    <row r="11844" spans="4:4">
      <c r="D11844" s="4"/>
    </row>
    <row r="11845" spans="4:4">
      <c r="D11845" s="4"/>
    </row>
    <row r="11846" spans="4:4">
      <c r="D11846" s="4"/>
    </row>
    <row r="11847" spans="4:4">
      <c r="D11847" s="4"/>
    </row>
    <row r="11848" spans="4:4">
      <c r="D11848" s="4"/>
    </row>
    <row r="11849" spans="4:4">
      <c r="D11849" s="4"/>
    </row>
    <row r="11850" spans="4:4">
      <c r="D11850" s="4"/>
    </row>
    <row r="11851" spans="4:4">
      <c r="D11851" s="4"/>
    </row>
    <row r="11852" spans="4:4">
      <c r="D11852" s="4"/>
    </row>
    <row r="11853" spans="4:4">
      <c r="D11853" s="4"/>
    </row>
    <row r="11854" spans="4:4">
      <c r="D11854" s="4"/>
    </row>
    <row r="11855" spans="4:4">
      <c r="D11855" s="4"/>
    </row>
    <row r="11856" spans="4:4">
      <c r="D11856" s="4"/>
    </row>
    <row r="11857" spans="4:4">
      <c r="D11857" s="4"/>
    </row>
    <row r="11858" spans="4:4">
      <c r="D11858" s="4"/>
    </row>
    <row r="11859" spans="4:4">
      <c r="D11859" s="4"/>
    </row>
    <row r="11860" spans="4:4">
      <c r="D11860" s="4"/>
    </row>
    <row r="11861" spans="4:4">
      <c r="D11861" s="4"/>
    </row>
    <row r="11862" spans="4:4">
      <c r="D11862" s="4"/>
    </row>
    <row r="11863" spans="4:4">
      <c r="D11863" s="4"/>
    </row>
    <row r="11864" spans="4:4">
      <c r="D11864" s="4"/>
    </row>
    <row r="11865" spans="4:4">
      <c r="D11865" s="4"/>
    </row>
    <row r="11866" spans="4:4">
      <c r="D11866" s="4"/>
    </row>
    <row r="11867" spans="4:4">
      <c r="D11867" s="4"/>
    </row>
    <row r="11868" spans="4:4">
      <c r="D11868" s="4"/>
    </row>
    <row r="11869" spans="4:4">
      <c r="D11869" s="4"/>
    </row>
    <row r="11870" spans="4:4">
      <c r="D11870" s="4"/>
    </row>
    <row r="11871" spans="4:4">
      <c r="D11871" s="4"/>
    </row>
    <row r="11872" spans="4:4">
      <c r="D11872" s="4"/>
    </row>
    <row r="11873" spans="4:4">
      <c r="D11873" s="4"/>
    </row>
    <row r="11874" spans="4:4">
      <c r="D11874" s="4"/>
    </row>
    <row r="11875" spans="4:4">
      <c r="D11875" s="4"/>
    </row>
    <row r="11876" spans="4:4">
      <c r="D11876" s="4"/>
    </row>
    <row r="11877" spans="4:4">
      <c r="D11877" s="4"/>
    </row>
    <row r="11878" spans="4:4">
      <c r="D11878" s="4"/>
    </row>
    <row r="11879" spans="4:4">
      <c r="D11879" s="4"/>
    </row>
    <row r="11880" spans="4:4">
      <c r="D11880" s="4"/>
    </row>
    <row r="11881" spans="4:4">
      <c r="D11881" s="4"/>
    </row>
    <row r="11882" spans="4:4">
      <c r="D11882" s="4"/>
    </row>
    <row r="11883" spans="4:4">
      <c r="D11883" s="4"/>
    </row>
    <row r="11884" spans="4:4">
      <c r="D11884" s="4"/>
    </row>
    <row r="11885" spans="4:4">
      <c r="D11885" s="4"/>
    </row>
    <row r="11886" spans="4:4">
      <c r="D11886" s="4"/>
    </row>
    <row r="11887" spans="4:4">
      <c r="D11887" s="4"/>
    </row>
    <row r="11888" spans="4:4">
      <c r="D11888" s="4"/>
    </row>
    <row r="11889" spans="4:4">
      <c r="D11889" s="4"/>
    </row>
    <row r="11890" spans="4:4">
      <c r="D11890" s="4"/>
    </row>
    <row r="11891" spans="4:4">
      <c r="D11891" s="4"/>
    </row>
    <row r="11892" spans="4:4">
      <c r="D11892" s="4"/>
    </row>
    <row r="11893" spans="4:4">
      <c r="D11893" s="4"/>
    </row>
    <row r="11894" spans="4:4">
      <c r="D11894" s="4"/>
    </row>
    <row r="11895" spans="4:4">
      <c r="D11895" s="4"/>
    </row>
    <row r="11896" spans="4:4">
      <c r="D11896" s="4"/>
    </row>
    <row r="11897" spans="4:4">
      <c r="D11897" s="4"/>
    </row>
    <row r="11898" spans="4:4">
      <c r="D11898" s="4"/>
    </row>
    <row r="11899" spans="4:4">
      <c r="D11899" s="4"/>
    </row>
    <row r="11900" spans="4:4">
      <c r="D11900" s="4"/>
    </row>
    <row r="11901" spans="4:4">
      <c r="D11901" s="4"/>
    </row>
    <row r="11902" spans="4:4">
      <c r="D11902" s="4"/>
    </row>
    <row r="11903" spans="4:4">
      <c r="D11903" s="4"/>
    </row>
    <row r="11904" spans="4:4">
      <c r="D11904" s="4"/>
    </row>
    <row r="11905" spans="4:4">
      <c r="D11905" s="4"/>
    </row>
    <row r="11906" spans="4:4">
      <c r="D11906" s="4"/>
    </row>
    <row r="11907" spans="4:4">
      <c r="D11907" s="4"/>
    </row>
    <row r="11908" spans="4:4">
      <c r="D11908" s="4"/>
    </row>
    <row r="11909" spans="4:4">
      <c r="D11909" s="4"/>
    </row>
    <row r="11910" spans="4:4">
      <c r="D11910" s="4"/>
    </row>
    <row r="11911" spans="4:4">
      <c r="D11911" s="4"/>
    </row>
    <row r="11912" spans="4:4">
      <c r="D11912" s="4"/>
    </row>
    <row r="11913" spans="4:4">
      <c r="D11913" s="4"/>
    </row>
    <row r="11914" spans="4:4">
      <c r="D11914" s="4"/>
    </row>
    <row r="11915" spans="4:4">
      <c r="D11915" s="4"/>
    </row>
    <row r="11916" spans="4:4">
      <c r="D11916" s="4"/>
    </row>
    <row r="11917" spans="4:4">
      <c r="D11917" s="4"/>
    </row>
    <row r="11918" spans="4:4">
      <c r="D11918" s="4"/>
    </row>
    <row r="11919" spans="4:4">
      <c r="D11919" s="4"/>
    </row>
    <row r="11920" spans="4:4">
      <c r="D11920" s="4"/>
    </row>
    <row r="11921" spans="4:4">
      <c r="D11921" s="4"/>
    </row>
    <row r="11922" spans="4:4">
      <c r="D11922" s="4"/>
    </row>
    <row r="11923" spans="4:4">
      <c r="D11923" s="4"/>
    </row>
    <row r="11924" spans="4:4">
      <c r="D11924" s="4"/>
    </row>
    <row r="11925" spans="4:4">
      <c r="D11925" s="4"/>
    </row>
    <row r="11926" spans="4:4">
      <c r="D11926" s="4"/>
    </row>
    <row r="11927" spans="4:4">
      <c r="D11927" s="4"/>
    </row>
    <row r="11928" spans="4:4">
      <c r="D11928" s="4"/>
    </row>
    <row r="11929" spans="4:4">
      <c r="D11929" s="4"/>
    </row>
    <row r="11930" spans="4:4">
      <c r="D11930" s="4"/>
    </row>
    <row r="11931" spans="4:4">
      <c r="D11931" s="4"/>
    </row>
    <row r="11932" spans="4:4">
      <c r="D11932" s="4"/>
    </row>
    <row r="11933" spans="4:4">
      <c r="D11933" s="4"/>
    </row>
    <row r="11934" spans="4:4">
      <c r="D11934" s="4"/>
    </row>
    <row r="11935" spans="4:4">
      <c r="D11935" s="4"/>
    </row>
    <row r="11936" spans="4:4">
      <c r="D11936" s="4"/>
    </row>
    <row r="11937" spans="4:4">
      <c r="D11937" s="4"/>
    </row>
    <row r="11938" spans="4:4">
      <c r="D11938" s="4"/>
    </row>
    <row r="11939" spans="4:4">
      <c r="D11939" s="4"/>
    </row>
    <row r="11940" spans="4:4">
      <c r="D11940" s="4"/>
    </row>
    <row r="11941" spans="4:4">
      <c r="D11941" s="4"/>
    </row>
    <row r="11942" spans="4:4">
      <c r="D11942" s="4"/>
    </row>
    <row r="11943" spans="4:4">
      <c r="D11943" s="4"/>
    </row>
    <row r="11944" spans="4:4">
      <c r="D11944" s="4"/>
    </row>
    <row r="11945" spans="4:4">
      <c r="D11945" s="4"/>
    </row>
    <row r="11946" spans="4:4">
      <c r="D11946" s="4"/>
    </row>
    <row r="11947" spans="4:4">
      <c r="D11947" s="4"/>
    </row>
    <row r="11948" spans="4:4">
      <c r="D11948" s="4"/>
    </row>
    <row r="11949" spans="4:4">
      <c r="D11949" s="4"/>
    </row>
    <row r="11950" spans="4:4">
      <c r="D11950" s="4"/>
    </row>
    <row r="11951" spans="4:4">
      <c r="D11951" s="4"/>
    </row>
    <row r="11952" spans="4:4">
      <c r="D11952" s="4"/>
    </row>
    <row r="11953" spans="4:4">
      <c r="D11953" s="4"/>
    </row>
    <row r="11954" spans="4:4">
      <c r="D11954" s="4"/>
    </row>
    <row r="11955" spans="4:4">
      <c r="D11955" s="4"/>
    </row>
    <row r="11956" spans="4:4">
      <c r="D11956" s="4"/>
    </row>
    <row r="11957" spans="4:4">
      <c r="D11957" s="4"/>
    </row>
    <row r="11958" spans="4:4">
      <c r="D11958" s="4"/>
    </row>
    <row r="11959" spans="4:4">
      <c r="D11959" s="4"/>
    </row>
    <row r="11960" spans="4:4">
      <c r="D11960" s="4"/>
    </row>
    <row r="11961" spans="4:4">
      <c r="D11961" s="4"/>
    </row>
    <row r="11962" spans="4:4">
      <c r="D11962" s="4"/>
    </row>
    <row r="11963" spans="4:4">
      <c r="D11963" s="4"/>
    </row>
    <row r="11964" spans="4:4">
      <c r="D11964" s="4"/>
    </row>
    <row r="11965" spans="4:4">
      <c r="D11965" s="4"/>
    </row>
    <row r="11966" spans="4:4">
      <c r="D11966" s="4"/>
    </row>
    <row r="11967" spans="4:4">
      <c r="D11967" s="4"/>
    </row>
    <row r="11968" spans="4:4">
      <c r="D11968" s="4"/>
    </row>
    <row r="11969" spans="4:4">
      <c r="D11969" s="4"/>
    </row>
    <row r="11970" spans="4:4">
      <c r="D11970" s="4"/>
    </row>
    <row r="11971" spans="4:4">
      <c r="D11971" s="4"/>
    </row>
    <row r="11972" spans="4:4">
      <c r="D11972" s="4"/>
    </row>
    <row r="11973" spans="4:4">
      <c r="D11973" s="4"/>
    </row>
    <row r="11974" spans="4:4">
      <c r="D11974" s="4"/>
    </row>
    <row r="11975" spans="4:4">
      <c r="D11975" s="4"/>
    </row>
    <row r="11976" spans="4:4">
      <c r="D11976" s="4"/>
    </row>
    <row r="11977" spans="4:4">
      <c r="D11977" s="4"/>
    </row>
    <row r="11978" spans="4:4">
      <c r="D11978" s="4"/>
    </row>
    <row r="11979" spans="4:4">
      <c r="D11979" s="4"/>
    </row>
    <row r="11980" spans="4:4">
      <c r="D11980" s="4"/>
    </row>
    <row r="11981" spans="4:4">
      <c r="D11981" s="4"/>
    </row>
    <row r="11982" spans="4:4">
      <c r="D11982" s="4"/>
    </row>
    <row r="11983" spans="4:4">
      <c r="D11983" s="4"/>
    </row>
    <row r="11984" spans="4:4">
      <c r="D11984" s="4"/>
    </row>
    <row r="11985" spans="4:4">
      <c r="D11985" s="4"/>
    </row>
    <row r="11986" spans="4:4">
      <c r="D11986" s="4"/>
    </row>
    <row r="11987" spans="4:4">
      <c r="D11987" s="4"/>
    </row>
    <row r="11988" spans="4:4">
      <c r="D11988" s="4"/>
    </row>
    <row r="11989" spans="4:4">
      <c r="D11989" s="4"/>
    </row>
    <row r="11990" spans="4:4">
      <c r="D11990" s="4"/>
    </row>
    <row r="11991" spans="4:4">
      <c r="D11991" s="4"/>
    </row>
    <row r="11992" spans="4:4">
      <c r="D11992" s="4"/>
    </row>
    <row r="11993" spans="4:4">
      <c r="D11993" s="4"/>
    </row>
    <row r="11994" spans="4:4">
      <c r="D11994" s="4"/>
    </row>
    <row r="11995" spans="4:4">
      <c r="D11995" s="4"/>
    </row>
    <row r="11996" spans="4:4">
      <c r="D11996" s="4"/>
    </row>
    <row r="11997" spans="4:4">
      <c r="D11997" s="4"/>
    </row>
    <row r="11998" spans="4:4">
      <c r="D11998" s="4"/>
    </row>
    <row r="11999" spans="4:4">
      <c r="D11999" s="4"/>
    </row>
    <row r="12000" spans="4:4">
      <c r="D12000" s="4"/>
    </row>
    <row r="12001" spans="4:4">
      <c r="D12001" s="4"/>
    </row>
    <row r="12002" spans="4:4">
      <c r="D12002" s="4"/>
    </row>
    <row r="12003" spans="4:4">
      <c r="D12003" s="4"/>
    </row>
    <row r="12004" spans="4:4">
      <c r="D12004" s="4"/>
    </row>
    <row r="12005" spans="4:4">
      <c r="D12005" s="4"/>
    </row>
    <row r="12006" spans="4:4">
      <c r="D12006" s="4"/>
    </row>
    <row r="12007" spans="4:4">
      <c r="D12007" s="4"/>
    </row>
    <row r="12008" spans="4:4">
      <c r="D12008" s="4"/>
    </row>
    <row r="12009" spans="4:4">
      <c r="D12009" s="4"/>
    </row>
    <row r="12010" spans="4:4">
      <c r="D12010" s="4"/>
    </row>
    <row r="12011" spans="4:4">
      <c r="D12011" s="4"/>
    </row>
    <row r="12012" spans="4:4">
      <c r="D12012" s="4"/>
    </row>
    <row r="12013" spans="4:4">
      <c r="D12013" s="4"/>
    </row>
    <row r="12014" spans="4:4">
      <c r="D12014" s="4"/>
    </row>
    <row r="12015" spans="4:4">
      <c r="D12015" s="4"/>
    </row>
    <row r="12016" spans="4:4">
      <c r="D12016" s="4"/>
    </row>
    <row r="12017" spans="4:4">
      <c r="D12017" s="4"/>
    </row>
    <row r="12018" spans="4:4">
      <c r="D12018" s="4"/>
    </row>
    <row r="12019" spans="4:4">
      <c r="D12019" s="4"/>
    </row>
    <row r="12020" spans="4:4">
      <c r="D12020" s="4"/>
    </row>
    <row r="12021" spans="4:4">
      <c r="D12021" s="4"/>
    </row>
    <row r="12022" spans="4:4">
      <c r="D12022" s="4"/>
    </row>
    <row r="12023" spans="4:4">
      <c r="D12023" s="4"/>
    </row>
    <row r="12024" spans="4:4">
      <c r="D12024" s="4"/>
    </row>
    <row r="12025" spans="4:4">
      <c r="D12025" s="4"/>
    </row>
    <row r="12026" spans="4:4">
      <c r="D12026" s="4"/>
    </row>
    <row r="12027" spans="4:4">
      <c r="D12027" s="4"/>
    </row>
    <row r="12028" spans="4:4">
      <c r="D12028" s="4"/>
    </row>
    <row r="12029" spans="4:4">
      <c r="D12029" s="4"/>
    </row>
    <row r="12030" spans="4:4">
      <c r="D12030" s="4"/>
    </row>
    <row r="12031" spans="4:4">
      <c r="D12031" s="4"/>
    </row>
    <row r="12032" spans="4:4">
      <c r="D12032" s="4"/>
    </row>
    <row r="12033" spans="4:4">
      <c r="D12033" s="4"/>
    </row>
    <row r="12034" spans="4:4">
      <c r="D12034" s="4"/>
    </row>
    <row r="12035" spans="4:4">
      <c r="D12035" s="4"/>
    </row>
    <row r="12036" spans="4:4">
      <c r="D12036" s="4"/>
    </row>
    <row r="12037" spans="4:4">
      <c r="D12037" s="4"/>
    </row>
    <row r="12038" spans="4:4">
      <c r="D12038" s="4"/>
    </row>
    <row r="12039" spans="4:4">
      <c r="D12039" s="4"/>
    </row>
    <row r="12040" spans="4:4">
      <c r="D12040" s="4"/>
    </row>
    <row r="12041" spans="4:4">
      <c r="D12041" s="4"/>
    </row>
    <row r="12042" spans="4:4">
      <c r="D12042" s="4"/>
    </row>
    <row r="12043" spans="4:4">
      <c r="D12043" s="4"/>
    </row>
    <row r="12044" spans="4:4">
      <c r="D12044" s="4"/>
    </row>
    <row r="12045" spans="4:4">
      <c r="D12045" s="4"/>
    </row>
    <row r="12046" spans="4:4">
      <c r="D12046" s="4"/>
    </row>
    <row r="12047" spans="4:4">
      <c r="D12047" s="4"/>
    </row>
    <row r="12048" spans="4:4">
      <c r="D12048" s="4"/>
    </row>
    <row r="12049" spans="4:4">
      <c r="D12049" s="4"/>
    </row>
    <row r="12050" spans="4:4">
      <c r="D12050" s="4"/>
    </row>
    <row r="12051" spans="4:4">
      <c r="D12051" s="4"/>
    </row>
    <row r="12052" spans="4:4">
      <c r="D12052" s="4"/>
    </row>
    <row r="12053" spans="4:4">
      <c r="D12053" s="4"/>
    </row>
    <row r="12054" spans="4:4">
      <c r="D12054" s="4"/>
    </row>
    <row r="12055" spans="4:4">
      <c r="D12055" s="4"/>
    </row>
    <row r="12056" spans="4:4">
      <c r="D12056" s="4"/>
    </row>
    <row r="12057" spans="4:4">
      <c r="D12057" s="4"/>
    </row>
    <row r="12058" spans="4:4">
      <c r="D12058" s="4"/>
    </row>
    <row r="12059" spans="4:4">
      <c r="D12059" s="4"/>
    </row>
    <row r="12060" spans="4:4">
      <c r="D12060" s="4"/>
    </row>
    <row r="12061" spans="4:4">
      <c r="D12061" s="4"/>
    </row>
    <row r="12062" spans="4:4">
      <c r="D12062" s="4"/>
    </row>
    <row r="12063" spans="4:4">
      <c r="D12063" s="4"/>
    </row>
    <row r="12064" spans="4:4">
      <c r="D12064" s="4"/>
    </row>
    <row r="12065" spans="4:4">
      <c r="D12065" s="4"/>
    </row>
    <row r="12066" spans="4:4">
      <c r="D12066" s="4"/>
    </row>
    <row r="12067" spans="4:4">
      <c r="D12067" s="4"/>
    </row>
    <row r="12068" spans="4:4">
      <c r="D12068" s="4"/>
    </row>
    <row r="12069" spans="4:4">
      <c r="D12069" s="4"/>
    </row>
    <row r="12070" spans="4:4">
      <c r="D12070" s="4"/>
    </row>
    <row r="12071" spans="4:4">
      <c r="D12071" s="4"/>
    </row>
    <row r="12072" spans="4:4">
      <c r="D12072" s="4"/>
    </row>
    <row r="12073" spans="4:4">
      <c r="D12073" s="4"/>
    </row>
    <row r="12074" spans="4:4">
      <c r="D12074" s="4"/>
    </row>
    <row r="12075" spans="4:4">
      <c r="D12075" s="4"/>
    </row>
    <row r="12076" spans="4:4">
      <c r="D12076" s="4"/>
    </row>
    <row r="12077" spans="4:4">
      <c r="D12077" s="4"/>
    </row>
    <row r="12078" spans="4:4">
      <c r="D12078" s="4"/>
    </row>
    <row r="12079" spans="4:4">
      <c r="D12079" s="4"/>
    </row>
    <row r="12080" spans="4:4">
      <c r="D12080" s="4"/>
    </row>
    <row r="12081" spans="4:4">
      <c r="D12081" s="4"/>
    </row>
    <row r="12082" spans="4:4">
      <c r="D12082" s="4"/>
    </row>
    <row r="12083" spans="4:4">
      <c r="D12083" s="4"/>
    </row>
    <row r="12084" spans="4:4">
      <c r="D12084" s="4"/>
    </row>
    <row r="12085" spans="4:4">
      <c r="D12085" s="4"/>
    </row>
    <row r="12086" spans="4:4">
      <c r="D12086" s="4"/>
    </row>
    <row r="12087" spans="4:4">
      <c r="D12087" s="4"/>
    </row>
    <row r="12088" spans="4:4">
      <c r="D12088" s="4"/>
    </row>
    <row r="12089" spans="4:4">
      <c r="D12089" s="4"/>
    </row>
    <row r="12090" spans="4:4">
      <c r="D12090" s="4"/>
    </row>
    <row r="12091" spans="4:4">
      <c r="D12091" s="4"/>
    </row>
    <row r="12092" spans="4:4">
      <c r="D12092" s="4"/>
    </row>
    <row r="12093" spans="4:4">
      <c r="D12093" s="4"/>
    </row>
    <row r="12094" spans="4:4">
      <c r="D12094" s="4"/>
    </row>
    <row r="12095" spans="4:4">
      <c r="D12095" s="4"/>
    </row>
    <row r="12096" spans="4:4">
      <c r="D12096" s="4"/>
    </row>
    <row r="12097" spans="4:4">
      <c r="D12097" s="4"/>
    </row>
    <row r="12098" spans="4:4">
      <c r="D12098" s="4"/>
    </row>
    <row r="12099" spans="4:4">
      <c r="D12099" s="4"/>
    </row>
    <row r="12100" spans="4:4">
      <c r="D12100" s="4"/>
    </row>
    <row r="12101" spans="4:4">
      <c r="D12101" s="4"/>
    </row>
    <row r="12102" spans="4:4">
      <c r="D12102" s="4"/>
    </row>
    <row r="12103" spans="4:4">
      <c r="D12103" s="4"/>
    </row>
    <row r="12104" spans="4:4">
      <c r="D12104" s="4"/>
    </row>
    <row r="12105" spans="4:4">
      <c r="D12105" s="4"/>
    </row>
    <row r="12106" spans="4:4">
      <c r="D12106" s="4"/>
    </row>
    <row r="12107" spans="4:4">
      <c r="D12107" s="4"/>
    </row>
    <row r="12108" spans="4:4">
      <c r="D12108" s="4"/>
    </row>
    <row r="12109" spans="4:4">
      <c r="D12109" s="4"/>
    </row>
    <row r="12110" spans="4:4">
      <c r="D12110" s="4"/>
    </row>
    <row r="12111" spans="4:4">
      <c r="D12111" s="4"/>
    </row>
    <row r="12112" spans="4:4">
      <c r="D12112" s="4"/>
    </row>
    <row r="12113" spans="4:4">
      <c r="D12113" s="4"/>
    </row>
    <row r="12114" spans="4:4">
      <c r="D12114" s="4"/>
    </row>
    <row r="12115" spans="4:4">
      <c r="D12115" s="4"/>
    </row>
    <row r="12116" spans="4:4">
      <c r="D12116" s="4"/>
    </row>
    <row r="12117" spans="4:4">
      <c r="D12117" s="4"/>
    </row>
    <row r="12118" spans="4:4">
      <c r="D12118" s="4"/>
    </row>
    <row r="12119" spans="4:4">
      <c r="D12119" s="4"/>
    </row>
    <row r="12120" spans="4:4">
      <c r="D12120" s="4"/>
    </row>
    <row r="12121" spans="4:4">
      <c r="D12121" s="4"/>
    </row>
    <row r="12122" spans="4:4">
      <c r="D12122" s="4"/>
    </row>
    <row r="12123" spans="4:4">
      <c r="D12123" s="4"/>
    </row>
    <row r="12124" spans="4:4">
      <c r="D12124" s="4"/>
    </row>
    <row r="12125" spans="4:4">
      <c r="D12125" s="4"/>
    </row>
    <row r="12126" spans="4:4">
      <c r="D12126" s="4"/>
    </row>
    <row r="12127" spans="4:4">
      <c r="D12127" s="4"/>
    </row>
    <row r="12128" spans="4:4">
      <c r="D12128" s="4"/>
    </row>
    <row r="12129" spans="4:4">
      <c r="D12129" s="4"/>
    </row>
    <row r="12130" spans="4:4">
      <c r="D12130" s="4"/>
    </row>
    <row r="12131" spans="4:4">
      <c r="D12131" s="4"/>
    </row>
    <row r="12132" spans="4:4">
      <c r="D12132" s="4"/>
    </row>
    <row r="12133" spans="4:4">
      <c r="D12133" s="4"/>
    </row>
    <row r="12134" spans="4:4">
      <c r="D12134" s="4"/>
    </row>
    <row r="12135" spans="4:4">
      <c r="D12135" s="4"/>
    </row>
    <row r="12136" spans="4:4">
      <c r="D12136" s="4"/>
    </row>
    <row r="12137" spans="4:4">
      <c r="D12137" s="4"/>
    </row>
    <row r="12138" spans="4:4">
      <c r="D12138" s="4"/>
    </row>
    <row r="12139" spans="4:4">
      <c r="D12139" s="4"/>
    </row>
    <row r="12140" spans="4:4">
      <c r="D12140" s="4"/>
    </row>
    <row r="12141" spans="4:4">
      <c r="D12141" s="4"/>
    </row>
    <row r="12142" spans="4:4">
      <c r="D12142" s="4"/>
    </row>
    <row r="12143" spans="4:4">
      <c r="D12143" s="4"/>
    </row>
    <row r="12144" spans="4:4">
      <c r="D12144" s="4"/>
    </row>
    <row r="12145" spans="4:4">
      <c r="D12145" s="4"/>
    </row>
    <row r="12146" spans="4:4">
      <c r="D12146" s="4"/>
    </row>
    <row r="12147" spans="4:4">
      <c r="D12147" s="4"/>
    </row>
    <row r="12148" spans="4:4">
      <c r="D12148" s="4"/>
    </row>
    <row r="12149" spans="4:4">
      <c r="D12149" s="4"/>
    </row>
    <row r="12150" spans="4:4">
      <c r="D12150" s="4"/>
    </row>
    <row r="12151" spans="4:4">
      <c r="D12151" s="4"/>
    </row>
    <row r="12152" spans="4:4">
      <c r="D12152" s="4"/>
    </row>
    <row r="12153" spans="4:4">
      <c r="D12153" s="4"/>
    </row>
    <row r="12154" spans="4:4">
      <c r="D12154" s="4"/>
    </row>
    <row r="12155" spans="4:4">
      <c r="D12155" s="4"/>
    </row>
    <row r="12156" spans="4:4">
      <c r="D12156" s="4"/>
    </row>
    <row r="12157" spans="4:4">
      <c r="D12157" s="4"/>
    </row>
    <row r="12158" spans="4:4">
      <c r="D12158" s="4"/>
    </row>
    <row r="12159" spans="4:4">
      <c r="D12159" s="4"/>
    </row>
    <row r="12160" spans="4:4">
      <c r="D12160" s="4"/>
    </row>
    <row r="12161" spans="4:4">
      <c r="D12161" s="4"/>
    </row>
    <row r="12162" spans="4:4">
      <c r="D12162" s="4"/>
    </row>
    <row r="12163" spans="4:4">
      <c r="D12163" s="4"/>
    </row>
    <row r="12164" spans="4:4">
      <c r="D12164" s="4"/>
    </row>
    <row r="12165" spans="4:4">
      <c r="D12165" s="4"/>
    </row>
    <row r="12166" spans="4:4">
      <c r="D12166" s="4"/>
    </row>
    <row r="12167" spans="4:4">
      <c r="D12167" s="4"/>
    </row>
    <row r="12168" spans="4:4">
      <c r="D12168" s="4"/>
    </row>
    <row r="12169" spans="4:4">
      <c r="D12169" s="4"/>
    </row>
    <row r="12170" spans="4:4">
      <c r="D12170" s="4"/>
    </row>
    <row r="12171" spans="4:4">
      <c r="D12171" s="4"/>
    </row>
    <row r="12172" spans="4:4">
      <c r="D12172" s="4"/>
    </row>
    <row r="12173" spans="4:4">
      <c r="D12173" s="4"/>
    </row>
    <row r="12174" spans="4:4">
      <c r="D12174" s="4"/>
    </row>
    <row r="12175" spans="4:4">
      <c r="D12175" s="4"/>
    </row>
    <row r="12176" spans="4:4">
      <c r="D12176" s="4"/>
    </row>
    <row r="12177" spans="4:4">
      <c r="D12177" s="4"/>
    </row>
    <row r="12178" spans="4:4">
      <c r="D12178" s="4"/>
    </row>
    <row r="12179" spans="4:4">
      <c r="D12179" s="4"/>
    </row>
    <row r="12180" spans="4:4">
      <c r="D12180" s="4"/>
    </row>
    <row r="12181" spans="4:4">
      <c r="D12181" s="4"/>
    </row>
    <row r="12182" spans="4:4">
      <c r="D12182" s="4"/>
    </row>
    <row r="12183" spans="4:4">
      <c r="D12183" s="4"/>
    </row>
    <row r="12184" spans="4:4">
      <c r="D12184" s="4"/>
    </row>
    <row r="12185" spans="4:4">
      <c r="D12185" s="4"/>
    </row>
    <row r="12186" spans="4:4">
      <c r="D12186" s="4"/>
    </row>
    <row r="12187" spans="4:4">
      <c r="D12187" s="4"/>
    </row>
    <row r="12188" spans="4:4">
      <c r="D12188" s="4"/>
    </row>
    <row r="12189" spans="4:4">
      <c r="D12189" s="4"/>
    </row>
    <row r="12190" spans="4:4">
      <c r="D12190" s="4"/>
    </row>
    <row r="12191" spans="4:4">
      <c r="D12191" s="4"/>
    </row>
    <row r="12192" spans="4:4">
      <c r="D12192" s="4"/>
    </row>
    <row r="12193" spans="4:4">
      <c r="D12193" s="4"/>
    </row>
    <row r="12194" spans="4:4">
      <c r="D12194" s="4"/>
    </row>
    <row r="12195" spans="4:4">
      <c r="D12195" s="4"/>
    </row>
    <row r="12196" spans="4:4">
      <c r="D12196" s="4"/>
    </row>
    <row r="12197" spans="4:4">
      <c r="D12197" s="4"/>
    </row>
    <row r="12198" spans="4:4">
      <c r="D12198" s="4"/>
    </row>
    <row r="12199" spans="4:4">
      <c r="D12199" s="4"/>
    </row>
    <row r="12200" spans="4:4">
      <c r="D12200" s="4"/>
    </row>
    <row r="12201" spans="4:4">
      <c r="D12201" s="4"/>
    </row>
    <row r="12202" spans="4:4">
      <c r="D12202" s="4"/>
    </row>
    <row r="12203" spans="4:4">
      <c r="D12203" s="4"/>
    </row>
    <row r="12204" spans="4:4">
      <c r="D12204" s="4"/>
    </row>
    <row r="12205" spans="4:4">
      <c r="D12205" s="4"/>
    </row>
    <row r="12206" spans="4:4">
      <c r="D12206" s="4"/>
    </row>
    <row r="12207" spans="4:4">
      <c r="D12207" s="4"/>
    </row>
    <row r="12208" spans="4:4">
      <c r="D12208" s="4"/>
    </row>
    <row r="12209" spans="4:4">
      <c r="D12209" s="4"/>
    </row>
    <row r="12210" spans="4:4">
      <c r="D12210" s="4"/>
    </row>
    <row r="12211" spans="4:4">
      <c r="D12211" s="4"/>
    </row>
    <row r="12212" spans="4:4">
      <c r="D12212" s="4"/>
    </row>
    <row r="12213" spans="4:4">
      <c r="D12213" s="4"/>
    </row>
    <row r="12214" spans="4:4">
      <c r="D12214" s="4"/>
    </row>
    <row r="12215" spans="4:4">
      <c r="D12215" s="4"/>
    </row>
    <row r="12216" spans="4:4">
      <c r="D12216" s="4"/>
    </row>
    <row r="12217" spans="4:4">
      <c r="D12217" s="4"/>
    </row>
    <row r="12218" spans="4:4">
      <c r="D12218" s="4"/>
    </row>
    <row r="12219" spans="4:4">
      <c r="D12219" s="4"/>
    </row>
    <row r="12220" spans="4:4">
      <c r="D12220" s="4"/>
    </row>
    <row r="12221" spans="4:4">
      <c r="D12221" s="4"/>
    </row>
    <row r="12222" spans="4:4">
      <c r="D12222" s="4"/>
    </row>
    <row r="12223" spans="4:4">
      <c r="D12223" s="4"/>
    </row>
    <row r="12224" spans="4:4">
      <c r="D12224" s="4"/>
    </row>
    <row r="12225" spans="4:4">
      <c r="D12225" s="4"/>
    </row>
    <row r="12226" spans="4:4">
      <c r="D12226" s="4"/>
    </row>
    <row r="12227" spans="4:4">
      <c r="D12227" s="4"/>
    </row>
    <row r="12228" spans="4:4">
      <c r="D12228" s="4"/>
    </row>
    <row r="12229" spans="4:4">
      <c r="D12229" s="4"/>
    </row>
    <row r="12230" spans="4:4">
      <c r="D12230" s="4"/>
    </row>
    <row r="12231" spans="4:4">
      <c r="D12231" s="4"/>
    </row>
    <row r="12232" spans="4:4">
      <c r="D12232" s="4"/>
    </row>
    <row r="12233" spans="4:4">
      <c r="D12233" s="4"/>
    </row>
    <row r="12234" spans="4:4">
      <c r="D12234" s="4"/>
    </row>
    <row r="12235" spans="4:4">
      <c r="D12235" s="4"/>
    </row>
    <row r="12236" spans="4:4">
      <c r="D12236" s="4"/>
    </row>
    <row r="12237" spans="4:4">
      <c r="D12237" s="4"/>
    </row>
    <row r="12238" spans="4:4">
      <c r="D12238" s="4"/>
    </row>
    <row r="12239" spans="4:4">
      <c r="D12239" s="4"/>
    </row>
    <row r="12240" spans="4:4">
      <c r="D12240" s="4"/>
    </row>
    <row r="12241" spans="4:4">
      <c r="D12241" s="4"/>
    </row>
    <row r="12242" spans="4:4">
      <c r="D12242" s="4"/>
    </row>
    <row r="12243" spans="4:4">
      <c r="D12243" s="4"/>
    </row>
    <row r="12244" spans="4:4">
      <c r="D12244" s="4"/>
    </row>
    <row r="12245" spans="4:4">
      <c r="D12245" s="4"/>
    </row>
    <row r="12246" spans="4:4">
      <c r="D12246" s="4"/>
    </row>
    <row r="12247" spans="4:4">
      <c r="D12247" s="4"/>
    </row>
    <row r="12248" spans="4:4">
      <c r="D12248" s="4"/>
    </row>
    <row r="12249" spans="4:4">
      <c r="D12249" s="4"/>
    </row>
    <row r="12250" spans="4:4">
      <c r="D12250" s="4"/>
    </row>
    <row r="12251" spans="4:4">
      <c r="D12251" s="4"/>
    </row>
    <row r="12252" spans="4:4">
      <c r="D12252" s="4"/>
    </row>
    <row r="12253" spans="4:4">
      <c r="D12253" s="4"/>
    </row>
    <row r="12254" spans="4:4">
      <c r="D12254" s="4"/>
    </row>
    <row r="12255" spans="4:4">
      <c r="D12255" s="4"/>
    </row>
    <row r="12256" spans="4:4">
      <c r="D12256" s="4"/>
    </row>
    <row r="12257" spans="4:4">
      <c r="D12257" s="4"/>
    </row>
    <row r="12258" spans="4:4">
      <c r="D12258" s="4"/>
    </row>
    <row r="12259" spans="4:4">
      <c r="D12259" s="4"/>
    </row>
    <row r="12260" spans="4:4">
      <c r="D12260" s="4"/>
    </row>
    <row r="12261" spans="4:4">
      <c r="D12261" s="4"/>
    </row>
    <row r="12262" spans="4:4">
      <c r="D12262" s="4"/>
    </row>
    <row r="12263" spans="4:4">
      <c r="D12263" s="4"/>
    </row>
    <row r="12264" spans="4:4">
      <c r="D12264" s="4"/>
    </row>
    <row r="12265" spans="4:4">
      <c r="D12265" s="4"/>
    </row>
    <row r="12266" spans="4:4">
      <c r="D12266" s="4"/>
    </row>
    <row r="12267" spans="4:4">
      <c r="D12267" s="4"/>
    </row>
    <row r="12268" spans="4:4">
      <c r="D12268" s="4"/>
    </row>
    <row r="12269" spans="4:4">
      <c r="D12269" s="4"/>
    </row>
    <row r="12270" spans="4:4">
      <c r="D12270" s="4"/>
    </row>
    <row r="12271" spans="4:4">
      <c r="D12271" s="4"/>
    </row>
    <row r="12272" spans="4:4">
      <c r="D12272" s="4"/>
    </row>
    <row r="12273" spans="4:4">
      <c r="D12273" s="4"/>
    </row>
    <row r="12274" spans="4:4">
      <c r="D12274" s="4"/>
    </row>
    <row r="12275" spans="4:4">
      <c r="D12275" s="4"/>
    </row>
    <row r="12276" spans="4:4">
      <c r="D12276" s="4"/>
    </row>
    <row r="12277" spans="4:4">
      <c r="D12277" s="4"/>
    </row>
    <row r="12278" spans="4:4">
      <c r="D12278" s="4"/>
    </row>
    <row r="12279" spans="4:4">
      <c r="D12279" s="4"/>
    </row>
    <row r="12280" spans="4:4">
      <c r="D12280" s="4"/>
    </row>
    <row r="12281" spans="4:4">
      <c r="D12281" s="4"/>
    </row>
    <row r="12282" spans="4:4">
      <c r="D12282" s="4"/>
    </row>
    <row r="12283" spans="4:4">
      <c r="D12283" s="4"/>
    </row>
    <row r="12284" spans="4:4">
      <c r="D12284" s="4"/>
    </row>
    <row r="12285" spans="4:4">
      <c r="D12285" s="4"/>
    </row>
    <row r="12286" spans="4:4">
      <c r="D12286" s="4"/>
    </row>
    <row r="12287" spans="4:4">
      <c r="D12287" s="4"/>
    </row>
    <row r="12288" spans="4:4">
      <c r="D12288" s="4"/>
    </row>
    <row r="12289" spans="4:4">
      <c r="D12289" s="4"/>
    </row>
    <row r="12290" spans="4:4">
      <c r="D12290" s="4"/>
    </row>
    <row r="12291" spans="4:4">
      <c r="D12291" s="4"/>
    </row>
    <row r="12292" spans="4:4">
      <c r="D12292" s="4"/>
    </row>
    <row r="12293" spans="4:4">
      <c r="D12293" s="4"/>
    </row>
    <row r="12294" spans="4:4">
      <c r="D12294" s="4"/>
    </row>
    <row r="12295" spans="4:4">
      <c r="D12295" s="4"/>
    </row>
    <row r="12296" spans="4:4">
      <c r="D12296" s="4"/>
    </row>
    <row r="12297" spans="4:4">
      <c r="D12297" s="4"/>
    </row>
    <row r="12298" spans="4:4">
      <c r="D12298" s="4"/>
    </row>
    <row r="12299" spans="4:4">
      <c r="D12299" s="4"/>
    </row>
    <row r="12300" spans="4:4">
      <c r="D12300" s="4"/>
    </row>
    <row r="12301" spans="4:4">
      <c r="D12301" s="4"/>
    </row>
    <row r="12302" spans="4:4">
      <c r="D12302" s="4"/>
    </row>
    <row r="12303" spans="4:4">
      <c r="D12303" s="4"/>
    </row>
    <row r="12304" spans="4:4">
      <c r="D12304" s="4"/>
    </row>
    <row r="12305" spans="4:4">
      <c r="D12305" s="4"/>
    </row>
    <row r="12306" spans="4:4">
      <c r="D12306" s="4"/>
    </row>
    <row r="12307" spans="4:4">
      <c r="D12307" s="4"/>
    </row>
    <row r="12308" spans="4:4">
      <c r="D12308" s="4"/>
    </row>
    <row r="12309" spans="4:4">
      <c r="D12309" s="4"/>
    </row>
    <row r="12310" spans="4:4">
      <c r="D12310" s="4"/>
    </row>
    <row r="12311" spans="4:4">
      <c r="D12311" s="4"/>
    </row>
    <row r="12312" spans="4:4">
      <c r="D12312" s="4"/>
    </row>
    <row r="12313" spans="4:4">
      <c r="D12313" s="4"/>
    </row>
    <row r="12314" spans="4:4">
      <c r="D12314" s="4"/>
    </row>
    <row r="12315" spans="4:4">
      <c r="D12315" s="4"/>
    </row>
    <row r="12316" spans="4:4">
      <c r="D12316" s="4"/>
    </row>
    <row r="12317" spans="4:4">
      <c r="D12317" s="4"/>
    </row>
    <row r="12318" spans="4:4">
      <c r="D12318" s="4"/>
    </row>
    <row r="12319" spans="4:4">
      <c r="D12319" s="4"/>
    </row>
    <row r="12320" spans="4:4">
      <c r="D12320" s="4"/>
    </row>
    <row r="12321" spans="4:4">
      <c r="D12321" s="4"/>
    </row>
    <row r="12322" spans="4:4">
      <c r="D12322" s="4"/>
    </row>
    <row r="12323" spans="4:4">
      <c r="D12323" s="4"/>
    </row>
    <row r="12324" spans="4:4">
      <c r="D12324" s="4"/>
    </row>
    <row r="12325" spans="4:4">
      <c r="D12325" s="4"/>
    </row>
    <row r="12326" spans="4:4">
      <c r="D12326" s="4"/>
    </row>
    <row r="12327" spans="4:4">
      <c r="D12327" s="4"/>
    </row>
    <row r="12328" spans="4:4">
      <c r="D12328" s="4"/>
    </row>
    <row r="12329" spans="4:4">
      <c r="D12329" s="4"/>
    </row>
    <row r="12330" spans="4:4">
      <c r="D12330" s="4"/>
    </row>
    <row r="12331" spans="4:4">
      <c r="D12331" s="4"/>
    </row>
    <row r="12332" spans="4:4">
      <c r="D12332" s="4"/>
    </row>
    <row r="12333" spans="4:4">
      <c r="D12333" s="4"/>
    </row>
    <row r="12334" spans="4:4">
      <c r="D12334" s="4"/>
    </row>
    <row r="12335" spans="4:4">
      <c r="D12335" s="4"/>
    </row>
    <row r="12336" spans="4:4">
      <c r="D12336" s="4"/>
    </row>
    <row r="12337" spans="4:4">
      <c r="D12337" s="4"/>
    </row>
    <row r="12338" spans="4:4">
      <c r="D12338" s="4"/>
    </row>
    <row r="12339" spans="4:4">
      <c r="D12339" s="4"/>
    </row>
    <row r="12340" spans="4:4">
      <c r="D12340" s="4"/>
    </row>
    <row r="12341" spans="4:4">
      <c r="D12341" s="4"/>
    </row>
    <row r="12342" spans="4:4">
      <c r="D12342" s="4"/>
    </row>
    <row r="12343" spans="4:4">
      <c r="D12343" s="4"/>
    </row>
    <row r="12344" spans="4:4">
      <c r="D12344" s="4"/>
    </row>
    <row r="12345" spans="4:4">
      <c r="D12345" s="4"/>
    </row>
    <row r="12346" spans="4:4">
      <c r="D12346" s="4"/>
    </row>
    <row r="12347" spans="4:4">
      <c r="D12347" s="4"/>
    </row>
    <row r="12348" spans="4:4">
      <c r="D12348" s="4"/>
    </row>
    <row r="12349" spans="4:4">
      <c r="D12349" s="4"/>
    </row>
    <row r="12350" spans="4:4">
      <c r="D12350" s="4"/>
    </row>
    <row r="12351" spans="4:4">
      <c r="D12351" s="4"/>
    </row>
    <row r="12352" spans="4:4">
      <c r="D12352" s="4"/>
    </row>
    <row r="12353" spans="4:4">
      <c r="D12353" s="4"/>
    </row>
    <row r="12354" spans="4:4">
      <c r="D12354" s="4"/>
    </row>
    <row r="12355" spans="4:4">
      <c r="D12355" s="4"/>
    </row>
    <row r="12356" spans="4:4">
      <c r="D12356" s="4"/>
    </row>
    <row r="12357" spans="4:4">
      <c r="D12357" s="4"/>
    </row>
    <row r="12358" spans="4:4">
      <c r="D12358" s="4"/>
    </row>
    <row r="12359" spans="4:4">
      <c r="D12359" s="4"/>
    </row>
    <row r="12360" spans="4:4">
      <c r="D12360" s="4"/>
    </row>
    <row r="12361" spans="4:4">
      <c r="D12361" s="4"/>
    </row>
    <row r="12362" spans="4:4">
      <c r="D12362" s="4"/>
    </row>
    <row r="12363" spans="4:4">
      <c r="D12363" s="4"/>
    </row>
    <row r="12364" spans="4:4">
      <c r="D12364" s="4"/>
    </row>
    <row r="12365" spans="4:4">
      <c r="D12365" s="4"/>
    </row>
    <row r="12366" spans="4:4">
      <c r="D12366" s="4"/>
    </row>
    <row r="12367" spans="4:4">
      <c r="D12367" s="4"/>
    </row>
    <row r="12368" spans="4:4">
      <c r="D12368" s="4"/>
    </row>
    <row r="12369" spans="4:4">
      <c r="D12369" s="4"/>
    </row>
    <row r="12370" spans="4:4">
      <c r="D12370" s="4"/>
    </row>
    <row r="12371" spans="4:4">
      <c r="D12371" s="4"/>
    </row>
    <row r="12372" spans="4:4">
      <c r="D12372" s="4"/>
    </row>
    <row r="12373" spans="4:4">
      <c r="D12373" s="4"/>
    </row>
    <row r="12374" spans="4:4">
      <c r="D12374" s="4"/>
    </row>
    <row r="12375" spans="4:4">
      <c r="D12375" s="4"/>
    </row>
    <row r="12376" spans="4:4">
      <c r="D12376" s="4"/>
    </row>
    <row r="12377" spans="4:4">
      <c r="D12377" s="4"/>
    </row>
    <row r="12378" spans="4:4">
      <c r="D12378" s="4"/>
    </row>
    <row r="12379" spans="4:4">
      <c r="D12379" s="4"/>
    </row>
    <row r="12380" spans="4:4">
      <c r="D12380" s="4"/>
    </row>
    <row r="12381" spans="4:4">
      <c r="D12381" s="4"/>
    </row>
    <row r="12382" spans="4:4">
      <c r="D12382" s="4"/>
    </row>
    <row r="12383" spans="4:4">
      <c r="D12383" s="4"/>
    </row>
    <row r="12384" spans="4:4">
      <c r="D12384" s="4"/>
    </row>
    <row r="12385" spans="4:4">
      <c r="D12385" s="4"/>
    </row>
    <row r="12386" spans="4:4">
      <c r="D12386" s="4"/>
    </row>
    <row r="12387" spans="4:4">
      <c r="D12387" s="4"/>
    </row>
    <row r="12388" spans="4:4">
      <c r="D12388" s="4"/>
    </row>
    <row r="12389" spans="4:4">
      <c r="D12389" s="4"/>
    </row>
    <row r="12390" spans="4:4">
      <c r="D12390" s="4"/>
    </row>
    <row r="12391" spans="4:4">
      <c r="D12391" s="4"/>
    </row>
    <row r="12392" spans="4:4">
      <c r="D12392" s="4"/>
    </row>
    <row r="12393" spans="4:4">
      <c r="D12393" s="4"/>
    </row>
    <row r="12394" spans="4:4">
      <c r="D12394" s="4"/>
    </row>
    <row r="12395" spans="4:4">
      <c r="D12395" s="4"/>
    </row>
    <row r="12396" spans="4:4">
      <c r="D12396" s="4"/>
    </row>
    <row r="12397" spans="4:4">
      <c r="D12397" s="4"/>
    </row>
    <row r="12398" spans="4:4">
      <c r="D12398" s="4"/>
    </row>
    <row r="12399" spans="4:4">
      <c r="D12399" s="4"/>
    </row>
    <row r="12400" spans="4:4">
      <c r="D12400" s="4"/>
    </row>
    <row r="12401" spans="4:4">
      <c r="D12401" s="4"/>
    </row>
    <row r="12402" spans="4:4">
      <c r="D12402" s="4"/>
    </row>
    <row r="12403" spans="4:4">
      <c r="D12403" s="4"/>
    </row>
    <row r="12404" spans="4:4">
      <c r="D12404" s="4"/>
    </row>
    <row r="12405" spans="4:4">
      <c r="D12405" s="4"/>
    </row>
    <row r="12406" spans="4:4">
      <c r="D12406" s="4"/>
    </row>
    <row r="12407" spans="4:4">
      <c r="D12407" s="4"/>
    </row>
    <row r="12408" spans="4:4">
      <c r="D12408" s="4"/>
    </row>
    <row r="12409" spans="4:4">
      <c r="D12409" s="4"/>
    </row>
    <row r="12410" spans="4:4">
      <c r="D12410" s="4"/>
    </row>
    <row r="12411" spans="4:4">
      <c r="D12411" s="4"/>
    </row>
    <row r="12412" spans="4:4">
      <c r="D12412" s="4"/>
    </row>
    <row r="12413" spans="4:4">
      <c r="D12413" s="4"/>
    </row>
    <row r="12414" spans="4:4">
      <c r="D12414" s="4"/>
    </row>
    <row r="12415" spans="4:4">
      <c r="D12415" s="4"/>
    </row>
    <row r="12416" spans="4:4">
      <c r="D12416" s="4"/>
    </row>
    <row r="12417" spans="4:4">
      <c r="D12417" s="4"/>
    </row>
    <row r="12418" spans="4:4">
      <c r="D12418" s="4"/>
    </row>
    <row r="12419" spans="4:4">
      <c r="D12419" s="4"/>
    </row>
    <row r="12420" spans="4:4">
      <c r="D12420" s="4"/>
    </row>
    <row r="12421" spans="4:4">
      <c r="D12421" s="4"/>
    </row>
    <row r="12422" spans="4:4">
      <c r="D12422" s="4"/>
    </row>
    <row r="12423" spans="4:4">
      <c r="D12423" s="4"/>
    </row>
    <row r="12424" spans="4:4">
      <c r="D12424" s="4"/>
    </row>
    <row r="12425" spans="4:4">
      <c r="D12425" s="4"/>
    </row>
    <row r="12426" spans="4:4">
      <c r="D12426" s="4"/>
    </row>
    <row r="12427" spans="4:4">
      <c r="D12427" s="4"/>
    </row>
    <row r="12428" spans="4:4">
      <c r="D12428" s="4"/>
    </row>
    <row r="12429" spans="4:4">
      <c r="D12429" s="4"/>
    </row>
    <row r="12430" spans="4:4">
      <c r="D12430" s="4"/>
    </row>
    <row r="12431" spans="4:4">
      <c r="D12431" s="4"/>
    </row>
    <row r="12432" spans="4:4">
      <c r="D12432" s="4"/>
    </row>
    <row r="12433" spans="4:4">
      <c r="D12433" s="4"/>
    </row>
    <row r="12434" spans="4:4">
      <c r="D12434" s="4"/>
    </row>
    <row r="12435" spans="4:4">
      <c r="D12435" s="4"/>
    </row>
    <row r="12436" spans="4:4">
      <c r="D12436" s="4"/>
    </row>
    <row r="12437" spans="4:4">
      <c r="D12437" s="4"/>
    </row>
    <row r="12438" spans="4:4">
      <c r="D12438" s="4"/>
    </row>
    <row r="12439" spans="4:4">
      <c r="D12439" s="4"/>
    </row>
    <row r="12440" spans="4:4">
      <c r="D12440" s="4"/>
    </row>
    <row r="12441" spans="4:4">
      <c r="D12441" s="4"/>
    </row>
    <row r="12442" spans="4:4">
      <c r="D12442" s="4"/>
    </row>
    <row r="12443" spans="4:4">
      <c r="D12443" s="4"/>
    </row>
    <row r="12444" spans="4:4">
      <c r="D12444" s="4"/>
    </row>
    <row r="12445" spans="4:4">
      <c r="D12445" s="4"/>
    </row>
    <row r="12446" spans="4:4">
      <c r="D12446" s="4"/>
    </row>
    <row r="12447" spans="4:4">
      <c r="D12447" s="4"/>
    </row>
    <row r="12448" spans="4:4">
      <c r="D12448" s="4"/>
    </row>
    <row r="12449" spans="4:4">
      <c r="D12449" s="4"/>
    </row>
    <row r="12450" spans="4:4">
      <c r="D12450" s="4"/>
    </row>
    <row r="12451" spans="4:4">
      <c r="D12451" s="4"/>
    </row>
    <row r="12452" spans="4:4">
      <c r="D12452" s="4"/>
    </row>
    <row r="12453" spans="4:4">
      <c r="D12453" s="4"/>
    </row>
    <row r="12454" spans="4:4">
      <c r="D12454" s="4"/>
    </row>
    <row r="12455" spans="4:4">
      <c r="D12455" s="4"/>
    </row>
    <row r="12456" spans="4:4">
      <c r="D12456" s="4"/>
    </row>
    <row r="12457" spans="4:4">
      <c r="D12457" s="4"/>
    </row>
    <row r="12458" spans="4:4">
      <c r="D12458" s="4"/>
    </row>
    <row r="12459" spans="4:4">
      <c r="D12459" s="4"/>
    </row>
    <row r="12460" spans="4:4">
      <c r="D12460" s="4"/>
    </row>
    <row r="12461" spans="4:4">
      <c r="D12461" s="4"/>
    </row>
    <row r="12462" spans="4:4">
      <c r="D12462" s="4"/>
    </row>
    <row r="12463" spans="4:4">
      <c r="D12463" s="4"/>
    </row>
    <row r="12464" spans="4:4">
      <c r="D12464" s="4"/>
    </row>
    <row r="12465" spans="4:4">
      <c r="D12465" s="4"/>
    </row>
    <row r="12466" spans="4:4">
      <c r="D12466" s="4"/>
    </row>
    <row r="12467" spans="4:4">
      <c r="D12467" s="4"/>
    </row>
    <row r="12468" spans="4:4">
      <c r="D12468" s="4"/>
    </row>
    <row r="12469" spans="4:4">
      <c r="D12469" s="4"/>
    </row>
    <row r="12470" spans="4:4">
      <c r="D12470" s="4"/>
    </row>
    <row r="12471" spans="4:4">
      <c r="D12471" s="4"/>
    </row>
    <row r="12472" spans="4:4">
      <c r="D12472" s="4"/>
    </row>
    <row r="12473" spans="4:4">
      <c r="D12473" s="4"/>
    </row>
    <row r="12474" spans="4:4">
      <c r="D12474" s="4"/>
    </row>
    <row r="12475" spans="4:4">
      <c r="D12475" s="4"/>
    </row>
    <row r="12476" spans="4:4">
      <c r="D12476" s="4"/>
    </row>
    <row r="12477" spans="4:4">
      <c r="D12477" s="4"/>
    </row>
    <row r="12478" spans="4:4">
      <c r="D12478" s="4"/>
    </row>
    <row r="12479" spans="4:4">
      <c r="D12479" s="4"/>
    </row>
    <row r="12480" spans="4:4">
      <c r="D12480" s="4"/>
    </row>
    <row r="12481" spans="4:4">
      <c r="D12481" s="4"/>
    </row>
    <row r="12482" spans="4:4">
      <c r="D12482" s="4"/>
    </row>
    <row r="12483" spans="4:4">
      <c r="D12483" s="4"/>
    </row>
    <row r="12484" spans="4:4">
      <c r="D12484" s="4"/>
    </row>
    <row r="12485" spans="4:4">
      <c r="D12485" s="4"/>
    </row>
    <row r="12486" spans="4:4">
      <c r="D12486" s="4"/>
    </row>
    <row r="12487" spans="4:4">
      <c r="D12487" s="4"/>
    </row>
    <row r="12488" spans="4:4">
      <c r="D12488" s="4"/>
    </row>
    <row r="12489" spans="4:4">
      <c r="D12489" s="4"/>
    </row>
    <row r="12490" spans="4:4">
      <c r="D12490" s="4"/>
    </row>
    <row r="12491" spans="4:4">
      <c r="D12491" s="4"/>
    </row>
    <row r="12492" spans="4:4">
      <c r="D12492" s="4"/>
    </row>
    <row r="12493" spans="4:4">
      <c r="D12493" s="4"/>
    </row>
    <row r="12494" spans="4:4">
      <c r="D12494" s="4"/>
    </row>
    <row r="12495" spans="4:4">
      <c r="D12495" s="4"/>
    </row>
    <row r="12496" spans="4:4">
      <c r="D12496" s="4"/>
    </row>
    <row r="12497" spans="4:4">
      <c r="D12497" s="4"/>
    </row>
    <row r="12498" spans="4:4">
      <c r="D12498" s="4"/>
    </row>
    <row r="12499" spans="4:4">
      <c r="D12499" s="4"/>
    </row>
    <row r="12500" spans="4:4">
      <c r="D12500" s="4"/>
    </row>
    <row r="12501" spans="4:4">
      <c r="D12501" s="4"/>
    </row>
    <row r="12502" spans="4:4">
      <c r="D12502" s="4"/>
    </row>
    <row r="12503" spans="4:4">
      <c r="D12503" s="4"/>
    </row>
    <row r="12504" spans="4:4">
      <c r="D12504" s="4"/>
    </row>
    <row r="12505" spans="4:4">
      <c r="D12505" s="4"/>
    </row>
    <row r="12506" spans="4:4">
      <c r="D12506" s="4"/>
    </row>
    <row r="12507" spans="4:4">
      <c r="D12507" s="4"/>
    </row>
    <row r="12508" spans="4:4">
      <c r="D12508" s="4"/>
    </row>
    <row r="12509" spans="4:4">
      <c r="D12509" s="4"/>
    </row>
    <row r="12510" spans="4:4">
      <c r="D12510" s="4"/>
    </row>
    <row r="12511" spans="4:4">
      <c r="D12511" s="4"/>
    </row>
    <row r="12512" spans="4:4">
      <c r="D12512" s="4"/>
    </row>
    <row r="12513" spans="4:4">
      <c r="D12513" s="4"/>
    </row>
    <row r="12514" spans="4:4">
      <c r="D12514" s="4"/>
    </row>
    <row r="12515" spans="4:4">
      <c r="D12515" s="4"/>
    </row>
    <row r="12516" spans="4:4">
      <c r="D12516" s="4"/>
    </row>
    <row r="12517" spans="4:4">
      <c r="D12517" s="4"/>
    </row>
    <row r="12518" spans="4:4">
      <c r="D12518" s="4"/>
    </row>
    <row r="12519" spans="4:4">
      <c r="D12519" s="4"/>
    </row>
    <row r="12520" spans="4:4">
      <c r="D12520" s="4"/>
    </row>
    <row r="12521" spans="4:4">
      <c r="D12521" s="4"/>
    </row>
    <row r="12522" spans="4:4">
      <c r="D12522" s="4"/>
    </row>
    <row r="12523" spans="4:4">
      <c r="D12523" s="4"/>
    </row>
    <row r="12524" spans="4:4">
      <c r="D12524" s="4"/>
    </row>
    <row r="12525" spans="4:4">
      <c r="D12525" s="4"/>
    </row>
    <row r="12526" spans="4:4">
      <c r="D12526" s="4"/>
    </row>
    <row r="12527" spans="4:4">
      <c r="D12527" s="4"/>
    </row>
    <row r="12528" spans="4:4">
      <c r="D12528" s="4"/>
    </row>
    <row r="12529" spans="4:4">
      <c r="D12529" s="4"/>
    </row>
    <row r="12530" spans="4:4">
      <c r="D12530" s="4"/>
    </row>
    <row r="12531" spans="4:4">
      <c r="D12531" s="4"/>
    </row>
    <row r="12532" spans="4:4">
      <c r="D12532" s="4"/>
    </row>
    <row r="12533" spans="4:4">
      <c r="D12533" s="4"/>
    </row>
    <row r="12534" spans="4:4">
      <c r="D12534" s="4"/>
    </row>
    <row r="12535" spans="4:4">
      <c r="D12535" s="4"/>
    </row>
    <row r="12536" spans="4:4">
      <c r="D12536" s="4"/>
    </row>
    <row r="12537" spans="4:4">
      <c r="D12537" s="4"/>
    </row>
    <row r="12538" spans="4:4">
      <c r="D12538" s="4"/>
    </row>
    <row r="12539" spans="4:4">
      <c r="D12539" s="4"/>
    </row>
    <row r="12540" spans="4:4">
      <c r="D12540" s="4"/>
    </row>
    <row r="12541" spans="4:4">
      <c r="D12541" s="4"/>
    </row>
    <row r="12542" spans="4:4">
      <c r="D12542" s="4"/>
    </row>
    <row r="12543" spans="4:4">
      <c r="D12543" s="4"/>
    </row>
    <row r="12544" spans="4:4">
      <c r="D12544" s="4"/>
    </row>
    <row r="12545" spans="4:4">
      <c r="D12545" s="4"/>
    </row>
    <row r="12546" spans="4:4">
      <c r="D12546" s="4"/>
    </row>
    <row r="12547" spans="4:4">
      <c r="D12547" s="4"/>
    </row>
    <row r="12548" spans="4:4">
      <c r="D12548" s="4"/>
    </row>
    <row r="12549" spans="4:4">
      <c r="D12549" s="4"/>
    </row>
    <row r="12550" spans="4:4">
      <c r="D12550" s="4"/>
    </row>
    <row r="12551" spans="4:4">
      <c r="D12551" s="4"/>
    </row>
    <row r="12552" spans="4:4">
      <c r="D12552" s="4"/>
    </row>
    <row r="12553" spans="4:4">
      <c r="D12553" s="4"/>
    </row>
    <row r="12554" spans="4:4">
      <c r="D12554" s="4"/>
    </row>
    <row r="12555" spans="4:4">
      <c r="D12555" s="4"/>
    </row>
    <row r="12556" spans="4:4">
      <c r="D12556" s="4"/>
    </row>
    <row r="12557" spans="4:4">
      <c r="D12557" s="4"/>
    </row>
    <row r="12558" spans="4:4">
      <c r="D12558" s="4"/>
    </row>
    <row r="12559" spans="4:4">
      <c r="D12559" s="4"/>
    </row>
    <row r="12560" spans="4:4">
      <c r="D12560" s="4"/>
    </row>
    <row r="12561" spans="4:4">
      <c r="D12561" s="4"/>
    </row>
    <row r="12562" spans="4:4">
      <c r="D12562" s="4"/>
    </row>
    <row r="12563" spans="4:4">
      <c r="D12563" s="4"/>
    </row>
    <row r="12564" spans="4:4">
      <c r="D12564" s="4"/>
    </row>
    <row r="12565" spans="4:4">
      <c r="D12565" s="4"/>
    </row>
    <row r="12566" spans="4:4">
      <c r="D12566" s="4"/>
    </row>
    <row r="12567" spans="4:4">
      <c r="D12567" s="4"/>
    </row>
    <row r="12568" spans="4:4">
      <c r="D12568" s="4"/>
    </row>
    <row r="12569" spans="4:4">
      <c r="D12569" s="4"/>
    </row>
    <row r="12570" spans="4:4">
      <c r="D12570" s="4"/>
    </row>
    <row r="12571" spans="4:4">
      <c r="D12571" s="4"/>
    </row>
    <row r="12572" spans="4:4">
      <c r="D12572" s="4"/>
    </row>
    <row r="12573" spans="4:4">
      <c r="D12573" s="4"/>
    </row>
    <row r="12574" spans="4:4">
      <c r="D12574" s="4"/>
    </row>
    <row r="12575" spans="4:4">
      <c r="D12575" s="4"/>
    </row>
    <row r="12576" spans="4:4">
      <c r="D12576" s="4"/>
    </row>
    <row r="12577" spans="4:4">
      <c r="D12577" s="4"/>
    </row>
    <row r="12578" spans="4:4">
      <c r="D12578" s="4"/>
    </row>
    <row r="12579" spans="4:4">
      <c r="D12579" s="4"/>
    </row>
    <row r="12580" spans="4:4">
      <c r="D12580" s="4"/>
    </row>
    <row r="12581" spans="4:4">
      <c r="D12581" s="4"/>
    </row>
    <row r="12582" spans="4:4">
      <c r="D12582" s="4"/>
    </row>
    <row r="12583" spans="4:4">
      <c r="D12583" s="4"/>
    </row>
    <row r="12584" spans="4:4">
      <c r="D12584" s="4"/>
    </row>
    <row r="12585" spans="4:4">
      <c r="D12585" s="4"/>
    </row>
    <row r="12586" spans="4:4">
      <c r="D12586" s="4"/>
    </row>
    <row r="12587" spans="4:4">
      <c r="D12587" s="4"/>
    </row>
    <row r="12588" spans="4:4">
      <c r="D12588" s="4"/>
    </row>
    <row r="12589" spans="4:4">
      <c r="D12589" s="4"/>
    </row>
    <row r="12590" spans="4:4">
      <c r="D12590" s="4"/>
    </row>
    <row r="12591" spans="4:4">
      <c r="D12591" s="4"/>
    </row>
    <row r="12592" spans="4:4">
      <c r="D12592" s="4"/>
    </row>
    <row r="12593" spans="4:4">
      <c r="D12593" s="4"/>
    </row>
    <row r="12594" spans="4:4">
      <c r="D12594" s="4"/>
    </row>
    <row r="12595" spans="4:4">
      <c r="D12595" s="4"/>
    </row>
    <row r="12596" spans="4:4">
      <c r="D12596" s="4"/>
    </row>
    <row r="12597" spans="4:4">
      <c r="D12597" s="4"/>
    </row>
    <row r="12598" spans="4:4">
      <c r="D12598" s="4"/>
    </row>
    <row r="12599" spans="4:4">
      <c r="D12599" s="4"/>
    </row>
    <row r="12600" spans="4:4">
      <c r="D12600" s="4"/>
    </row>
    <row r="12601" spans="4:4">
      <c r="D12601" s="4"/>
    </row>
    <row r="12602" spans="4:4">
      <c r="D12602" s="4"/>
    </row>
    <row r="12603" spans="4:4">
      <c r="D12603" s="4"/>
    </row>
    <row r="12604" spans="4:4">
      <c r="D12604" s="4"/>
    </row>
    <row r="12605" spans="4:4">
      <c r="D12605" s="4"/>
    </row>
    <row r="12606" spans="4:4">
      <c r="D12606" s="4"/>
    </row>
    <row r="12607" spans="4:4">
      <c r="D12607" s="4"/>
    </row>
    <row r="12608" spans="4:4">
      <c r="D12608" s="4"/>
    </row>
    <row r="12609" spans="4:4">
      <c r="D12609" s="4"/>
    </row>
    <row r="12610" spans="4:4">
      <c r="D12610" s="4"/>
    </row>
    <row r="12611" spans="4:4">
      <c r="D12611" s="4"/>
    </row>
    <row r="12612" spans="4:4">
      <c r="D12612" s="4"/>
    </row>
    <row r="12613" spans="4:4">
      <c r="D12613" s="4"/>
    </row>
    <row r="12614" spans="4:4">
      <c r="D12614" s="4"/>
    </row>
    <row r="12615" spans="4:4">
      <c r="D12615" s="4"/>
    </row>
    <row r="12616" spans="4:4">
      <c r="D12616" s="4"/>
    </row>
    <row r="12617" spans="4:4">
      <c r="D12617" s="4"/>
    </row>
    <row r="12618" spans="4:4">
      <c r="D12618" s="4"/>
    </row>
    <row r="12619" spans="4:4">
      <c r="D12619" s="4"/>
    </row>
    <row r="12620" spans="4:4">
      <c r="D12620" s="4"/>
    </row>
    <row r="12621" spans="4:4">
      <c r="D12621" s="4"/>
    </row>
    <row r="12622" spans="4:4">
      <c r="D12622" s="4"/>
    </row>
    <row r="12623" spans="4:4">
      <c r="D12623" s="4"/>
    </row>
    <row r="12624" spans="4:4">
      <c r="D12624" s="4"/>
    </row>
    <row r="12625" spans="4:4">
      <c r="D12625" s="4"/>
    </row>
    <row r="12626" spans="4:4">
      <c r="D12626" s="4"/>
    </row>
    <row r="12627" spans="4:4">
      <c r="D12627" s="4"/>
    </row>
    <row r="12628" spans="4:4">
      <c r="D12628" s="4"/>
    </row>
    <row r="12629" spans="4:4">
      <c r="D12629" s="4"/>
    </row>
    <row r="12630" spans="4:4">
      <c r="D12630" s="4"/>
    </row>
    <row r="12631" spans="4:4">
      <c r="D12631" s="4"/>
    </row>
    <row r="12632" spans="4:4">
      <c r="D12632" s="4"/>
    </row>
    <row r="12633" spans="4:4">
      <c r="D12633" s="4"/>
    </row>
    <row r="12634" spans="4:4">
      <c r="D12634" s="4"/>
    </row>
    <row r="12635" spans="4:4">
      <c r="D12635" s="4"/>
    </row>
    <row r="12636" spans="4:4">
      <c r="D12636" s="4"/>
    </row>
    <row r="12637" spans="4:4">
      <c r="D12637" s="4"/>
    </row>
    <row r="12638" spans="4:4">
      <c r="D12638" s="4"/>
    </row>
    <row r="12639" spans="4:4">
      <c r="D12639" s="4"/>
    </row>
    <row r="12640" spans="4:4">
      <c r="D12640" s="4"/>
    </row>
    <row r="12641" spans="4:4">
      <c r="D12641" s="4"/>
    </row>
    <row r="12642" spans="4:4">
      <c r="D12642" s="4"/>
    </row>
    <row r="12643" spans="4:4">
      <c r="D12643" s="4"/>
    </row>
    <row r="12644" spans="4:4">
      <c r="D12644" s="4"/>
    </row>
    <row r="12645" spans="4:4">
      <c r="D12645" s="4"/>
    </row>
    <row r="12646" spans="4:4">
      <c r="D12646" s="4"/>
    </row>
    <row r="12647" spans="4:4">
      <c r="D12647" s="4"/>
    </row>
    <row r="12648" spans="4:4">
      <c r="D12648" s="4"/>
    </row>
    <row r="12649" spans="4:4">
      <c r="D12649" s="4"/>
    </row>
    <row r="12650" spans="4:4">
      <c r="D12650" s="4"/>
    </row>
    <row r="12651" spans="4:4">
      <c r="D12651" s="4"/>
    </row>
    <row r="12652" spans="4:4">
      <c r="D12652" s="4"/>
    </row>
    <row r="12653" spans="4:4">
      <c r="D12653" s="4"/>
    </row>
    <row r="12654" spans="4:4">
      <c r="D12654" s="4"/>
    </row>
    <row r="12655" spans="4:4">
      <c r="D12655" s="4"/>
    </row>
    <row r="12656" spans="4:4">
      <c r="D12656" s="4"/>
    </row>
    <row r="12657" spans="4:4">
      <c r="D12657" s="4"/>
    </row>
    <row r="12658" spans="4:4">
      <c r="D12658" s="4"/>
    </row>
    <row r="12659" spans="4:4">
      <c r="D12659" s="4"/>
    </row>
    <row r="12660" spans="4:4">
      <c r="D12660" s="4"/>
    </row>
    <row r="12661" spans="4:4">
      <c r="D12661" s="4"/>
    </row>
    <row r="12662" spans="4:4">
      <c r="D12662" s="4"/>
    </row>
    <row r="12663" spans="4:4">
      <c r="D12663" s="4"/>
    </row>
    <row r="12664" spans="4:4">
      <c r="D12664" s="4"/>
    </row>
    <row r="12665" spans="4:4">
      <c r="D12665" s="4"/>
    </row>
    <row r="12666" spans="4:4">
      <c r="D12666" s="4"/>
    </row>
    <row r="12667" spans="4:4">
      <c r="D12667" s="4"/>
    </row>
    <row r="12668" spans="4:4">
      <c r="D12668" s="4"/>
    </row>
    <row r="12669" spans="4:4">
      <c r="D12669" s="4"/>
    </row>
    <row r="12670" spans="4:4">
      <c r="D12670" s="4"/>
    </row>
    <row r="12671" spans="4:4">
      <c r="D12671" s="4"/>
    </row>
    <row r="12672" spans="4:4">
      <c r="D12672" s="4"/>
    </row>
    <row r="12673" spans="4:4">
      <c r="D12673" s="4"/>
    </row>
    <row r="12674" spans="4:4">
      <c r="D12674" s="4"/>
    </row>
    <row r="12675" spans="4:4">
      <c r="D12675" s="4"/>
    </row>
    <row r="12676" spans="4:4">
      <c r="D12676" s="4"/>
    </row>
    <row r="12677" spans="4:4">
      <c r="D12677" s="4"/>
    </row>
    <row r="12678" spans="4:4">
      <c r="D12678" s="4"/>
    </row>
    <row r="12679" spans="4:4">
      <c r="D12679" s="4"/>
    </row>
    <row r="12680" spans="4:4">
      <c r="D12680" s="4"/>
    </row>
    <row r="12681" spans="4:4">
      <c r="D12681" s="4"/>
    </row>
    <row r="12682" spans="4:4">
      <c r="D12682" s="4"/>
    </row>
    <row r="12683" spans="4:4">
      <c r="D12683" s="4"/>
    </row>
    <row r="12684" spans="4:4">
      <c r="D12684" s="4"/>
    </row>
    <row r="12685" spans="4:4">
      <c r="D12685" s="4"/>
    </row>
    <row r="12686" spans="4:4">
      <c r="D12686" s="4"/>
    </row>
    <row r="12687" spans="4:4">
      <c r="D12687" s="4"/>
    </row>
    <row r="12688" spans="4:4">
      <c r="D12688" s="4"/>
    </row>
    <row r="12689" spans="4:4">
      <c r="D12689" s="4"/>
    </row>
    <row r="12690" spans="4:4">
      <c r="D12690" s="4"/>
    </row>
    <row r="12691" spans="4:4">
      <c r="D12691" s="4"/>
    </row>
    <row r="12692" spans="4:4">
      <c r="D12692" s="4"/>
    </row>
    <row r="12693" spans="4:4">
      <c r="D12693" s="4"/>
    </row>
    <row r="12694" spans="4:4">
      <c r="D12694" s="4"/>
    </row>
    <row r="12695" spans="4:4">
      <c r="D12695" s="4"/>
    </row>
    <row r="12696" spans="4:4">
      <c r="D12696" s="4"/>
    </row>
    <row r="12697" spans="4:4">
      <c r="D12697" s="4"/>
    </row>
    <row r="12698" spans="4:4">
      <c r="D12698" s="4"/>
    </row>
    <row r="12699" spans="4:4">
      <c r="D12699" s="4"/>
    </row>
    <row r="12700" spans="4:4">
      <c r="D12700" s="4"/>
    </row>
    <row r="12701" spans="4:4">
      <c r="D12701" s="4"/>
    </row>
    <row r="12702" spans="4:4">
      <c r="D12702" s="4"/>
    </row>
    <row r="12703" spans="4:4">
      <c r="D12703" s="4"/>
    </row>
    <row r="12704" spans="4:4">
      <c r="D12704" s="4"/>
    </row>
    <row r="12705" spans="4:4">
      <c r="D12705" s="4"/>
    </row>
    <row r="12706" spans="4:4">
      <c r="D12706" s="4"/>
    </row>
    <row r="12707" spans="4:4">
      <c r="D12707" s="4"/>
    </row>
    <row r="12708" spans="4:4">
      <c r="D12708" s="4"/>
    </row>
    <row r="12709" spans="4:4">
      <c r="D12709" s="4"/>
    </row>
    <row r="12710" spans="4:4">
      <c r="D12710" s="4"/>
    </row>
    <row r="12711" spans="4:4">
      <c r="D12711" s="4"/>
    </row>
    <row r="12712" spans="4:4">
      <c r="D12712" s="4"/>
    </row>
    <row r="12713" spans="4:4">
      <c r="D12713" s="4"/>
    </row>
    <row r="12714" spans="4:4">
      <c r="D12714" s="4"/>
    </row>
    <row r="12715" spans="4:4">
      <c r="D12715" s="4"/>
    </row>
    <row r="12716" spans="4:4">
      <c r="D12716" s="4"/>
    </row>
    <row r="12717" spans="4:4">
      <c r="D12717" s="4"/>
    </row>
    <row r="12718" spans="4:4">
      <c r="D12718" s="4"/>
    </row>
    <row r="12719" spans="4:4">
      <c r="D12719" s="4"/>
    </row>
    <row r="12720" spans="4:4">
      <c r="D12720" s="4"/>
    </row>
    <row r="12721" spans="4:4">
      <c r="D12721" s="4"/>
    </row>
    <row r="12722" spans="4:4">
      <c r="D12722" s="4"/>
    </row>
    <row r="12723" spans="4:4">
      <c r="D12723" s="4"/>
    </row>
    <row r="12724" spans="4:4">
      <c r="D12724" s="4"/>
    </row>
    <row r="12725" spans="4:4">
      <c r="D12725" s="4"/>
    </row>
    <row r="12726" spans="4:4">
      <c r="D12726" s="4"/>
    </row>
    <row r="12727" spans="4:4">
      <c r="D12727" s="4"/>
    </row>
    <row r="12728" spans="4:4">
      <c r="D12728" s="4"/>
    </row>
    <row r="12729" spans="4:4">
      <c r="D12729" s="4"/>
    </row>
    <row r="12730" spans="4:4">
      <c r="D12730" s="4"/>
    </row>
    <row r="12731" spans="4:4">
      <c r="D12731" s="4"/>
    </row>
    <row r="12732" spans="4:4">
      <c r="D12732" s="4"/>
    </row>
    <row r="12733" spans="4:4">
      <c r="D12733" s="4"/>
    </row>
    <row r="12734" spans="4:4">
      <c r="D12734" s="4"/>
    </row>
    <row r="12735" spans="4:4">
      <c r="D12735" s="4"/>
    </row>
    <row r="12736" spans="4:4">
      <c r="D12736" s="4"/>
    </row>
    <row r="12737" spans="4:4">
      <c r="D12737" s="4"/>
    </row>
    <row r="12738" spans="4:4">
      <c r="D12738" s="4"/>
    </row>
    <row r="12739" spans="4:4">
      <c r="D12739" s="4"/>
    </row>
    <row r="12740" spans="4:4">
      <c r="D12740" s="4"/>
    </row>
    <row r="12741" spans="4:4">
      <c r="D12741" s="4"/>
    </row>
    <row r="12742" spans="4:4">
      <c r="D12742" s="4"/>
    </row>
    <row r="12743" spans="4:4">
      <c r="D12743" s="4"/>
    </row>
    <row r="12744" spans="4:4">
      <c r="D12744" s="4"/>
    </row>
    <row r="12745" spans="4:4">
      <c r="D12745" s="4"/>
    </row>
    <row r="12746" spans="4:4">
      <c r="D12746" s="4"/>
    </row>
    <row r="12747" spans="4:4">
      <c r="D12747" s="4"/>
    </row>
    <row r="12748" spans="4:4">
      <c r="D12748" s="4"/>
    </row>
    <row r="12749" spans="4:4">
      <c r="D12749" s="4"/>
    </row>
    <row r="12750" spans="4:4">
      <c r="D12750" s="4"/>
    </row>
    <row r="12751" spans="4:4">
      <c r="D12751" s="4"/>
    </row>
    <row r="12752" spans="4:4">
      <c r="D12752" s="4"/>
    </row>
    <row r="12753" spans="4:4">
      <c r="D12753" s="4"/>
    </row>
    <row r="12754" spans="4:4">
      <c r="D12754" s="4"/>
    </row>
    <row r="12755" spans="4:4">
      <c r="D12755" s="4"/>
    </row>
    <row r="12756" spans="4:4">
      <c r="D12756" s="4"/>
    </row>
    <row r="12757" spans="4:4">
      <c r="D12757" s="4"/>
    </row>
    <row r="12758" spans="4:4">
      <c r="D12758" s="4"/>
    </row>
    <row r="12759" spans="4:4">
      <c r="D12759" s="4"/>
    </row>
    <row r="12760" spans="4:4">
      <c r="D12760" s="4"/>
    </row>
    <row r="12761" spans="4:4">
      <c r="D12761" s="4"/>
    </row>
    <row r="12762" spans="4:4">
      <c r="D12762" s="4"/>
    </row>
    <row r="12763" spans="4:4">
      <c r="D12763" s="4"/>
    </row>
    <row r="12764" spans="4:4">
      <c r="D12764" s="4"/>
    </row>
    <row r="12765" spans="4:4">
      <c r="D12765" s="4"/>
    </row>
    <row r="12766" spans="4:4">
      <c r="D12766" s="4"/>
    </row>
    <row r="12767" spans="4:4">
      <c r="D12767" s="4"/>
    </row>
    <row r="12768" spans="4:4">
      <c r="D12768" s="4"/>
    </row>
    <row r="12769" spans="4:4">
      <c r="D12769" s="4"/>
    </row>
    <row r="12770" spans="4:4">
      <c r="D12770" s="4"/>
    </row>
    <row r="12771" spans="4:4">
      <c r="D12771" s="4"/>
    </row>
    <row r="12772" spans="4:4">
      <c r="D12772" s="4"/>
    </row>
    <row r="12773" spans="4:4">
      <c r="D12773" s="4"/>
    </row>
    <row r="12774" spans="4:4">
      <c r="D12774" s="4"/>
    </row>
    <row r="12775" spans="4:4">
      <c r="D12775" s="4"/>
    </row>
    <row r="12776" spans="4:4">
      <c r="D12776" s="4"/>
    </row>
    <row r="12777" spans="4:4">
      <c r="D12777" s="4"/>
    </row>
    <row r="12778" spans="4:4">
      <c r="D12778" s="4"/>
    </row>
    <row r="12779" spans="4:4">
      <c r="D12779" s="4"/>
    </row>
    <row r="12780" spans="4:4">
      <c r="D12780" s="4"/>
    </row>
    <row r="12781" spans="4:4">
      <c r="D12781" s="4"/>
    </row>
    <row r="12782" spans="4:4">
      <c r="D12782" s="4"/>
    </row>
    <row r="12783" spans="4:4">
      <c r="D12783" s="4"/>
    </row>
    <row r="12784" spans="4:4">
      <c r="D12784" s="4"/>
    </row>
    <row r="12785" spans="4:4">
      <c r="D12785" s="4"/>
    </row>
    <row r="12786" spans="4:4">
      <c r="D12786" s="4"/>
    </row>
    <row r="12787" spans="4:4">
      <c r="D12787" s="4"/>
    </row>
    <row r="12788" spans="4:4">
      <c r="D12788" s="4"/>
    </row>
    <row r="12789" spans="4:4">
      <c r="D12789" s="4"/>
    </row>
    <row r="12790" spans="4:4">
      <c r="D12790" s="4"/>
    </row>
    <row r="12791" spans="4:4">
      <c r="D12791" s="4"/>
    </row>
    <row r="12792" spans="4:4">
      <c r="D12792" s="4"/>
    </row>
    <row r="12793" spans="4:4">
      <c r="D12793" s="4"/>
    </row>
    <row r="12794" spans="4:4">
      <c r="D12794" s="4"/>
    </row>
    <row r="12795" spans="4:4">
      <c r="D12795" s="4"/>
    </row>
    <row r="12796" spans="4:4">
      <c r="D12796" s="4"/>
    </row>
    <row r="12797" spans="4:4">
      <c r="D12797" s="4"/>
    </row>
    <row r="12798" spans="4:4">
      <c r="D12798" s="4"/>
    </row>
    <row r="12799" spans="4:4">
      <c r="D12799" s="4"/>
    </row>
    <row r="12800" spans="4:4">
      <c r="D12800" s="4"/>
    </row>
    <row r="12801" spans="4:4">
      <c r="D12801" s="4"/>
    </row>
    <row r="12802" spans="4:4">
      <c r="D12802" s="4"/>
    </row>
    <row r="12803" spans="4:4">
      <c r="D12803" s="4"/>
    </row>
    <row r="12804" spans="4:4">
      <c r="D12804" s="4"/>
    </row>
    <row r="12805" spans="4:4">
      <c r="D12805" s="4"/>
    </row>
    <row r="12806" spans="4:4">
      <c r="D12806" s="4"/>
    </row>
    <row r="12807" spans="4:4">
      <c r="D12807" s="4"/>
    </row>
    <row r="12808" spans="4:4">
      <c r="D12808" s="4"/>
    </row>
    <row r="12809" spans="4:4">
      <c r="D12809" s="4"/>
    </row>
    <row r="12810" spans="4:4">
      <c r="D12810" s="4"/>
    </row>
    <row r="12811" spans="4:4">
      <c r="D12811" s="4"/>
    </row>
    <row r="12812" spans="4:4">
      <c r="D12812" s="4"/>
    </row>
    <row r="12813" spans="4:4">
      <c r="D12813" s="4"/>
    </row>
    <row r="12814" spans="4:4">
      <c r="D12814" s="4"/>
    </row>
    <row r="12815" spans="4:4">
      <c r="D12815" s="4"/>
    </row>
    <row r="12816" spans="4:4">
      <c r="D12816" s="4"/>
    </row>
    <row r="12817" spans="4:4">
      <c r="D12817" s="4"/>
    </row>
    <row r="12818" spans="4:4">
      <c r="D12818" s="4"/>
    </row>
    <row r="12819" spans="4:4">
      <c r="D12819" s="4"/>
    </row>
    <row r="12820" spans="4:4">
      <c r="D12820" s="4"/>
    </row>
    <row r="12821" spans="4:4">
      <c r="D12821" s="4"/>
    </row>
    <row r="12822" spans="4:4">
      <c r="D12822" s="4"/>
    </row>
    <row r="12823" spans="4:4">
      <c r="D12823" s="4"/>
    </row>
    <row r="12824" spans="4:4">
      <c r="D12824" s="4"/>
    </row>
    <row r="12825" spans="4:4">
      <c r="D12825" s="4"/>
    </row>
    <row r="12826" spans="4:4">
      <c r="D12826" s="4"/>
    </row>
    <row r="12827" spans="4:4">
      <c r="D12827" s="4"/>
    </row>
    <row r="12828" spans="4:4">
      <c r="D12828" s="4"/>
    </row>
    <row r="12829" spans="4:4">
      <c r="D12829" s="4"/>
    </row>
    <row r="12830" spans="4:4">
      <c r="D12830" s="4"/>
    </row>
    <row r="12831" spans="4:4">
      <c r="D12831" s="4"/>
    </row>
    <row r="12832" spans="4:4">
      <c r="D12832" s="4"/>
    </row>
    <row r="12833" spans="4:4">
      <c r="D12833" s="4"/>
    </row>
    <row r="12834" spans="4:4">
      <c r="D12834" s="4"/>
    </row>
    <row r="12835" spans="4:4">
      <c r="D12835" s="4"/>
    </row>
    <row r="12836" spans="4:4">
      <c r="D12836" s="4"/>
    </row>
    <row r="12837" spans="4:4">
      <c r="D12837" s="4"/>
    </row>
    <row r="12838" spans="4:4">
      <c r="D12838" s="4"/>
    </row>
    <row r="12839" spans="4:4">
      <c r="D12839" s="4"/>
    </row>
    <row r="12840" spans="4:4">
      <c r="D12840" s="4"/>
    </row>
    <row r="12841" spans="4:4">
      <c r="D12841" s="4"/>
    </row>
    <row r="12842" spans="4:4">
      <c r="D12842" s="4"/>
    </row>
    <row r="12843" spans="4:4">
      <c r="D12843" s="4"/>
    </row>
    <row r="12844" spans="4:4">
      <c r="D12844" s="4"/>
    </row>
    <row r="12845" spans="4:4">
      <c r="D12845" s="4"/>
    </row>
    <row r="12846" spans="4:4">
      <c r="D12846" s="4"/>
    </row>
    <row r="12847" spans="4:4">
      <c r="D12847" s="4"/>
    </row>
    <row r="12848" spans="4:4">
      <c r="D12848" s="4"/>
    </row>
    <row r="12849" spans="4:4">
      <c r="D12849" s="4"/>
    </row>
    <row r="12850" spans="4:4">
      <c r="D12850" s="4"/>
    </row>
    <row r="12851" spans="4:4">
      <c r="D12851" s="4"/>
    </row>
    <row r="12852" spans="4:4">
      <c r="D12852" s="4"/>
    </row>
    <row r="12853" spans="4:4">
      <c r="D12853" s="4"/>
    </row>
    <row r="12854" spans="4:4">
      <c r="D12854" s="4"/>
    </row>
    <row r="12855" spans="4:4">
      <c r="D12855" s="4"/>
    </row>
    <row r="12856" spans="4:4">
      <c r="D12856" s="4"/>
    </row>
    <row r="12857" spans="4:4">
      <c r="D12857" s="4"/>
    </row>
    <row r="12858" spans="4:4">
      <c r="D12858" s="4"/>
    </row>
    <row r="12859" spans="4:4">
      <c r="D12859" s="4"/>
    </row>
    <row r="12860" spans="4:4">
      <c r="D12860" s="4"/>
    </row>
    <row r="12861" spans="4:4">
      <c r="D12861" s="4"/>
    </row>
    <row r="12862" spans="4:4">
      <c r="D12862" s="4"/>
    </row>
    <row r="12863" spans="4:4">
      <c r="D12863" s="4"/>
    </row>
    <row r="12864" spans="4:4">
      <c r="D12864" s="4"/>
    </row>
    <row r="12865" spans="4:4">
      <c r="D12865" s="4"/>
    </row>
    <row r="12866" spans="4:4">
      <c r="D12866" s="4"/>
    </row>
    <row r="12867" spans="4:4">
      <c r="D12867" s="4"/>
    </row>
    <row r="12868" spans="4:4">
      <c r="D12868" s="4"/>
    </row>
    <row r="12869" spans="4:4">
      <c r="D12869" s="4"/>
    </row>
    <row r="12870" spans="4:4">
      <c r="D12870" s="4"/>
    </row>
    <row r="12871" spans="4:4">
      <c r="D12871" s="4"/>
    </row>
    <row r="12872" spans="4:4">
      <c r="D12872" s="4"/>
    </row>
    <row r="12873" spans="4:4">
      <c r="D12873" s="4"/>
    </row>
    <row r="12874" spans="4:4">
      <c r="D12874" s="4"/>
    </row>
    <row r="12875" spans="4:4">
      <c r="D12875" s="4"/>
    </row>
    <row r="12876" spans="4:4">
      <c r="D12876" s="4"/>
    </row>
    <row r="12877" spans="4:4">
      <c r="D12877" s="4"/>
    </row>
    <row r="12878" spans="4:4">
      <c r="D12878" s="4"/>
    </row>
    <row r="12879" spans="4:4">
      <c r="D12879" s="4"/>
    </row>
    <row r="12880" spans="4:4">
      <c r="D12880" s="4"/>
    </row>
    <row r="12881" spans="4:4">
      <c r="D12881" s="4"/>
    </row>
    <row r="12882" spans="4:4">
      <c r="D12882" s="4"/>
    </row>
    <row r="12883" spans="4:4">
      <c r="D12883" s="4"/>
    </row>
    <row r="12884" spans="4:4">
      <c r="D12884" s="4"/>
    </row>
    <row r="12885" spans="4:4">
      <c r="D12885" s="4"/>
    </row>
    <row r="12886" spans="4:4">
      <c r="D12886" s="4"/>
    </row>
    <row r="12887" spans="4:4">
      <c r="D12887" s="4"/>
    </row>
    <row r="12888" spans="4:4">
      <c r="D12888" s="4"/>
    </row>
    <row r="12889" spans="4:4">
      <c r="D12889" s="4"/>
    </row>
    <row r="12890" spans="4:4">
      <c r="D12890" s="4"/>
    </row>
    <row r="12891" spans="4:4">
      <c r="D12891" s="4"/>
    </row>
    <row r="12892" spans="4:4">
      <c r="D12892" s="4"/>
    </row>
    <row r="12893" spans="4:4">
      <c r="D12893" s="4"/>
    </row>
    <row r="12894" spans="4:4">
      <c r="D12894" s="4"/>
    </row>
    <row r="12895" spans="4:4">
      <c r="D12895" s="4"/>
    </row>
    <row r="12896" spans="4:4">
      <c r="D12896" s="4"/>
    </row>
    <row r="12897" spans="4:4">
      <c r="D12897" s="4"/>
    </row>
    <row r="12898" spans="4:4">
      <c r="D12898" s="4"/>
    </row>
    <row r="12899" spans="4:4">
      <c r="D12899" s="4"/>
    </row>
    <row r="12900" spans="4:4">
      <c r="D12900" s="4"/>
    </row>
    <row r="12901" spans="4:4">
      <c r="D12901" s="4"/>
    </row>
    <row r="12902" spans="4:4">
      <c r="D12902" s="4"/>
    </row>
    <row r="12903" spans="4:4">
      <c r="D12903" s="4"/>
    </row>
    <row r="12904" spans="4:4">
      <c r="D12904" s="4"/>
    </row>
    <row r="12905" spans="4:4">
      <c r="D12905" s="4"/>
    </row>
    <row r="12906" spans="4:4">
      <c r="D12906" s="4"/>
    </row>
    <row r="12907" spans="4:4">
      <c r="D12907" s="4"/>
    </row>
    <row r="12908" spans="4:4">
      <c r="D12908" s="4"/>
    </row>
    <row r="12909" spans="4:4">
      <c r="D12909" s="4"/>
    </row>
    <row r="12910" spans="4:4">
      <c r="D12910" s="4"/>
    </row>
    <row r="12911" spans="4:4">
      <c r="D12911" s="4"/>
    </row>
    <row r="12912" spans="4:4">
      <c r="D12912" s="4"/>
    </row>
    <row r="12913" spans="4:4">
      <c r="D12913" s="4"/>
    </row>
    <row r="12914" spans="4:4">
      <c r="D12914" s="4"/>
    </row>
    <row r="12915" spans="4:4">
      <c r="D12915" s="4"/>
    </row>
    <row r="12916" spans="4:4">
      <c r="D12916" s="4"/>
    </row>
    <row r="12917" spans="4:4">
      <c r="D12917" s="4"/>
    </row>
    <row r="12918" spans="4:4">
      <c r="D12918" s="4"/>
    </row>
    <row r="12919" spans="4:4">
      <c r="D12919" s="4"/>
    </row>
    <row r="12920" spans="4:4">
      <c r="D12920" s="4"/>
    </row>
    <row r="12921" spans="4:4">
      <c r="D12921" s="4"/>
    </row>
    <row r="12922" spans="4:4">
      <c r="D12922" s="4"/>
    </row>
    <row r="12923" spans="4:4">
      <c r="D12923" s="4"/>
    </row>
    <row r="12924" spans="4:4">
      <c r="D12924" s="4"/>
    </row>
    <row r="12925" spans="4:4">
      <c r="D12925" s="4"/>
    </row>
    <row r="12926" spans="4:4">
      <c r="D12926" s="4"/>
    </row>
    <row r="12927" spans="4:4">
      <c r="D12927" s="4"/>
    </row>
    <row r="12928" spans="4:4">
      <c r="D12928" s="4"/>
    </row>
    <row r="12929" spans="4:4">
      <c r="D12929" s="4"/>
    </row>
    <row r="12930" spans="4:4">
      <c r="D12930" s="4"/>
    </row>
    <row r="12931" spans="4:4">
      <c r="D12931" s="4"/>
    </row>
    <row r="12932" spans="4:4">
      <c r="D12932" s="4"/>
    </row>
    <row r="12933" spans="4:4">
      <c r="D12933" s="4"/>
    </row>
    <row r="12934" spans="4:4">
      <c r="D12934" s="4"/>
    </row>
    <row r="12935" spans="4:4">
      <c r="D12935" s="4"/>
    </row>
    <row r="12936" spans="4:4">
      <c r="D12936" s="4"/>
    </row>
    <row r="12937" spans="4:4">
      <c r="D12937" s="4"/>
    </row>
    <row r="12938" spans="4:4">
      <c r="D12938" s="4"/>
    </row>
    <row r="12939" spans="4:4">
      <c r="D12939" s="4"/>
    </row>
    <row r="12940" spans="4:4">
      <c r="D12940" s="4"/>
    </row>
    <row r="12941" spans="4:4">
      <c r="D12941" s="4"/>
    </row>
    <row r="12942" spans="4:4">
      <c r="D12942" s="4"/>
    </row>
    <row r="12943" spans="4:4">
      <c r="D12943" s="4"/>
    </row>
    <row r="12944" spans="4:4">
      <c r="D12944" s="4"/>
    </row>
    <row r="12945" spans="4:4">
      <c r="D12945" s="4"/>
    </row>
    <row r="12946" spans="4:4">
      <c r="D12946" s="4"/>
    </row>
    <row r="12947" spans="4:4">
      <c r="D12947" s="4"/>
    </row>
    <row r="12948" spans="4:4">
      <c r="D12948" s="4"/>
    </row>
    <row r="12949" spans="4:4">
      <c r="D12949" s="4"/>
    </row>
    <row r="12950" spans="4:4">
      <c r="D12950" s="4"/>
    </row>
    <row r="12951" spans="4:4">
      <c r="D12951" s="4"/>
    </row>
    <row r="12952" spans="4:4">
      <c r="D12952" s="4"/>
    </row>
    <row r="12953" spans="4:4">
      <c r="D12953" s="4"/>
    </row>
    <row r="12954" spans="4:4">
      <c r="D12954" s="4"/>
    </row>
    <row r="12955" spans="4:4">
      <c r="D12955" s="4"/>
    </row>
    <row r="12956" spans="4:4">
      <c r="D12956" s="4"/>
    </row>
    <row r="12957" spans="4:4">
      <c r="D12957" s="4"/>
    </row>
    <row r="12958" spans="4:4">
      <c r="D12958" s="4"/>
    </row>
    <row r="12959" spans="4:4">
      <c r="D12959" s="4"/>
    </row>
    <row r="12960" spans="4:4">
      <c r="D12960" s="4"/>
    </row>
    <row r="12961" spans="4:4">
      <c r="D12961" s="4"/>
    </row>
    <row r="12962" spans="4:4">
      <c r="D12962" s="4"/>
    </row>
    <row r="12963" spans="4:4">
      <c r="D12963" s="4"/>
    </row>
    <row r="12964" spans="4:4">
      <c r="D12964" s="4"/>
    </row>
    <row r="12965" spans="4:4">
      <c r="D12965" s="4"/>
    </row>
    <row r="12966" spans="4:4">
      <c r="D12966" s="4"/>
    </row>
    <row r="12967" spans="4:4">
      <c r="D12967" s="4"/>
    </row>
    <row r="12968" spans="4:4">
      <c r="D12968" s="4"/>
    </row>
    <row r="12969" spans="4:4">
      <c r="D12969" s="4"/>
    </row>
    <row r="12970" spans="4:4">
      <c r="D12970" s="4"/>
    </row>
    <row r="12971" spans="4:4">
      <c r="D12971" s="4"/>
    </row>
    <row r="12972" spans="4:4">
      <c r="D12972" s="4"/>
    </row>
    <row r="12973" spans="4:4">
      <c r="D12973" s="4"/>
    </row>
    <row r="12974" spans="4:4">
      <c r="D12974" s="4"/>
    </row>
    <row r="12975" spans="4:4">
      <c r="D12975" s="4"/>
    </row>
    <row r="12976" spans="4:4">
      <c r="D12976" s="4"/>
    </row>
    <row r="12977" spans="4:4">
      <c r="D12977" s="4"/>
    </row>
    <row r="12978" spans="4:4">
      <c r="D12978" s="4"/>
    </row>
    <row r="12979" spans="4:4">
      <c r="D12979" s="4"/>
    </row>
    <row r="12980" spans="4:4">
      <c r="D12980" s="4"/>
    </row>
    <row r="12981" spans="4:4">
      <c r="D12981" s="4"/>
    </row>
    <row r="12982" spans="4:4">
      <c r="D12982" s="4"/>
    </row>
    <row r="12983" spans="4:4">
      <c r="D12983" s="4"/>
    </row>
    <row r="12984" spans="4:4">
      <c r="D12984" s="4"/>
    </row>
    <row r="12985" spans="4:4">
      <c r="D12985" s="4"/>
    </row>
    <row r="12986" spans="4:4">
      <c r="D12986" s="4"/>
    </row>
    <row r="12987" spans="4:4">
      <c r="D12987" s="4"/>
    </row>
    <row r="12988" spans="4:4">
      <c r="D12988" s="4"/>
    </row>
    <row r="12989" spans="4:4">
      <c r="D12989" s="4"/>
    </row>
    <row r="12990" spans="4:4">
      <c r="D12990" s="4"/>
    </row>
    <row r="12991" spans="4:4">
      <c r="D12991" s="4"/>
    </row>
    <row r="12992" spans="4:4">
      <c r="D12992" s="4"/>
    </row>
    <row r="12993" spans="4:4">
      <c r="D12993" s="4"/>
    </row>
    <row r="12994" spans="4:4">
      <c r="D12994" s="4"/>
    </row>
    <row r="12995" spans="4:4">
      <c r="D12995" s="4"/>
    </row>
    <row r="12996" spans="4:4">
      <c r="D12996" s="4"/>
    </row>
    <row r="12997" spans="4:4">
      <c r="D12997" s="4"/>
    </row>
    <row r="12998" spans="4:4">
      <c r="D12998" s="4"/>
    </row>
    <row r="12999" spans="4:4">
      <c r="D12999" s="4"/>
    </row>
    <row r="13000" spans="4:4">
      <c r="D13000" s="4"/>
    </row>
    <row r="13001" spans="4:4">
      <c r="D13001" s="4"/>
    </row>
    <row r="13002" spans="4:4">
      <c r="D13002" s="4"/>
    </row>
    <row r="13003" spans="4:4">
      <c r="D13003" s="4"/>
    </row>
    <row r="13004" spans="4:4">
      <c r="D13004" s="4"/>
    </row>
    <row r="13005" spans="4:4">
      <c r="D13005" s="4"/>
    </row>
    <row r="13006" spans="4:4">
      <c r="D13006" s="4"/>
    </row>
    <row r="13007" spans="4:4">
      <c r="D13007" s="4"/>
    </row>
    <row r="13008" spans="4:4">
      <c r="D13008" s="4"/>
    </row>
    <row r="13009" spans="4:4">
      <c r="D13009" s="4"/>
    </row>
    <row r="13010" spans="4:4">
      <c r="D13010" s="4"/>
    </row>
    <row r="13011" spans="4:4">
      <c r="D13011" s="4"/>
    </row>
    <row r="13012" spans="4:4">
      <c r="D13012" s="4"/>
    </row>
    <row r="13013" spans="4:4">
      <c r="D13013" s="4"/>
    </row>
    <row r="13014" spans="4:4">
      <c r="D13014" s="4"/>
    </row>
    <row r="13015" spans="4:4">
      <c r="D13015" s="4"/>
    </row>
    <row r="13016" spans="4:4">
      <c r="D13016" s="4"/>
    </row>
    <row r="13017" spans="4:4">
      <c r="D13017" s="4"/>
    </row>
    <row r="13018" spans="4:4">
      <c r="D13018" s="4"/>
    </row>
    <row r="13019" spans="4:4">
      <c r="D13019" s="4"/>
    </row>
    <row r="13020" spans="4:4">
      <c r="D13020" s="4"/>
    </row>
    <row r="13021" spans="4:4">
      <c r="D13021" s="4"/>
    </row>
    <row r="13022" spans="4:4">
      <c r="D13022" s="4"/>
    </row>
    <row r="13023" spans="4:4">
      <c r="D13023" s="4"/>
    </row>
    <row r="13024" spans="4:4">
      <c r="D13024" s="4"/>
    </row>
    <row r="13025" spans="4:4">
      <c r="D13025" s="4"/>
    </row>
    <row r="13026" spans="4:4">
      <c r="D13026" s="4"/>
    </row>
    <row r="13027" spans="4:4">
      <c r="D13027" s="4"/>
    </row>
    <row r="13028" spans="4:4">
      <c r="D13028" s="4"/>
    </row>
    <row r="13029" spans="4:4">
      <c r="D13029" s="4"/>
    </row>
    <row r="13030" spans="4:4">
      <c r="D13030" s="4"/>
    </row>
    <row r="13031" spans="4:4">
      <c r="D13031" s="4"/>
    </row>
    <row r="13032" spans="4:4">
      <c r="D13032" s="4"/>
    </row>
    <row r="13033" spans="4:4">
      <c r="D13033" s="4"/>
    </row>
    <row r="13034" spans="4:4">
      <c r="D13034" s="4"/>
    </row>
    <row r="13035" spans="4:4">
      <c r="D13035" s="4"/>
    </row>
    <row r="13036" spans="4:4">
      <c r="D13036" s="4"/>
    </row>
    <row r="13037" spans="4:4">
      <c r="D13037" s="4"/>
    </row>
    <row r="13038" spans="4:4">
      <c r="D13038" s="4"/>
    </row>
    <row r="13039" spans="4:4">
      <c r="D13039" s="4"/>
    </row>
    <row r="13040" spans="4:4">
      <c r="D13040" s="4"/>
    </row>
    <row r="13041" spans="4:4">
      <c r="D13041" s="4"/>
    </row>
    <row r="13042" spans="4:4">
      <c r="D13042" s="4"/>
    </row>
    <row r="13043" spans="4:4">
      <c r="D13043" s="4"/>
    </row>
    <row r="13044" spans="4:4">
      <c r="D13044" s="4"/>
    </row>
    <row r="13045" spans="4:4">
      <c r="D13045" s="4"/>
    </row>
    <row r="13046" spans="4:4">
      <c r="D13046" s="4"/>
    </row>
    <row r="13047" spans="4:4">
      <c r="D13047" s="4"/>
    </row>
    <row r="13048" spans="4:4">
      <c r="D13048" s="4"/>
    </row>
    <row r="13049" spans="4:4">
      <c r="D13049" s="4"/>
    </row>
    <row r="13050" spans="4:4">
      <c r="D13050" s="4"/>
    </row>
    <row r="13051" spans="4:4">
      <c r="D13051" s="4"/>
    </row>
    <row r="13052" spans="4:4">
      <c r="D13052" s="4"/>
    </row>
    <row r="13053" spans="4:4">
      <c r="D13053" s="4"/>
    </row>
    <row r="13054" spans="4:4">
      <c r="D13054" s="4"/>
    </row>
    <row r="13055" spans="4:4">
      <c r="D13055" s="4"/>
    </row>
    <row r="13056" spans="4:4">
      <c r="D13056" s="4"/>
    </row>
    <row r="13057" spans="4:4">
      <c r="D13057" s="4"/>
    </row>
    <row r="13058" spans="4:4">
      <c r="D13058" s="4"/>
    </row>
    <row r="13059" spans="4:4">
      <c r="D13059" s="4"/>
    </row>
    <row r="13060" spans="4:4">
      <c r="D13060" s="4"/>
    </row>
    <row r="13061" spans="4:4">
      <c r="D13061" s="4"/>
    </row>
    <row r="13062" spans="4:4">
      <c r="D13062" s="4"/>
    </row>
    <row r="13063" spans="4:4">
      <c r="D13063" s="4"/>
    </row>
    <row r="13064" spans="4:4">
      <c r="D13064" s="4"/>
    </row>
    <row r="13065" spans="4:4">
      <c r="D13065" s="4"/>
    </row>
    <row r="13066" spans="4:4">
      <c r="D13066" s="4"/>
    </row>
    <row r="13067" spans="4:4">
      <c r="D13067" s="4"/>
    </row>
    <row r="13068" spans="4:4">
      <c r="D13068" s="4"/>
    </row>
    <row r="13069" spans="4:4">
      <c r="D13069" s="4"/>
    </row>
    <row r="13070" spans="4:4">
      <c r="D13070" s="4"/>
    </row>
    <row r="13071" spans="4:4">
      <c r="D13071" s="4"/>
    </row>
    <row r="13072" spans="4:4">
      <c r="D13072" s="4"/>
    </row>
    <row r="13073" spans="4:4">
      <c r="D13073" s="4"/>
    </row>
    <row r="13074" spans="4:4">
      <c r="D13074" s="4"/>
    </row>
    <row r="13075" spans="4:4">
      <c r="D13075" s="4"/>
    </row>
    <row r="13076" spans="4:4">
      <c r="D13076" s="4"/>
    </row>
    <row r="13077" spans="4:4">
      <c r="D13077" s="4"/>
    </row>
    <row r="13078" spans="4:4">
      <c r="D13078" s="4"/>
    </row>
    <row r="13079" spans="4:4">
      <c r="D13079" s="4"/>
    </row>
    <row r="13080" spans="4:4">
      <c r="D13080" s="4"/>
    </row>
    <row r="13081" spans="4:4">
      <c r="D13081" s="4"/>
    </row>
    <row r="13082" spans="4:4">
      <c r="D13082" s="4"/>
    </row>
    <row r="13083" spans="4:4">
      <c r="D13083" s="4"/>
    </row>
    <row r="13084" spans="4:4">
      <c r="D13084" s="4"/>
    </row>
    <row r="13085" spans="4:4">
      <c r="D13085" s="4"/>
    </row>
    <row r="13086" spans="4:4">
      <c r="D13086" s="4"/>
    </row>
    <row r="13087" spans="4:4">
      <c r="D13087" s="4"/>
    </row>
    <row r="13088" spans="4:4">
      <c r="D13088" s="4"/>
    </row>
    <row r="13089" spans="4:4">
      <c r="D13089" s="4"/>
    </row>
    <row r="13090" spans="4:4">
      <c r="D13090" s="4"/>
    </row>
    <row r="13091" spans="4:4">
      <c r="D13091" s="4"/>
    </row>
    <row r="13092" spans="4:4">
      <c r="D13092" s="4"/>
    </row>
    <row r="13093" spans="4:4">
      <c r="D13093" s="4"/>
    </row>
    <row r="13094" spans="4:4">
      <c r="D13094" s="4"/>
    </row>
    <row r="13095" spans="4:4">
      <c r="D13095" s="4"/>
    </row>
    <row r="13096" spans="4:4">
      <c r="D13096" s="4"/>
    </row>
    <row r="13097" spans="4:4">
      <c r="D13097" s="4"/>
    </row>
    <row r="13098" spans="4:4">
      <c r="D13098" s="4"/>
    </row>
    <row r="13099" spans="4:4">
      <c r="D13099" s="4"/>
    </row>
    <row r="13100" spans="4:4">
      <c r="D13100" s="4"/>
    </row>
    <row r="13101" spans="4:4">
      <c r="D13101" s="4"/>
    </row>
    <row r="13102" spans="4:4">
      <c r="D13102" s="4"/>
    </row>
    <row r="13103" spans="4:4">
      <c r="D13103" s="4"/>
    </row>
    <row r="13104" spans="4:4">
      <c r="D13104" s="4"/>
    </row>
    <row r="13105" spans="4:4">
      <c r="D13105" s="4"/>
    </row>
    <row r="13106" spans="4:4">
      <c r="D13106" s="4"/>
    </row>
    <row r="13107" spans="4:4">
      <c r="D13107" s="4"/>
    </row>
    <row r="13108" spans="4:4">
      <c r="D13108" s="4"/>
    </row>
    <row r="13109" spans="4:4">
      <c r="D13109" s="4"/>
    </row>
    <row r="13110" spans="4:4">
      <c r="D13110" s="4"/>
    </row>
    <row r="13111" spans="4:4">
      <c r="D13111" s="4"/>
    </row>
    <row r="13112" spans="4:4">
      <c r="D13112" s="4"/>
    </row>
    <row r="13113" spans="4:4">
      <c r="D13113" s="4"/>
    </row>
    <row r="13114" spans="4:4">
      <c r="D13114" s="4"/>
    </row>
    <row r="13115" spans="4:4">
      <c r="D13115" s="4"/>
    </row>
    <row r="13116" spans="4:4">
      <c r="D13116" s="4"/>
    </row>
    <row r="13117" spans="4:4">
      <c r="D13117" s="4"/>
    </row>
    <row r="13118" spans="4:4">
      <c r="D13118" s="4"/>
    </row>
    <row r="13119" spans="4:4">
      <c r="D13119" s="4"/>
    </row>
    <row r="13120" spans="4:4">
      <c r="D13120" s="4"/>
    </row>
    <row r="13121" spans="4:4">
      <c r="D13121" s="4"/>
    </row>
    <row r="13122" spans="4:4">
      <c r="D13122" s="4"/>
    </row>
    <row r="13123" spans="4:4">
      <c r="D13123" s="4"/>
    </row>
    <row r="13124" spans="4:4">
      <c r="D13124" s="4"/>
    </row>
    <row r="13125" spans="4:4">
      <c r="D13125" s="4"/>
    </row>
    <row r="13126" spans="4:4">
      <c r="D13126" s="4"/>
    </row>
    <row r="13127" spans="4:4">
      <c r="D13127" s="4"/>
    </row>
    <row r="13128" spans="4:4">
      <c r="D13128" s="4"/>
    </row>
    <row r="13129" spans="4:4">
      <c r="D13129" s="4"/>
    </row>
    <row r="13130" spans="4:4">
      <c r="D13130" s="4"/>
    </row>
    <row r="13131" spans="4:4">
      <c r="D13131" s="4"/>
    </row>
    <row r="13132" spans="4:4">
      <c r="D13132" s="4"/>
    </row>
    <row r="13133" spans="4:4">
      <c r="D13133" s="4"/>
    </row>
    <row r="13134" spans="4:4">
      <c r="D13134" s="4"/>
    </row>
    <row r="13135" spans="4:4">
      <c r="D13135" s="4"/>
    </row>
    <row r="13136" spans="4:4">
      <c r="D13136" s="4"/>
    </row>
    <row r="13137" spans="4:4">
      <c r="D13137" s="4"/>
    </row>
    <row r="13138" spans="4:4">
      <c r="D13138" s="4"/>
    </row>
    <row r="13139" spans="4:4">
      <c r="D13139" s="4"/>
    </row>
    <row r="13140" spans="4:4">
      <c r="D13140" s="4"/>
    </row>
    <row r="13141" spans="4:4">
      <c r="D13141" s="4"/>
    </row>
    <row r="13142" spans="4:4">
      <c r="D13142" s="4"/>
    </row>
    <row r="13143" spans="4:4">
      <c r="D13143" s="4"/>
    </row>
    <row r="13144" spans="4:4">
      <c r="D13144" s="4"/>
    </row>
    <row r="13145" spans="4:4">
      <c r="D13145" s="4"/>
    </row>
    <row r="13146" spans="4:4">
      <c r="D13146" s="4"/>
    </row>
    <row r="13147" spans="4:4">
      <c r="D13147" s="4"/>
    </row>
    <row r="13148" spans="4:4">
      <c r="D13148" s="4"/>
    </row>
    <row r="13149" spans="4:4">
      <c r="D13149" s="4"/>
    </row>
    <row r="13150" spans="4:4">
      <c r="D13150" s="4"/>
    </row>
    <row r="13151" spans="4:4">
      <c r="D13151" s="4"/>
    </row>
    <row r="13152" spans="4:4">
      <c r="D13152" s="4"/>
    </row>
    <row r="13153" spans="4:4">
      <c r="D13153" s="4"/>
    </row>
    <row r="13154" spans="4:4">
      <c r="D13154" s="4"/>
    </row>
    <row r="13155" spans="4:4">
      <c r="D13155" s="4"/>
    </row>
    <row r="13156" spans="4:4">
      <c r="D13156" s="4"/>
    </row>
    <row r="13157" spans="4:4">
      <c r="D13157" s="4"/>
    </row>
    <row r="13158" spans="4:4">
      <c r="D13158" s="4"/>
    </row>
    <row r="13159" spans="4:4">
      <c r="D13159" s="4"/>
    </row>
    <row r="13160" spans="4:4">
      <c r="D13160" s="4"/>
    </row>
    <row r="13161" spans="4:4">
      <c r="D13161" s="4"/>
    </row>
    <row r="13162" spans="4:4">
      <c r="D13162" s="4"/>
    </row>
    <row r="13163" spans="4:4">
      <c r="D13163" s="4"/>
    </row>
    <row r="13164" spans="4:4">
      <c r="D13164" s="4"/>
    </row>
    <row r="13165" spans="4:4">
      <c r="D13165" s="4"/>
    </row>
    <row r="13166" spans="4:4">
      <c r="D13166" s="4"/>
    </row>
    <row r="13167" spans="4:4">
      <c r="D13167" s="4"/>
    </row>
    <row r="13168" spans="4:4">
      <c r="D13168" s="4"/>
    </row>
    <row r="13169" spans="4:4">
      <c r="D13169" s="4"/>
    </row>
    <row r="13170" spans="4:4">
      <c r="D13170" s="4"/>
    </row>
    <row r="13171" spans="4:4">
      <c r="D13171" s="4"/>
    </row>
    <row r="13172" spans="4:4">
      <c r="D13172" s="4"/>
    </row>
    <row r="13173" spans="4:4">
      <c r="D13173" s="4"/>
    </row>
    <row r="13174" spans="4:4">
      <c r="D13174" s="4"/>
    </row>
    <row r="13175" spans="4:4">
      <c r="D13175" s="4"/>
    </row>
    <row r="13176" spans="4:4">
      <c r="D13176" s="4"/>
    </row>
    <row r="13177" spans="4:4">
      <c r="D13177" s="4"/>
    </row>
    <row r="13178" spans="4:4">
      <c r="D13178" s="4"/>
    </row>
    <row r="13179" spans="4:4">
      <c r="D13179" s="4"/>
    </row>
    <row r="13180" spans="4:4">
      <c r="D13180" s="4"/>
    </row>
    <row r="13181" spans="4:4">
      <c r="D13181" s="4"/>
    </row>
    <row r="13182" spans="4:4">
      <c r="D13182" s="4"/>
    </row>
    <row r="13183" spans="4:4">
      <c r="D13183" s="4"/>
    </row>
    <row r="13184" spans="4:4">
      <c r="D13184" s="4"/>
    </row>
    <row r="13185" spans="4:4">
      <c r="D13185" s="4"/>
    </row>
    <row r="13186" spans="4:4">
      <c r="D13186" s="4"/>
    </row>
    <row r="13187" spans="4:4">
      <c r="D13187" s="4"/>
    </row>
    <row r="13188" spans="4:4">
      <c r="D13188" s="4"/>
    </row>
    <row r="13189" spans="4:4">
      <c r="D13189" s="4"/>
    </row>
    <row r="13190" spans="4:4">
      <c r="D13190" s="4"/>
    </row>
    <row r="13191" spans="4:4">
      <c r="D13191" s="4"/>
    </row>
    <row r="13192" spans="4:4">
      <c r="D13192" s="4"/>
    </row>
    <row r="13193" spans="4:4">
      <c r="D13193" s="4"/>
    </row>
    <row r="13194" spans="4:4">
      <c r="D13194" s="4"/>
    </row>
    <row r="13195" spans="4:4">
      <c r="D13195" s="4"/>
    </row>
    <row r="13196" spans="4:4">
      <c r="D13196" s="4"/>
    </row>
    <row r="13197" spans="4:4">
      <c r="D13197" s="4"/>
    </row>
    <row r="13198" spans="4:4">
      <c r="D13198" s="4"/>
    </row>
    <row r="13199" spans="4:4">
      <c r="D13199" s="4"/>
    </row>
    <row r="13200" spans="4:4">
      <c r="D13200" s="4"/>
    </row>
    <row r="13201" spans="4:4">
      <c r="D13201" s="4"/>
    </row>
    <row r="13202" spans="4:4">
      <c r="D13202" s="4"/>
    </row>
    <row r="13203" spans="4:4">
      <c r="D13203" s="4"/>
    </row>
    <row r="13204" spans="4:4">
      <c r="D13204" s="4"/>
    </row>
    <row r="13205" spans="4:4">
      <c r="D13205" s="4"/>
    </row>
    <row r="13206" spans="4:4">
      <c r="D13206" s="4"/>
    </row>
    <row r="13207" spans="4:4">
      <c r="D13207" s="4"/>
    </row>
    <row r="13208" spans="4:4">
      <c r="D13208" s="4"/>
    </row>
    <row r="13209" spans="4:4">
      <c r="D13209" s="4"/>
    </row>
    <row r="13210" spans="4:4">
      <c r="D13210" s="4"/>
    </row>
    <row r="13211" spans="4:4">
      <c r="D13211" s="4"/>
    </row>
    <row r="13212" spans="4:4">
      <c r="D13212" s="4"/>
    </row>
    <row r="13213" spans="4:4">
      <c r="D13213" s="4"/>
    </row>
    <row r="13214" spans="4:4">
      <c r="D13214" s="4"/>
    </row>
    <row r="13215" spans="4:4">
      <c r="D13215" s="4"/>
    </row>
    <row r="13216" spans="4:4">
      <c r="D13216" s="4"/>
    </row>
    <row r="13217" spans="4:4">
      <c r="D13217" s="4"/>
    </row>
    <row r="13218" spans="4:4">
      <c r="D13218" s="4"/>
    </row>
    <row r="13219" spans="4:4">
      <c r="D13219" s="4"/>
    </row>
    <row r="13220" spans="4:4">
      <c r="D13220" s="4"/>
    </row>
    <row r="13221" spans="4:4">
      <c r="D13221" s="4"/>
    </row>
    <row r="13222" spans="4:4">
      <c r="D13222" s="4"/>
    </row>
    <row r="13223" spans="4:4">
      <c r="D13223" s="4"/>
    </row>
    <row r="13224" spans="4:4">
      <c r="D13224" s="4"/>
    </row>
    <row r="13225" spans="4:4">
      <c r="D13225" s="4"/>
    </row>
    <row r="13226" spans="4:4">
      <c r="D13226" s="4"/>
    </row>
    <row r="13227" spans="4:4">
      <c r="D13227" s="4"/>
    </row>
    <row r="13228" spans="4:4">
      <c r="D13228" s="4"/>
    </row>
    <row r="13229" spans="4:4">
      <c r="D13229" s="4"/>
    </row>
    <row r="13230" spans="4:4">
      <c r="D13230" s="4"/>
    </row>
    <row r="13231" spans="4:4">
      <c r="D13231" s="4"/>
    </row>
    <row r="13232" spans="4:4">
      <c r="D13232" s="4"/>
    </row>
    <row r="13233" spans="4:4">
      <c r="D13233" s="4"/>
    </row>
    <row r="13234" spans="4:4">
      <c r="D13234" s="4"/>
    </row>
    <row r="13235" spans="4:4">
      <c r="D13235" s="4"/>
    </row>
    <row r="13236" spans="4:4">
      <c r="D13236" s="4"/>
    </row>
    <row r="13237" spans="4:4">
      <c r="D13237" s="4"/>
    </row>
    <row r="13238" spans="4:4">
      <c r="D13238" s="4"/>
    </row>
    <row r="13239" spans="4:4">
      <c r="D13239" s="4"/>
    </row>
    <row r="13240" spans="4:4">
      <c r="D13240" s="4"/>
    </row>
    <row r="13241" spans="4:4">
      <c r="D13241" s="4"/>
    </row>
    <row r="13242" spans="4:4">
      <c r="D13242" s="4"/>
    </row>
    <row r="13243" spans="4:4">
      <c r="D13243" s="4"/>
    </row>
    <row r="13244" spans="4:4">
      <c r="D13244" s="4"/>
    </row>
    <row r="13245" spans="4:4">
      <c r="D13245" s="4"/>
    </row>
    <row r="13246" spans="4:4">
      <c r="D13246" s="4"/>
    </row>
    <row r="13247" spans="4:4">
      <c r="D13247" s="4"/>
    </row>
    <row r="13248" spans="4:4">
      <c r="D13248" s="4"/>
    </row>
    <row r="13249" spans="4:4">
      <c r="D13249" s="4"/>
    </row>
    <row r="13250" spans="4:4">
      <c r="D13250" s="4"/>
    </row>
    <row r="13251" spans="4:4">
      <c r="D13251" s="4"/>
    </row>
    <row r="13252" spans="4:4">
      <c r="D13252" s="4"/>
    </row>
    <row r="13253" spans="4:4">
      <c r="D13253" s="4"/>
    </row>
    <row r="13254" spans="4:4">
      <c r="D13254" s="4"/>
    </row>
    <row r="13255" spans="4:4">
      <c r="D13255" s="4"/>
    </row>
    <row r="13256" spans="4:4">
      <c r="D13256" s="4"/>
    </row>
    <row r="13257" spans="4:4">
      <c r="D13257" s="4"/>
    </row>
    <row r="13258" spans="4:4">
      <c r="D13258" s="4"/>
    </row>
    <row r="13259" spans="4:4">
      <c r="D13259" s="4"/>
    </row>
    <row r="13260" spans="4:4">
      <c r="D13260" s="4"/>
    </row>
    <row r="13261" spans="4:4">
      <c r="D13261" s="4"/>
    </row>
    <row r="13262" spans="4:4">
      <c r="D13262" s="4"/>
    </row>
    <row r="13263" spans="4:4">
      <c r="D13263" s="4"/>
    </row>
    <row r="13264" spans="4:4">
      <c r="D13264" s="4"/>
    </row>
    <row r="13265" spans="4:4">
      <c r="D13265" s="4"/>
    </row>
    <row r="13266" spans="4:4">
      <c r="D13266" s="4"/>
    </row>
    <row r="13267" spans="4:4">
      <c r="D13267" s="4"/>
    </row>
    <row r="13268" spans="4:4">
      <c r="D13268" s="4"/>
    </row>
    <row r="13269" spans="4:4">
      <c r="D13269" s="4"/>
    </row>
    <row r="13270" spans="4:4">
      <c r="D13270" s="4"/>
    </row>
    <row r="13271" spans="4:4">
      <c r="D13271" s="4"/>
    </row>
    <row r="13272" spans="4:4">
      <c r="D13272" s="4"/>
    </row>
    <row r="13273" spans="4:4">
      <c r="D13273" s="4"/>
    </row>
    <row r="13274" spans="4:4">
      <c r="D13274" s="4"/>
    </row>
    <row r="13275" spans="4:4">
      <c r="D13275" s="4"/>
    </row>
    <row r="13276" spans="4:4">
      <c r="D13276" s="4"/>
    </row>
    <row r="13277" spans="4:4">
      <c r="D13277" s="4"/>
    </row>
    <row r="13278" spans="4:4">
      <c r="D13278" s="4"/>
    </row>
    <row r="13279" spans="4:4">
      <c r="D13279" s="4"/>
    </row>
    <row r="13280" spans="4:4">
      <c r="D13280" s="4"/>
    </row>
    <row r="13281" spans="4:4">
      <c r="D13281" s="4"/>
    </row>
    <row r="13282" spans="4:4">
      <c r="D13282" s="4"/>
    </row>
    <row r="13283" spans="4:4">
      <c r="D13283" s="4"/>
    </row>
    <row r="13284" spans="4:4">
      <c r="D13284" s="4"/>
    </row>
    <row r="13285" spans="4:4">
      <c r="D13285" s="4"/>
    </row>
    <row r="13286" spans="4:4">
      <c r="D13286" s="4"/>
    </row>
    <row r="13287" spans="4:4">
      <c r="D13287" s="4"/>
    </row>
    <row r="13288" spans="4:4">
      <c r="D13288" s="4"/>
    </row>
    <row r="13289" spans="4:4">
      <c r="D13289" s="4"/>
    </row>
    <row r="13290" spans="4:4">
      <c r="D13290" s="4"/>
    </row>
    <row r="13291" spans="4:4">
      <c r="D13291" s="4"/>
    </row>
    <row r="13292" spans="4:4">
      <c r="D13292" s="4"/>
    </row>
    <row r="13293" spans="4:4">
      <c r="D13293" s="4"/>
    </row>
    <row r="13294" spans="4:4">
      <c r="D13294" s="4"/>
    </row>
    <row r="13295" spans="4:4">
      <c r="D13295" s="4"/>
    </row>
    <row r="13296" spans="4:4">
      <c r="D13296" s="4"/>
    </row>
    <row r="13297" spans="4:4">
      <c r="D13297" s="4"/>
    </row>
    <row r="13298" spans="4:4">
      <c r="D13298" s="4"/>
    </row>
    <row r="13299" spans="4:4">
      <c r="D13299" s="4"/>
    </row>
    <row r="13300" spans="4:4">
      <c r="D13300" s="4"/>
    </row>
    <row r="13301" spans="4:4">
      <c r="D13301" s="4"/>
    </row>
    <row r="13302" spans="4:4">
      <c r="D13302" s="4"/>
    </row>
    <row r="13303" spans="4:4">
      <c r="D13303" s="4"/>
    </row>
    <row r="13304" spans="4:4">
      <c r="D13304" s="4"/>
    </row>
    <row r="13305" spans="4:4">
      <c r="D13305" s="4"/>
    </row>
    <row r="13306" spans="4:4">
      <c r="D13306" s="4"/>
    </row>
    <row r="13307" spans="4:4">
      <c r="D13307" s="4"/>
    </row>
    <row r="13308" spans="4:4">
      <c r="D13308" s="4"/>
    </row>
    <row r="13309" spans="4:4">
      <c r="D13309" s="4"/>
    </row>
    <row r="13310" spans="4:4">
      <c r="D13310" s="4"/>
    </row>
    <row r="13311" spans="4:4">
      <c r="D13311" s="4"/>
    </row>
    <row r="13312" spans="4:4">
      <c r="D13312" s="4"/>
    </row>
    <row r="13313" spans="4:4">
      <c r="D13313" s="4"/>
    </row>
    <row r="13314" spans="4:4">
      <c r="D13314" s="4"/>
    </row>
    <row r="13315" spans="4:4">
      <c r="D13315" s="4"/>
    </row>
    <row r="13316" spans="4:4">
      <c r="D13316" s="4"/>
    </row>
    <row r="13317" spans="4:4">
      <c r="D13317" s="4"/>
    </row>
    <row r="13318" spans="4:4">
      <c r="D13318" s="4"/>
    </row>
    <row r="13319" spans="4:4">
      <c r="D13319" s="4"/>
    </row>
    <row r="13320" spans="4:4">
      <c r="D13320" s="4"/>
    </row>
    <row r="13321" spans="4:4">
      <c r="D13321" s="4"/>
    </row>
    <row r="13322" spans="4:4">
      <c r="D13322" s="4"/>
    </row>
    <row r="13323" spans="4:4">
      <c r="D13323" s="4"/>
    </row>
    <row r="13324" spans="4:4">
      <c r="D13324" s="4"/>
    </row>
    <row r="13325" spans="4:4">
      <c r="D13325" s="4"/>
    </row>
    <row r="13326" spans="4:4">
      <c r="D13326" s="4"/>
    </row>
    <row r="13327" spans="4:4">
      <c r="D13327" s="4"/>
    </row>
    <row r="13328" spans="4:4">
      <c r="D13328" s="4"/>
    </row>
    <row r="13329" spans="4:4">
      <c r="D13329" s="4"/>
    </row>
    <row r="13330" spans="4:4">
      <c r="D13330" s="4"/>
    </row>
    <row r="13331" spans="4:4">
      <c r="D13331" s="4"/>
    </row>
    <row r="13332" spans="4:4">
      <c r="D13332" s="4"/>
    </row>
    <row r="13333" spans="4:4">
      <c r="D13333" s="4"/>
    </row>
    <row r="13334" spans="4:4">
      <c r="D13334" s="4"/>
    </row>
    <row r="13335" spans="4:4">
      <c r="D13335" s="4"/>
    </row>
    <row r="13336" spans="4:4">
      <c r="D13336" s="4"/>
    </row>
    <row r="13337" spans="4:4">
      <c r="D13337" s="4"/>
    </row>
    <row r="13338" spans="4:4">
      <c r="D13338" s="4"/>
    </row>
    <row r="13339" spans="4:4">
      <c r="D13339" s="4"/>
    </row>
    <row r="13340" spans="4:4">
      <c r="D13340" s="4"/>
    </row>
    <row r="13341" spans="4:4">
      <c r="D13341" s="4"/>
    </row>
    <row r="13342" spans="4:4">
      <c r="D13342" s="4"/>
    </row>
    <row r="13343" spans="4:4">
      <c r="D13343" s="4"/>
    </row>
    <row r="13344" spans="4:4">
      <c r="D13344" s="4"/>
    </row>
    <row r="13345" spans="4:4">
      <c r="D13345" s="4"/>
    </row>
    <row r="13346" spans="4:4">
      <c r="D13346" s="4"/>
    </row>
    <row r="13347" spans="4:4">
      <c r="D13347" s="4"/>
    </row>
    <row r="13348" spans="4:4">
      <c r="D13348" s="4"/>
    </row>
    <row r="13349" spans="4:4">
      <c r="D13349" s="4"/>
    </row>
    <row r="13350" spans="4:4">
      <c r="D13350" s="4"/>
    </row>
    <row r="13351" spans="4:4">
      <c r="D13351" s="4"/>
    </row>
    <row r="13352" spans="4:4">
      <c r="D13352" s="4"/>
    </row>
    <row r="13353" spans="4:4">
      <c r="D13353" s="4"/>
    </row>
    <row r="13354" spans="4:4">
      <c r="D13354" s="4"/>
    </row>
    <row r="13355" spans="4:4">
      <c r="D13355" s="4"/>
    </row>
    <row r="13356" spans="4:4">
      <c r="D13356" s="4"/>
    </row>
    <row r="13357" spans="4:4">
      <c r="D13357" s="4"/>
    </row>
    <row r="13358" spans="4:4">
      <c r="D13358" s="4"/>
    </row>
    <row r="13359" spans="4:4">
      <c r="D13359" s="4"/>
    </row>
    <row r="13360" spans="4:4">
      <c r="D13360" s="4"/>
    </row>
    <row r="13361" spans="4:4">
      <c r="D13361" s="4"/>
    </row>
    <row r="13362" spans="4:4">
      <c r="D13362" s="4"/>
    </row>
    <row r="13363" spans="4:4">
      <c r="D13363" s="4"/>
    </row>
    <row r="13364" spans="4:4">
      <c r="D13364" s="4"/>
    </row>
    <row r="13365" spans="4:4">
      <c r="D13365" s="4"/>
    </row>
    <row r="13366" spans="4:4">
      <c r="D13366" s="4"/>
    </row>
    <row r="13367" spans="4:4">
      <c r="D13367" s="4"/>
    </row>
    <row r="13368" spans="4:4">
      <c r="D13368" s="4"/>
    </row>
    <row r="13369" spans="4:4">
      <c r="D13369" s="4"/>
    </row>
    <row r="13370" spans="4:4">
      <c r="D13370" s="4"/>
    </row>
    <row r="13371" spans="4:4">
      <c r="D13371" s="4"/>
    </row>
    <row r="13372" spans="4:4">
      <c r="D13372" s="4"/>
    </row>
    <row r="13373" spans="4:4">
      <c r="D13373" s="4"/>
    </row>
    <row r="13374" spans="4:4">
      <c r="D13374" s="4"/>
    </row>
    <row r="13375" spans="4:4">
      <c r="D13375" s="4"/>
    </row>
    <row r="13376" spans="4:4">
      <c r="D13376" s="4"/>
    </row>
    <row r="13377" spans="4:4">
      <c r="D13377" s="4"/>
    </row>
    <row r="13378" spans="4:4">
      <c r="D13378" s="4"/>
    </row>
    <row r="13379" spans="4:4">
      <c r="D13379" s="4"/>
    </row>
    <row r="13380" spans="4:4">
      <c r="D13380" s="4"/>
    </row>
    <row r="13381" spans="4:4">
      <c r="D13381" s="4"/>
    </row>
    <row r="13382" spans="4:4">
      <c r="D13382" s="4"/>
    </row>
    <row r="13383" spans="4:4">
      <c r="D13383" s="4"/>
    </row>
    <row r="13384" spans="4:4">
      <c r="D13384" s="4"/>
    </row>
    <row r="13385" spans="4:4">
      <c r="D13385" s="4"/>
    </row>
    <row r="13386" spans="4:4">
      <c r="D13386" s="4"/>
    </row>
    <row r="13387" spans="4:4">
      <c r="D13387" s="4"/>
    </row>
    <row r="13388" spans="4:4">
      <c r="D13388" s="4"/>
    </row>
    <row r="13389" spans="4:4">
      <c r="D13389" s="4"/>
    </row>
    <row r="13390" spans="4:4">
      <c r="D13390" s="4"/>
    </row>
    <row r="13391" spans="4:4">
      <c r="D13391" s="4"/>
    </row>
    <row r="13392" spans="4:4">
      <c r="D13392" s="4"/>
    </row>
    <row r="13393" spans="4:4">
      <c r="D13393" s="4"/>
    </row>
    <row r="13394" spans="4:4">
      <c r="D13394" s="4"/>
    </row>
    <row r="13395" spans="4:4">
      <c r="D13395" s="4"/>
    </row>
    <row r="13396" spans="4:4">
      <c r="D13396" s="4"/>
    </row>
    <row r="13397" spans="4:4">
      <c r="D13397" s="4"/>
    </row>
    <row r="13398" spans="4:4">
      <c r="D13398" s="4"/>
    </row>
    <row r="13399" spans="4:4">
      <c r="D13399" s="4"/>
    </row>
    <row r="13400" spans="4:4">
      <c r="D13400" s="4"/>
    </row>
    <row r="13401" spans="4:4">
      <c r="D13401" s="4"/>
    </row>
    <row r="13402" spans="4:4">
      <c r="D13402" s="4"/>
    </row>
    <row r="13403" spans="4:4">
      <c r="D13403" s="4"/>
    </row>
    <row r="13404" spans="4:4">
      <c r="D13404" s="4"/>
    </row>
    <row r="13405" spans="4:4">
      <c r="D13405" s="4"/>
    </row>
    <row r="13406" spans="4:4">
      <c r="D13406" s="4"/>
    </row>
    <row r="13407" spans="4:4">
      <c r="D13407" s="4"/>
    </row>
    <row r="13408" spans="4:4">
      <c r="D13408" s="4"/>
    </row>
    <row r="13409" spans="4:4">
      <c r="D13409" s="4"/>
    </row>
    <row r="13410" spans="4:4">
      <c r="D13410" s="4"/>
    </row>
    <row r="13411" spans="4:4">
      <c r="D13411" s="4"/>
    </row>
    <row r="13412" spans="4:4">
      <c r="D13412" s="4"/>
    </row>
    <row r="13413" spans="4:4">
      <c r="D13413" s="4"/>
    </row>
    <row r="13414" spans="4:4">
      <c r="D13414" s="4"/>
    </row>
    <row r="13415" spans="4:4">
      <c r="D13415" s="4"/>
    </row>
    <row r="13416" spans="4:4">
      <c r="D13416" s="4"/>
    </row>
    <row r="13417" spans="4:4">
      <c r="D13417" s="4"/>
    </row>
    <row r="13418" spans="4:4">
      <c r="D13418" s="4"/>
    </row>
    <row r="13419" spans="4:4">
      <c r="D13419" s="4"/>
    </row>
    <row r="13420" spans="4:4">
      <c r="D13420" s="4"/>
    </row>
    <row r="13421" spans="4:4">
      <c r="D13421" s="4"/>
    </row>
    <row r="13422" spans="4:4">
      <c r="D13422" s="4"/>
    </row>
    <row r="13423" spans="4:4">
      <c r="D13423" s="4"/>
    </row>
    <row r="13424" spans="4:4">
      <c r="D13424" s="4"/>
    </row>
    <row r="13425" spans="4:4">
      <c r="D13425" s="4"/>
    </row>
    <row r="13426" spans="4:4">
      <c r="D13426" s="4"/>
    </row>
    <row r="13427" spans="4:4">
      <c r="D13427" s="4"/>
    </row>
    <row r="13428" spans="4:4">
      <c r="D13428" s="4"/>
    </row>
    <row r="13429" spans="4:4">
      <c r="D13429" s="4"/>
    </row>
    <row r="13430" spans="4:4">
      <c r="D13430" s="4"/>
    </row>
    <row r="13431" spans="4:4">
      <c r="D13431" s="4"/>
    </row>
    <row r="13432" spans="4:4">
      <c r="D13432" s="4"/>
    </row>
    <row r="13433" spans="4:4">
      <c r="D13433" s="4"/>
    </row>
    <row r="13434" spans="4:4">
      <c r="D13434" s="4"/>
    </row>
    <row r="13435" spans="4:4">
      <c r="D13435" s="4"/>
    </row>
    <row r="13436" spans="4:4">
      <c r="D13436" s="4"/>
    </row>
    <row r="13437" spans="4:4">
      <c r="D13437" s="4"/>
    </row>
    <row r="13438" spans="4:4">
      <c r="D13438" s="4"/>
    </row>
    <row r="13439" spans="4:4">
      <c r="D13439" s="4"/>
    </row>
    <row r="13440" spans="4:4">
      <c r="D13440" s="4"/>
    </row>
    <row r="13441" spans="4:4">
      <c r="D13441" s="4"/>
    </row>
    <row r="13442" spans="4:4">
      <c r="D13442" s="4"/>
    </row>
    <row r="13443" spans="4:4">
      <c r="D13443" s="4"/>
    </row>
    <row r="13444" spans="4:4">
      <c r="D13444" s="4"/>
    </row>
    <row r="13445" spans="4:4">
      <c r="D13445" s="4"/>
    </row>
    <row r="13446" spans="4:4">
      <c r="D13446" s="4"/>
    </row>
    <row r="13447" spans="4:4">
      <c r="D13447" s="4"/>
    </row>
    <row r="13448" spans="4:4">
      <c r="D13448" s="4"/>
    </row>
    <row r="13449" spans="4:4">
      <c r="D13449" s="4"/>
    </row>
    <row r="13450" spans="4:4">
      <c r="D13450" s="4"/>
    </row>
    <row r="13451" spans="4:4">
      <c r="D13451" s="4"/>
    </row>
    <row r="13452" spans="4:4">
      <c r="D13452" s="4"/>
    </row>
    <row r="13453" spans="4:4">
      <c r="D13453" s="4"/>
    </row>
    <row r="13454" spans="4:4">
      <c r="D13454" s="4"/>
    </row>
    <row r="13455" spans="4:4">
      <c r="D13455" s="4"/>
    </row>
    <row r="13456" spans="4:4">
      <c r="D13456" s="4"/>
    </row>
    <row r="13457" spans="4:4">
      <c r="D13457" s="4"/>
    </row>
    <row r="13458" spans="4:4">
      <c r="D13458" s="4"/>
    </row>
    <row r="13459" spans="4:4">
      <c r="D13459" s="4"/>
    </row>
    <row r="13460" spans="4:4">
      <c r="D13460" s="4"/>
    </row>
    <row r="13461" spans="4:4">
      <c r="D13461" s="4"/>
    </row>
    <row r="13462" spans="4:4">
      <c r="D13462" s="4"/>
    </row>
    <row r="13463" spans="4:4">
      <c r="D13463" s="4"/>
    </row>
    <row r="13464" spans="4:4">
      <c r="D13464" s="4"/>
    </row>
    <row r="13465" spans="4:4">
      <c r="D13465" s="4"/>
    </row>
    <row r="13466" spans="4:4">
      <c r="D13466" s="4"/>
    </row>
    <row r="13467" spans="4:4">
      <c r="D13467" s="4"/>
    </row>
    <row r="13468" spans="4:4">
      <c r="D13468" s="4"/>
    </row>
    <row r="13469" spans="4:4">
      <c r="D13469" s="4"/>
    </row>
    <row r="13470" spans="4:4">
      <c r="D13470" s="4"/>
    </row>
    <row r="13471" spans="4:4">
      <c r="D13471" s="4"/>
    </row>
    <row r="13472" spans="4:4">
      <c r="D13472" s="4"/>
    </row>
    <row r="13473" spans="4:4">
      <c r="D13473" s="4"/>
    </row>
    <row r="13474" spans="4:4">
      <c r="D13474" s="4"/>
    </row>
    <row r="13475" spans="4:4">
      <c r="D13475" s="4"/>
    </row>
    <row r="13476" spans="4:4">
      <c r="D13476" s="4"/>
    </row>
    <row r="13477" spans="4:4">
      <c r="D13477" s="4"/>
    </row>
    <row r="13478" spans="4:4">
      <c r="D13478" s="4"/>
    </row>
    <row r="13479" spans="4:4">
      <c r="D13479" s="4"/>
    </row>
    <row r="13480" spans="4:4">
      <c r="D13480" s="4"/>
    </row>
    <row r="13481" spans="4:4">
      <c r="D13481" s="4"/>
    </row>
    <row r="13482" spans="4:4">
      <c r="D13482" s="4"/>
    </row>
    <row r="13483" spans="4:4">
      <c r="D13483" s="4"/>
    </row>
    <row r="13484" spans="4:4">
      <c r="D13484" s="4"/>
    </row>
    <row r="13485" spans="4:4">
      <c r="D13485" s="4"/>
    </row>
    <row r="13486" spans="4:4">
      <c r="D13486" s="4"/>
    </row>
    <row r="13487" spans="4:4">
      <c r="D13487" s="4"/>
    </row>
    <row r="13488" spans="4:4">
      <c r="D13488" s="4"/>
    </row>
    <row r="13489" spans="4:4">
      <c r="D13489" s="4"/>
    </row>
    <row r="13490" spans="4:4">
      <c r="D13490" s="4"/>
    </row>
    <row r="13491" spans="4:4">
      <c r="D13491" s="4"/>
    </row>
    <row r="13492" spans="4:4">
      <c r="D13492" s="4"/>
    </row>
    <row r="13493" spans="4:4">
      <c r="D13493" s="4"/>
    </row>
    <row r="13494" spans="4:4">
      <c r="D13494" s="4"/>
    </row>
    <row r="13495" spans="4:4">
      <c r="D13495" s="4"/>
    </row>
    <row r="13496" spans="4:4">
      <c r="D13496" s="4"/>
    </row>
    <row r="13497" spans="4:4">
      <c r="D13497" s="4"/>
    </row>
    <row r="13498" spans="4:4">
      <c r="D13498" s="4"/>
    </row>
    <row r="13499" spans="4:4">
      <c r="D13499" s="4"/>
    </row>
    <row r="13500" spans="4:4">
      <c r="D13500" s="4"/>
    </row>
    <row r="13501" spans="4:4">
      <c r="D13501" s="4"/>
    </row>
    <row r="13502" spans="4:4">
      <c r="D13502" s="4"/>
    </row>
    <row r="13503" spans="4:4">
      <c r="D13503" s="4"/>
    </row>
    <row r="13504" spans="4:4">
      <c r="D13504" s="4"/>
    </row>
    <row r="13505" spans="4:4">
      <c r="D13505" s="4"/>
    </row>
    <row r="13506" spans="4:4">
      <c r="D13506" s="4"/>
    </row>
    <row r="13507" spans="4:4">
      <c r="D13507" s="4"/>
    </row>
    <row r="13508" spans="4:4">
      <c r="D13508" s="4"/>
    </row>
    <row r="13509" spans="4:4">
      <c r="D13509" s="4"/>
    </row>
    <row r="13510" spans="4:4">
      <c r="D13510" s="4"/>
    </row>
    <row r="13511" spans="4:4">
      <c r="D13511" s="4"/>
    </row>
    <row r="13512" spans="4:4">
      <c r="D13512" s="4"/>
    </row>
    <row r="13513" spans="4:4">
      <c r="D13513" s="4"/>
    </row>
    <row r="13514" spans="4:4">
      <c r="D13514" s="4"/>
    </row>
    <row r="13515" spans="4:4">
      <c r="D13515" s="4"/>
    </row>
    <row r="13516" spans="4:4">
      <c r="D13516" s="4"/>
    </row>
    <row r="13517" spans="4:4">
      <c r="D13517" s="4"/>
    </row>
    <row r="13518" spans="4:4">
      <c r="D13518" s="4"/>
    </row>
    <row r="13519" spans="4:4">
      <c r="D13519" s="4"/>
    </row>
    <row r="13520" spans="4:4">
      <c r="D13520" s="4"/>
    </row>
    <row r="13521" spans="4:4">
      <c r="D13521" s="4"/>
    </row>
    <row r="13522" spans="4:4">
      <c r="D13522" s="4"/>
    </row>
    <row r="13523" spans="4:4">
      <c r="D13523" s="4"/>
    </row>
    <row r="13524" spans="4:4">
      <c r="D13524" s="4"/>
    </row>
    <row r="13525" spans="4:4">
      <c r="D13525" s="4"/>
    </row>
    <row r="13526" spans="4:4">
      <c r="D13526" s="4"/>
    </row>
    <row r="13527" spans="4:4">
      <c r="D13527" s="4"/>
    </row>
    <row r="13528" spans="4:4">
      <c r="D13528" s="4"/>
    </row>
    <row r="13529" spans="4:4">
      <c r="D13529" s="4"/>
    </row>
    <row r="13530" spans="4:4">
      <c r="D13530" s="4"/>
    </row>
    <row r="13531" spans="4:4">
      <c r="D13531" s="4"/>
    </row>
    <row r="13532" spans="4:4">
      <c r="D13532" s="4"/>
    </row>
    <row r="13533" spans="4:4">
      <c r="D13533" s="4"/>
    </row>
    <row r="13534" spans="4:4">
      <c r="D13534" s="4"/>
    </row>
    <row r="13535" spans="4:4">
      <c r="D13535" s="4"/>
    </row>
    <row r="13536" spans="4:4">
      <c r="D13536" s="4"/>
    </row>
    <row r="13537" spans="4:4">
      <c r="D13537" s="4"/>
    </row>
    <row r="13538" spans="4:4">
      <c r="D13538" s="4"/>
    </row>
    <row r="13539" spans="4:4">
      <c r="D13539" s="4"/>
    </row>
    <row r="13540" spans="4:4">
      <c r="D13540" s="4"/>
    </row>
    <row r="13541" spans="4:4">
      <c r="D13541" s="4"/>
    </row>
    <row r="13542" spans="4:4">
      <c r="D13542" s="4"/>
    </row>
    <row r="13543" spans="4:4">
      <c r="D13543" s="4"/>
    </row>
    <row r="13544" spans="4:4">
      <c r="D13544" s="4"/>
    </row>
    <row r="13545" spans="4:4">
      <c r="D13545" s="4"/>
    </row>
    <row r="13546" spans="4:4">
      <c r="D13546" s="4"/>
    </row>
    <row r="13547" spans="4:4">
      <c r="D13547" s="4"/>
    </row>
    <row r="13548" spans="4:4">
      <c r="D13548" s="4"/>
    </row>
    <row r="13549" spans="4:4">
      <c r="D13549" s="4"/>
    </row>
    <row r="13550" spans="4:4">
      <c r="D13550" s="4"/>
    </row>
    <row r="13551" spans="4:4">
      <c r="D13551" s="4"/>
    </row>
    <row r="13552" spans="4:4">
      <c r="D13552" s="4"/>
    </row>
    <row r="13553" spans="4:4">
      <c r="D13553" s="4"/>
    </row>
    <row r="13554" spans="4:4">
      <c r="D13554" s="4"/>
    </row>
    <row r="13555" spans="4:4">
      <c r="D13555" s="4"/>
    </row>
    <row r="13556" spans="4:4">
      <c r="D13556" s="4"/>
    </row>
    <row r="13557" spans="4:4">
      <c r="D13557" s="4"/>
    </row>
    <row r="13558" spans="4:4">
      <c r="D13558" s="4"/>
    </row>
    <row r="13559" spans="4:4">
      <c r="D13559" s="4"/>
    </row>
    <row r="13560" spans="4:4">
      <c r="D13560" s="4"/>
    </row>
    <row r="13561" spans="4:4">
      <c r="D13561" s="4"/>
    </row>
    <row r="13562" spans="4:4">
      <c r="D13562" s="4"/>
    </row>
    <row r="13563" spans="4:4">
      <c r="D13563" s="4"/>
    </row>
    <row r="13564" spans="4:4">
      <c r="D13564" s="4"/>
    </row>
    <row r="13565" spans="4:4">
      <c r="D13565" s="4"/>
    </row>
    <row r="13566" spans="4:4">
      <c r="D13566" s="4"/>
    </row>
    <row r="13567" spans="4:4">
      <c r="D13567" s="4"/>
    </row>
    <row r="13568" spans="4:4">
      <c r="D13568" s="4"/>
    </row>
    <row r="13569" spans="4:4">
      <c r="D13569" s="4"/>
    </row>
    <row r="13570" spans="4:4">
      <c r="D13570" s="4"/>
    </row>
    <row r="13571" spans="4:4">
      <c r="D13571" s="4"/>
    </row>
    <row r="13572" spans="4:4">
      <c r="D13572" s="4"/>
    </row>
    <row r="13573" spans="4:4">
      <c r="D13573" s="4"/>
    </row>
    <row r="13574" spans="4:4">
      <c r="D13574" s="4"/>
    </row>
    <row r="13575" spans="4:4">
      <c r="D13575" s="4"/>
    </row>
    <row r="13576" spans="4:4">
      <c r="D13576" s="4"/>
    </row>
    <row r="13577" spans="4:4">
      <c r="D13577" s="4"/>
    </row>
    <row r="13578" spans="4:4">
      <c r="D13578" s="4"/>
    </row>
    <row r="13579" spans="4:4">
      <c r="D13579" s="4"/>
    </row>
    <row r="13580" spans="4:4">
      <c r="D13580" s="4"/>
    </row>
    <row r="13581" spans="4:4">
      <c r="D13581" s="4"/>
    </row>
    <row r="13582" spans="4:4">
      <c r="D13582" s="4"/>
    </row>
    <row r="13583" spans="4:4">
      <c r="D13583" s="4"/>
    </row>
    <row r="13584" spans="4:4">
      <c r="D13584" s="4"/>
    </row>
    <row r="13585" spans="4:4">
      <c r="D13585" s="4"/>
    </row>
    <row r="13586" spans="4:4">
      <c r="D13586" s="4"/>
    </row>
    <row r="13587" spans="4:4">
      <c r="D13587" s="4"/>
    </row>
    <row r="13588" spans="4:4">
      <c r="D13588" s="4"/>
    </row>
    <row r="13589" spans="4:4">
      <c r="D13589" s="4"/>
    </row>
    <row r="13590" spans="4:4">
      <c r="D13590" s="4"/>
    </row>
    <row r="13591" spans="4:4">
      <c r="D13591" s="4"/>
    </row>
    <row r="13592" spans="4:4">
      <c r="D13592" s="4"/>
    </row>
    <row r="13593" spans="4:4">
      <c r="D13593" s="4"/>
    </row>
    <row r="13594" spans="4:4">
      <c r="D13594" s="4"/>
    </row>
    <row r="13595" spans="4:4">
      <c r="D13595" s="4"/>
    </row>
    <row r="13596" spans="4:4">
      <c r="D13596" s="4"/>
    </row>
    <row r="13597" spans="4:4">
      <c r="D13597" s="4"/>
    </row>
    <row r="13598" spans="4:4">
      <c r="D13598" s="4"/>
    </row>
    <row r="13599" spans="4:4">
      <c r="D13599" s="4"/>
    </row>
    <row r="13600" spans="4:4">
      <c r="D13600" s="4"/>
    </row>
    <row r="13601" spans="4:4">
      <c r="D13601" s="4"/>
    </row>
    <row r="13602" spans="4:4">
      <c r="D13602" s="4"/>
    </row>
    <row r="13603" spans="4:4">
      <c r="D13603" s="4"/>
    </row>
    <row r="13604" spans="4:4">
      <c r="D13604" s="4"/>
    </row>
    <row r="13605" spans="4:4">
      <c r="D13605" s="4"/>
    </row>
    <row r="13606" spans="4:4">
      <c r="D13606" s="4"/>
    </row>
    <row r="13607" spans="4:4">
      <c r="D13607" s="4"/>
    </row>
    <row r="13608" spans="4:4">
      <c r="D13608" s="4"/>
    </row>
    <row r="13609" spans="4:4">
      <c r="D13609" s="4"/>
    </row>
    <row r="13610" spans="4:4">
      <c r="D13610" s="4"/>
    </row>
    <row r="13611" spans="4:4">
      <c r="D13611" s="4"/>
    </row>
    <row r="13612" spans="4:4">
      <c r="D13612" s="4"/>
    </row>
    <row r="13613" spans="4:4">
      <c r="D13613" s="4"/>
    </row>
    <row r="13614" spans="4:4">
      <c r="D13614" s="4"/>
    </row>
    <row r="13615" spans="4:4">
      <c r="D13615" s="4"/>
    </row>
    <row r="13616" spans="4:4">
      <c r="D13616" s="4"/>
    </row>
    <row r="13617" spans="4:4">
      <c r="D13617" s="4"/>
    </row>
    <row r="13618" spans="4:4">
      <c r="D13618" s="4"/>
    </row>
    <row r="13619" spans="4:4">
      <c r="D13619" s="4"/>
    </row>
    <row r="13620" spans="4:4">
      <c r="D13620" s="4"/>
    </row>
    <row r="13621" spans="4:4">
      <c r="D13621" s="4"/>
    </row>
    <row r="13622" spans="4:4">
      <c r="D13622" s="4"/>
    </row>
    <row r="13623" spans="4:4">
      <c r="D13623" s="4"/>
    </row>
    <row r="13624" spans="4:4">
      <c r="D13624" s="4"/>
    </row>
    <row r="13625" spans="4:4">
      <c r="D13625" s="4"/>
    </row>
    <row r="13626" spans="4:4">
      <c r="D13626" s="4"/>
    </row>
    <row r="13627" spans="4:4">
      <c r="D13627" s="4"/>
    </row>
    <row r="13628" spans="4:4">
      <c r="D13628" s="4"/>
    </row>
    <row r="13629" spans="4:4">
      <c r="D13629" s="4"/>
    </row>
    <row r="13630" spans="4:4">
      <c r="D13630" s="4"/>
    </row>
    <row r="13631" spans="4:4">
      <c r="D13631" s="4"/>
    </row>
    <row r="13632" spans="4:4">
      <c r="D13632" s="4"/>
    </row>
    <row r="13633" spans="4:4">
      <c r="D13633" s="4"/>
    </row>
    <row r="13634" spans="4:4">
      <c r="D13634" s="4"/>
    </row>
    <row r="13635" spans="4:4">
      <c r="D13635" s="4"/>
    </row>
    <row r="13636" spans="4:4">
      <c r="D13636" s="4"/>
    </row>
    <row r="13637" spans="4:4">
      <c r="D13637" s="4"/>
    </row>
    <row r="13638" spans="4:4">
      <c r="D13638" s="4"/>
    </row>
    <row r="13639" spans="4:4">
      <c r="D13639" s="4"/>
    </row>
    <row r="13640" spans="4:4">
      <c r="D13640" s="4"/>
    </row>
    <row r="13641" spans="4:4">
      <c r="D13641" s="4"/>
    </row>
    <row r="13642" spans="4:4">
      <c r="D13642" s="4"/>
    </row>
    <row r="13643" spans="4:4">
      <c r="D13643" s="4"/>
    </row>
    <row r="13644" spans="4:4">
      <c r="D13644" s="4"/>
    </row>
    <row r="13645" spans="4:4">
      <c r="D13645" s="4"/>
    </row>
    <row r="13646" spans="4:4">
      <c r="D13646" s="4"/>
    </row>
    <row r="13647" spans="4:4">
      <c r="D13647" s="4"/>
    </row>
    <row r="13648" spans="4:4">
      <c r="D13648" s="4"/>
    </row>
    <row r="13649" spans="4:4">
      <c r="D13649" s="4"/>
    </row>
    <row r="13650" spans="4:4">
      <c r="D13650" s="4"/>
    </row>
    <row r="13651" spans="4:4">
      <c r="D13651" s="4"/>
    </row>
    <row r="13652" spans="4:4">
      <c r="D13652" s="4"/>
    </row>
    <row r="13653" spans="4:4">
      <c r="D13653" s="4"/>
    </row>
    <row r="13654" spans="4:4">
      <c r="D13654" s="4"/>
    </row>
    <row r="13655" spans="4:4">
      <c r="D13655" s="4"/>
    </row>
    <row r="13656" spans="4:4">
      <c r="D13656" s="4"/>
    </row>
    <row r="13657" spans="4:4">
      <c r="D13657" s="4"/>
    </row>
    <row r="13658" spans="4:4">
      <c r="D13658" s="4"/>
    </row>
    <row r="13659" spans="4:4">
      <c r="D13659" s="4"/>
    </row>
    <row r="13660" spans="4:4">
      <c r="D13660" s="4"/>
    </row>
    <row r="13661" spans="4:4">
      <c r="D13661" s="4"/>
    </row>
    <row r="13662" spans="4:4">
      <c r="D13662" s="4"/>
    </row>
    <row r="13663" spans="4:4">
      <c r="D13663" s="4"/>
    </row>
    <row r="13664" spans="4:4">
      <c r="D13664" s="4"/>
    </row>
    <row r="13665" spans="4:4">
      <c r="D13665" s="4"/>
    </row>
    <row r="13666" spans="4:4">
      <c r="D13666" s="4"/>
    </row>
    <row r="13667" spans="4:4">
      <c r="D13667" s="4"/>
    </row>
    <row r="13668" spans="4:4">
      <c r="D13668" s="4"/>
    </row>
    <row r="13669" spans="4:4">
      <c r="D13669" s="4"/>
    </row>
    <row r="13670" spans="4:4">
      <c r="D13670" s="4"/>
    </row>
    <row r="13671" spans="4:4">
      <c r="D13671" s="4"/>
    </row>
    <row r="13672" spans="4:4">
      <c r="D13672" s="4"/>
    </row>
    <row r="13673" spans="4:4">
      <c r="D13673" s="4"/>
    </row>
    <row r="13674" spans="4:4">
      <c r="D13674" s="4"/>
    </row>
    <row r="13675" spans="4:4">
      <c r="D13675" s="4"/>
    </row>
    <row r="13676" spans="4:4">
      <c r="D13676" s="4"/>
    </row>
    <row r="13677" spans="4:4">
      <c r="D13677" s="4"/>
    </row>
    <row r="13678" spans="4:4">
      <c r="D13678" s="4"/>
    </row>
    <row r="13679" spans="4:4">
      <c r="D13679" s="4"/>
    </row>
    <row r="13680" spans="4:4">
      <c r="D13680" s="4"/>
    </row>
    <row r="13681" spans="4:4">
      <c r="D13681" s="4"/>
    </row>
    <row r="13682" spans="4:4">
      <c r="D13682" s="4"/>
    </row>
    <row r="13683" spans="4:4">
      <c r="D13683" s="4"/>
    </row>
    <row r="13684" spans="4:4">
      <c r="D13684" s="4"/>
    </row>
    <row r="13685" spans="4:4">
      <c r="D13685" s="4"/>
    </row>
    <row r="13686" spans="4:4">
      <c r="D13686" s="4"/>
    </row>
    <row r="13687" spans="4:4">
      <c r="D13687" s="4"/>
    </row>
    <row r="13688" spans="4:4">
      <c r="D13688" s="4"/>
    </row>
    <row r="13689" spans="4:4">
      <c r="D13689" s="4"/>
    </row>
    <row r="13690" spans="4:4">
      <c r="D13690" s="4"/>
    </row>
    <row r="13691" spans="4:4">
      <c r="D13691" s="4"/>
    </row>
    <row r="13692" spans="4:4">
      <c r="D13692" s="4"/>
    </row>
    <row r="13693" spans="4:4">
      <c r="D13693" s="4"/>
    </row>
    <row r="13694" spans="4:4">
      <c r="D13694" s="4"/>
    </row>
    <row r="13695" spans="4:4">
      <c r="D13695" s="4"/>
    </row>
    <row r="13696" spans="4:4">
      <c r="D13696" s="4"/>
    </row>
    <row r="13697" spans="4:4">
      <c r="D13697" s="4"/>
    </row>
    <row r="13698" spans="4:4">
      <c r="D13698" s="4"/>
    </row>
    <row r="13699" spans="4:4">
      <c r="D13699" s="4"/>
    </row>
    <row r="13700" spans="4:4">
      <c r="D13700" s="4"/>
    </row>
    <row r="13701" spans="4:4">
      <c r="D13701" s="4"/>
    </row>
    <row r="13702" spans="4:4">
      <c r="D13702" s="4"/>
    </row>
    <row r="13703" spans="4:4">
      <c r="D13703" s="4"/>
    </row>
    <row r="13704" spans="4:4">
      <c r="D13704" s="4"/>
    </row>
    <row r="13705" spans="4:4">
      <c r="D13705" s="4"/>
    </row>
    <row r="13706" spans="4:4">
      <c r="D13706" s="4"/>
    </row>
    <row r="13707" spans="4:4">
      <c r="D13707" s="4"/>
    </row>
    <row r="13708" spans="4:4">
      <c r="D13708" s="4"/>
    </row>
    <row r="13709" spans="4:4">
      <c r="D13709" s="4"/>
    </row>
    <row r="13710" spans="4:4">
      <c r="D13710" s="4"/>
    </row>
    <row r="13711" spans="4:4">
      <c r="D13711" s="4"/>
    </row>
    <row r="13712" spans="4:4">
      <c r="D13712" s="4"/>
    </row>
    <row r="13713" spans="4:4">
      <c r="D13713" s="4"/>
    </row>
    <row r="13714" spans="4:4">
      <c r="D13714" s="4"/>
    </row>
    <row r="13715" spans="4:4">
      <c r="D13715" s="4"/>
    </row>
    <row r="13716" spans="4:4">
      <c r="D13716" s="4"/>
    </row>
    <row r="13717" spans="4:4">
      <c r="D13717" s="4"/>
    </row>
    <row r="13718" spans="4:4">
      <c r="D13718" s="4"/>
    </row>
    <row r="13719" spans="4:4">
      <c r="D13719" s="4"/>
    </row>
    <row r="13720" spans="4:4">
      <c r="D13720" s="4"/>
    </row>
    <row r="13721" spans="4:4">
      <c r="D13721" s="4"/>
    </row>
    <row r="13722" spans="4:4">
      <c r="D13722" s="4"/>
    </row>
    <row r="13723" spans="4:4">
      <c r="D13723" s="4"/>
    </row>
    <row r="13724" spans="4:4">
      <c r="D13724" s="4"/>
    </row>
    <row r="13725" spans="4:4">
      <c r="D13725" s="4"/>
    </row>
    <row r="13726" spans="4:4">
      <c r="D13726" s="4"/>
    </row>
    <row r="13727" spans="4:4">
      <c r="D13727" s="4"/>
    </row>
    <row r="13728" spans="4:4">
      <c r="D13728" s="4"/>
    </row>
    <row r="13729" spans="4:4">
      <c r="D13729" s="4"/>
    </row>
    <row r="13730" spans="4:4">
      <c r="D13730" s="4"/>
    </row>
    <row r="13731" spans="4:4">
      <c r="D13731" s="4"/>
    </row>
    <row r="13732" spans="4:4">
      <c r="D13732" s="4"/>
    </row>
    <row r="13733" spans="4:4">
      <c r="D13733" s="4"/>
    </row>
    <row r="13734" spans="4:4">
      <c r="D13734" s="4"/>
    </row>
    <row r="13735" spans="4:4">
      <c r="D13735" s="4"/>
    </row>
    <row r="13736" spans="4:4">
      <c r="D13736" s="4"/>
    </row>
    <row r="13737" spans="4:4">
      <c r="D13737" s="4"/>
    </row>
    <row r="13738" spans="4:4">
      <c r="D13738" s="4"/>
    </row>
    <row r="13739" spans="4:4">
      <c r="D13739" s="4"/>
    </row>
    <row r="13740" spans="4:4">
      <c r="D13740" s="4"/>
    </row>
    <row r="13741" spans="4:4">
      <c r="D13741" s="4"/>
    </row>
    <row r="13742" spans="4:4">
      <c r="D13742" s="4"/>
    </row>
    <row r="13743" spans="4:4">
      <c r="D13743" s="4"/>
    </row>
    <row r="13744" spans="4:4">
      <c r="D13744" s="4"/>
    </row>
    <row r="13745" spans="4:4">
      <c r="D13745" s="4"/>
    </row>
    <row r="13746" spans="4:4">
      <c r="D13746" s="4"/>
    </row>
    <row r="13747" spans="4:4">
      <c r="D13747" s="4"/>
    </row>
    <row r="13748" spans="4:4">
      <c r="D13748" s="4"/>
    </row>
    <row r="13749" spans="4:4">
      <c r="D13749" s="4"/>
    </row>
    <row r="13750" spans="4:4">
      <c r="D13750" s="4"/>
    </row>
    <row r="13751" spans="4:4">
      <c r="D13751" s="4"/>
    </row>
    <row r="13752" spans="4:4">
      <c r="D13752" s="4"/>
    </row>
    <row r="13753" spans="4:4">
      <c r="D13753" s="4"/>
    </row>
    <row r="13754" spans="4:4">
      <c r="D13754" s="4"/>
    </row>
    <row r="13755" spans="4:4">
      <c r="D13755" s="4"/>
    </row>
    <row r="13756" spans="4:4">
      <c r="D13756" s="4"/>
    </row>
    <row r="13757" spans="4:4">
      <c r="D13757" s="4"/>
    </row>
    <row r="13758" spans="4:4">
      <c r="D13758" s="4"/>
    </row>
    <row r="13759" spans="4:4">
      <c r="D13759" s="4"/>
    </row>
    <row r="13760" spans="4:4">
      <c r="D13760" s="4"/>
    </row>
    <row r="13761" spans="4:4">
      <c r="D13761" s="4"/>
    </row>
    <row r="13762" spans="4:4">
      <c r="D13762" s="4"/>
    </row>
    <row r="13763" spans="4:4">
      <c r="D13763" s="4"/>
    </row>
    <row r="13764" spans="4:4">
      <c r="D13764" s="4"/>
    </row>
    <row r="13765" spans="4:4">
      <c r="D13765" s="4"/>
    </row>
    <row r="13766" spans="4:4">
      <c r="D13766" s="4"/>
    </row>
    <row r="13767" spans="4:4">
      <c r="D13767" s="4"/>
    </row>
    <row r="13768" spans="4:4">
      <c r="D13768" s="4"/>
    </row>
    <row r="13769" spans="4:4">
      <c r="D13769" s="4"/>
    </row>
    <row r="13770" spans="4:4">
      <c r="D13770" s="4"/>
    </row>
    <row r="13771" spans="4:4">
      <c r="D13771" s="4"/>
    </row>
    <row r="13772" spans="4:4">
      <c r="D13772" s="4"/>
    </row>
    <row r="13773" spans="4:4">
      <c r="D13773" s="4"/>
    </row>
    <row r="13774" spans="4:4">
      <c r="D13774" s="4"/>
    </row>
    <row r="13775" spans="4:4">
      <c r="D13775" s="4"/>
    </row>
    <row r="13776" spans="4:4">
      <c r="D13776" s="4"/>
    </row>
    <row r="13777" spans="4:4">
      <c r="D13777" s="4"/>
    </row>
    <row r="13778" spans="4:4">
      <c r="D13778" s="4"/>
    </row>
    <row r="13779" spans="4:4">
      <c r="D13779" s="4"/>
    </row>
    <row r="13780" spans="4:4">
      <c r="D13780" s="4"/>
    </row>
    <row r="13781" spans="4:4">
      <c r="D13781" s="4"/>
    </row>
    <row r="13782" spans="4:4">
      <c r="D13782" s="4"/>
    </row>
    <row r="13783" spans="4:4">
      <c r="D13783" s="4"/>
    </row>
    <row r="13784" spans="4:4">
      <c r="D13784" s="4"/>
    </row>
    <row r="13785" spans="4:4">
      <c r="D13785" s="4"/>
    </row>
    <row r="13786" spans="4:4">
      <c r="D13786" s="4"/>
    </row>
    <row r="13787" spans="4:4">
      <c r="D13787" s="4"/>
    </row>
    <row r="13788" spans="4:4">
      <c r="D13788" s="4"/>
    </row>
    <row r="13789" spans="4:4">
      <c r="D13789" s="4"/>
    </row>
    <row r="13790" spans="4:4">
      <c r="D13790" s="4"/>
    </row>
    <row r="13791" spans="4:4">
      <c r="D13791" s="4"/>
    </row>
    <row r="13792" spans="4:4">
      <c r="D13792" s="4"/>
    </row>
    <row r="13793" spans="4:4">
      <c r="D13793" s="4"/>
    </row>
    <row r="13794" spans="4:4">
      <c r="D13794" s="4"/>
    </row>
    <row r="13795" spans="4:4">
      <c r="D13795" s="4"/>
    </row>
    <row r="13796" spans="4:4">
      <c r="D13796" s="4"/>
    </row>
    <row r="13797" spans="4:4">
      <c r="D13797" s="4"/>
    </row>
    <row r="13798" spans="4:4">
      <c r="D13798" s="4"/>
    </row>
    <row r="13799" spans="4:4">
      <c r="D13799" s="4"/>
    </row>
    <row r="13800" spans="4:4">
      <c r="D13800" s="4"/>
    </row>
    <row r="13801" spans="4:4">
      <c r="D13801" s="4"/>
    </row>
    <row r="13802" spans="4:4">
      <c r="D13802" s="4"/>
    </row>
    <row r="13803" spans="4:4">
      <c r="D13803" s="4"/>
    </row>
    <row r="13804" spans="4:4">
      <c r="D13804" s="4"/>
    </row>
    <row r="13805" spans="4:4">
      <c r="D13805" s="4"/>
    </row>
    <row r="13806" spans="4:4">
      <c r="D13806" s="4"/>
    </row>
    <row r="13807" spans="4:4">
      <c r="D13807" s="4"/>
    </row>
    <row r="13808" spans="4:4">
      <c r="D13808" s="4"/>
    </row>
    <row r="13809" spans="4:4">
      <c r="D13809" s="4"/>
    </row>
    <row r="13810" spans="4:4">
      <c r="D13810" s="4"/>
    </row>
    <row r="13811" spans="4:4">
      <c r="D13811" s="4"/>
    </row>
    <row r="13812" spans="4:4">
      <c r="D13812" s="4"/>
    </row>
    <row r="13813" spans="4:4">
      <c r="D13813" s="4"/>
    </row>
    <row r="13814" spans="4:4">
      <c r="D13814" s="4"/>
    </row>
    <row r="13815" spans="4:4">
      <c r="D13815" s="4"/>
    </row>
    <row r="13816" spans="4:4">
      <c r="D13816" s="4"/>
    </row>
    <row r="13817" spans="4:4">
      <c r="D13817" s="4"/>
    </row>
    <row r="13818" spans="4:4">
      <c r="D13818" s="4"/>
    </row>
    <row r="13819" spans="4:4">
      <c r="D13819" s="4"/>
    </row>
    <row r="13820" spans="4:4">
      <c r="D13820" s="4"/>
    </row>
    <row r="13821" spans="4:4">
      <c r="D13821" s="4"/>
    </row>
    <row r="13822" spans="4:4">
      <c r="D13822" s="4"/>
    </row>
    <row r="13823" spans="4:4">
      <c r="D13823" s="4"/>
    </row>
    <row r="13824" spans="4:4">
      <c r="D13824" s="4"/>
    </row>
    <row r="13825" spans="4:4">
      <c r="D13825" s="4"/>
    </row>
    <row r="13826" spans="4:4">
      <c r="D13826" s="4"/>
    </row>
    <row r="13827" spans="4:4">
      <c r="D13827" s="4"/>
    </row>
    <row r="13828" spans="4:4">
      <c r="D13828" s="4"/>
    </row>
    <row r="13829" spans="4:4">
      <c r="D13829" s="4"/>
    </row>
    <row r="13830" spans="4:4">
      <c r="D13830" s="4"/>
    </row>
    <row r="13831" spans="4:4">
      <c r="D13831" s="4"/>
    </row>
    <row r="13832" spans="4:4">
      <c r="D13832" s="4"/>
    </row>
    <row r="13833" spans="4:4">
      <c r="D13833" s="4"/>
    </row>
    <row r="13834" spans="4:4">
      <c r="D13834" s="4"/>
    </row>
    <row r="13835" spans="4:4">
      <c r="D13835" s="4"/>
    </row>
    <row r="13836" spans="4:4">
      <c r="D13836" s="4"/>
    </row>
    <row r="13837" spans="4:4">
      <c r="D13837" s="4"/>
    </row>
    <row r="13838" spans="4:4">
      <c r="D13838" s="4"/>
    </row>
    <row r="13839" spans="4:4">
      <c r="D13839" s="4"/>
    </row>
    <row r="13840" spans="4:4">
      <c r="D13840" s="4"/>
    </row>
    <row r="13841" spans="4:4">
      <c r="D13841" s="4"/>
    </row>
    <row r="13842" spans="4:4">
      <c r="D13842" s="4"/>
    </row>
    <row r="13843" spans="4:4">
      <c r="D13843" s="4"/>
    </row>
    <row r="13844" spans="4:4">
      <c r="D13844" s="4"/>
    </row>
    <row r="13845" spans="4:4">
      <c r="D13845" s="4"/>
    </row>
    <row r="13846" spans="4:4">
      <c r="D13846" s="4"/>
    </row>
    <row r="13847" spans="4:4">
      <c r="D13847" s="4"/>
    </row>
    <row r="13848" spans="4:4">
      <c r="D13848" s="4"/>
    </row>
    <row r="13849" spans="4:4">
      <c r="D13849" s="4"/>
    </row>
    <row r="13850" spans="4:4">
      <c r="D13850" s="4"/>
    </row>
    <row r="13851" spans="4:4">
      <c r="D13851" s="4"/>
    </row>
    <row r="13852" spans="4:4">
      <c r="D13852" s="4"/>
    </row>
    <row r="13853" spans="4:4">
      <c r="D13853" s="4"/>
    </row>
    <row r="13854" spans="4:4">
      <c r="D13854" s="4"/>
    </row>
    <row r="13855" spans="4:4">
      <c r="D13855" s="4"/>
    </row>
    <row r="13856" spans="4:4">
      <c r="D13856" s="4"/>
    </row>
    <row r="13857" spans="4:4">
      <c r="D13857" s="4"/>
    </row>
    <row r="13858" spans="4:4">
      <c r="D13858" s="4"/>
    </row>
    <row r="13859" spans="4:4">
      <c r="D13859" s="4"/>
    </row>
    <row r="13860" spans="4:4">
      <c r="D13860" s="4"/>
    </row>
    <row r="13861" spans="4:4">
      <c r="D13861" s="4"/>
    </row>
    <row r="13862" spans="4:4">
      <c r="D13862" s="4"/>
    </row>
    <row r="13863" spans="4:4">
      <c r="D13863" s="4"/>
    </row>
    <row r="13864" spans="4:4">
      <c r="D13864" s="4"/>
    </row>
    <row r="13865" spans="4:4">
      <c r="D13865" s="4"/>
    </row>
    <row r="13866" spans="4:4">
      <c r="D13866" s="4"/>
    </row>
    <row r="13867" spans="4:4">
      <c r="D13867" s="4"/>
    </row>
    <row r="13868" spans="4:4">
      <c r="D13868" s="4"/>
    </row>
    <row r="13869" spans="4:4">
      <c r="D13869" s="4"/>
    </row>
    <row r="13870" spans="4:4">
      <c r="D13870" s="4"/>
    </row>
    <row r="13871" spans="4:4">
      <c r="D13871" s="4"/>
    </row>
    <row r="13872" spans="4:4">
      <c r="D13872" s="4"/>
    </row>
    <row r="13873" spans="4:4">
      <c r="D13873" s="4"/>
    </row>
    <row r="13874" spans="4:4">
      <c r="D13874" s="4"/>
    </row>
    <row r="13875" spans="4:4">
      <c r="D13875" s="4"/>
    </row>
    <row r="13876" spans="4:4">
      <c r="D13876" s="4"/>
    </row>
    <row r="13877" spans="4:4">
      <c r="D13877" s="4"/>
    </row>
    <row r="13878" spans="4:4">
      <c r="D13878" s="4"/>
    </row>
    <row r="13879" spans="4:4">
      <c r="D13879" s="4"/>
    </row>
    <row r="13880" spans="4:4">
      <c r="D13880" s="4"/>
    </row>
    <row r="13881" spans="4:4">
      <c r="D13881" s="4"/>
    </row>
    <row r="13882" spans="4:4">
      <c r="D13882" s="4"/>
    </row>
    <row r="13883" spans="4:4">
      <c r="D13883" s="4"/>
    </row>
    <row r="13884" spans="4:4">
      <c r="D13884" s="4"/>
    </row>
    <row r="13885" spans="4:4">
      <c r="D13885" s="4"/>
    </row>
    <row r="13886" spans="4:4">
      <c r="D13886" s="4"/>
    </row>
    <row r="13887" spans="4:4">
      <c r="D13887" s="4"/>
    </row>
    <row r="13888" spans="4:4">
      <c r="D13888" s="4"/>
    </row>
    <row r="13889" spans="4:4">
      <c r="D13889" s="4"/>
    </row>
    <row r="13890" spans="4:4">
      <c r="D13890" s="4"/>
    </row>
    <row r="13891" spans="4:4">
      <c r="D13891" s="4"/>
    </row>
    <row r="13892" spans="4:4">
      <c r="D13892" s="4"/>
    </row>
    <row r="13893" spans="4:4">
      <c r="D13893" s="4"/>
    </row>
    <row r="13894" spans="4:4">
      <c r="D13894" s="4"/>
    </row>
    <row r="13895" spans="4:4">
      <c r="D13895" s="4"/>
    </row>
    <row r="13896" spans="4:4">
      <c r="D13896" s="4"/>
    </row>
    <row r="13897" spans="4:4">
      <c r="D13897" s="4"/>
    </row>
    <row r="13898" spans="4:4">
      <c r="D13898" s="4"/>
    </row>
    <row r="13899" spans="4:4">
      <c r="D13899" s="4"/>
    </row>
    <row r="13900" spans="4:4">
      <c r="D13900" s="4"/>
    </row>
    <row r="13901" spans="4:4">
      <c r="D13901" s="4"/>
    </row>
    <row r="13902" spans="4:4">
      <c r="D13902" s="4"/>
    </row>
    <row r="13903" spans="4:4">
      <c r="D13903" s="4"/>
    </row>
    <row r="13904" spans="4:4">
      <c r="D13904" s="4"/>
    </row>
    <row r="13905" spans="4:4">
      <c r="D13905" s="4"/>
    </row>
    <row r="13906" spans="4:4">
      <c r="D13906" s="4"/>
    </row>
    <row r="13907" spans="4:4">
      <c r="D13907" s="4"/>
    </row>
    <row r="13908" spans="4:4">
      <c r="D13908" s="4"/>
    </row>
    <row r="13909" spans="4:4">
      <c r="D13909" s="4"/>
    </row>
    <row r="13910" spans="4:4">
      <c r="D13910" s="4"/>
    </row>
    <row r="13911" spans="4:4">
      <c r="D13911" s="4"/>
    </row>
    <row r="13912" spans="4:4">
      <c r="D13912" s="4"/>
    </row>
    <row r="13913" spans="4:4">
      <c r="D13913" s="4"/>
    </row>
    <row r="13914" spans="4:4">
      <c r="D13914" s="4"/>
    </row>
    <row r="13915" spans="4:4">
      <c r="D13915" s="4"/>
    </row>
    <row r="13916" spans="4:4">
      <c r="D13916" s="4"/>
    </row>
    <row r="13917" spans="4:4">
      <c r="D13917" s="4"/>
    </row>
    <row r="13918" spans="4:4">
      <c r="D13918" s="4"/>
    </row>
    <row r="13919" spans="4:4">
      <c r="D13919" s="4"/>
    </row>
    <row r="13920" spans="4:4">
      <c r="D13920" s="4"/>
    </row>
    <row r="13921" spans="4:4">
      <c r="D13921" s="4"/>
    </row>
    <row r="13922" spans="4:4">
      <c r="D13922" s="4"/>
    </row>
    <row r="13923" spans="4:4">
      <c r="D13923" s="4"/>
    </row>
    <row r="13924" spans="4:4">
      <c r="D13924" s="4"/>
    </row>
    <row r="13925" spans="4:4">
      <c r="D13925" s="4"/>
    </row>
    <row r="13926" spans="4:4">
      <c r="D13926" s="4"/>
    </row>
    <row r="13927" spans="4:4">
      <c r="D13927" s="4"/>
    </row>
    <row r="13928" spans="4:4">
      <c r="D13928" s="4"/>
    </row>
    <row r="13929" spans="4:4">
      <c r="D13929" s="4"/>
    </row>
    <row r="13930" spans="4:4">
      <c r="D13930" s="4"/>
    </row>
    <row r="13931" spans="4:4">
      <c r="D13931" s="4"/>
    </row>
    <row r="13932" spans="4:4">
      <c r="D13932" s="4"/>
    </row>
    <row r="13933" spans="4:4">
      <c r="D13933" s="4"/>
    </row>
    <row r="13934" spans="4:4">
      <c r="D13934" s="4"/>
    </row>
    <row r="13935" spans="4:4">
      <c r="D13935" s="4"/>
    </row>
    <row r="13936" spans="4:4">
      <c r="D13936" s="4"/>
    </row>
    <row r="13937" spans="4:4">
      <c r="D13937" s="4"/>
    </row>
    <row r="13938" spans="4:4">
      <c r="D13938" s="4"/>
    </row>
    <row r="13939" spans="4:4">
      <c r="D13939" s="4"/>
    </row>
    <row r="13940" spans="4:4">
      <c r="D13940" s="4"/>
    </row>
    <row r="13941" spans="4:4">
      <c r="D13941" s="4"/>
    </row>
    <row r="13942" spans="4:4">
      <c r="D13942" s="4"/>
    </row>
    <row r="13943" spans="4:4">
      <c r="D13943" s="4"/>
    </row>
    <row r="13944" spans="4:4">
      <c r="D13944" s="4"/>
    </row>
    <row r="13945" spans="4:4">
      <c r="D13945" s="4"/>
    </row>
    <row r="13946" spans="4:4">
      <c r="D13946" s="4"/>
    </row>
    <row r="13947" spans="4:4">
      <c r="D13947" s="4"/>
    </row>
    <row r="13948" spans="4:4">
      <c r="D13948" s="4"/>
    </row>
    <row r="13949" spans="4:4">
      <c r="D13949" s="4"/>
    </row>
    <row r="13950" spans="4:4">
      <c r="D13950" s="4"/>
    </row>
    <row r="13951" spans="4:4">
      <c r="D13951" s="4"/>
    </row>
    <row r="13952" spans="4:4">
      <c r="D13952" s="4"/>
    </row>
    <row r="13953" spans="4:4">
      <c r="D13953" s="4"/>
    </row>
    <row r="13954" spans="4:4">
      <c r="D13954" s="4"/>
    </row>
    <row r="13955" spans="4:4">
      <c r="D13955" s="4"/>
    </row>
    <row r="13956" spans="4:4">
      <c r="D13956" s="4"/>
    </row>
    <row r="13957" spans="4:4">
      <c r="D13957" s="4"/>
    </row>
    <row r="13958" spans="4:4">
      <c r="D13958" s="4"/>
    </row>
    <row r="13959" spans="4:4">
      <c r="D13959" s="4"/>
    </row>
    <row r="13960" spans="4:4">
      <c r="D13960" s="4"/>
    </row>
    <row r="13961" spans="4:4">
      <c r="D13961" s="4"/>
    </row>
    <row r="13962" spans="4:4">
      <c r="D13962" s="4"/>
    </row>
    <row r="13963" spans="4:4">
      <c r="D13963" s="4"/>
    </row>
    <row r="13964" spans="4:4">
      <c r="D13964" s="4"/>
    </row>
    <row r="13965" spans="4:4">
      <c r="D13965" s="4"/>
    </row>
    <row r="13966" spans="4:4">
      <c r="D13966" s="4"/>
    </row>
    <row r="13967" spans="4:4">
      <c r="D13967" s="4"/>
    </row>
    <row r="13968" spans="4:4">
      <c r="D13968" s="4"/>
    </row>
    <row r="13969" spans="4:4">
      <c r="D13969" s="4"/>
    </row>
    <row r="13970" spans="4:4">
      <c r="D13970" s="4"/>
    </row>
    <row r="13971" spans="4:4">
      <c r="D13971" s="4"/>
    </row>
    <row r="13972" spans="4:4">
      <c r="D13972" s="4"/>
    </row>
    <row r="13973" spans="4:4">
      <c r="D13973" s="4"/>
    </row>
    <row r="13974" spans="4:4">
      <c r="D13974" s="4"/>
    </row>
    <row r="13975" spans="4:4">
      <c r="D13975" s="4"/>
    </row>
    <row r="13976" spans="4:4">
      <c r="D13976" s="4"/>
    </row>
    <row r="13977" spans="4:4">
      <c r="D13977" s="4"/>
    </row>
    <row r="13978" spans="4:4">
      <c r="D13978" s="4"/>
    </row>
    <row r="13979" spans="4:4">
      <c r="D13979" s="4"/>
    </row>
    <row r="13980" spans="4:4">
      <c r="D13980" s="4"/>
    </row>
    <row r="13981" spans="4:4">
      <c r="D13981" s="4"/>
    </row>
    <row r="13982" spans="4:4">
      <c r="D13982" s="4"/>
    </row>
    <row r="13983" spans="4:4">
      <c r="D13983" s="4"/>
    </row>
    <row r="13984" spans="4:4">
      <c r="D13984" s="4"/>
    </row>
    <row r="13985" spans="4:4">
      <c r="D13985" s="4"/>
    </row>
    <row r="13986" spans="4:4">
      <c r="D13986" s="4"/>
    </row>
    <row r="13987" spans="4:4">
      <c r="D13987" s="4"/>
    </row>
    <row r="13988" spans="4:4">
      <c r="D13988" s="4"/>
    </row>
    <row r="13989" spans="4:4">
      <c r="D13989" s="4"/>
    </row>
    <row r="13990" spans="4:4">
      <c r="D13990" s="4"/>
    </row>
    <row r="13991" spans="4:4">
      <c r="D13991" s="4"/>
    </row>
    <row r="13992" spans="4:4">
      <c r="D13992" s="4"/>
    </row>
    <row r="13993" spans="4:4">
      <c r="D13993" s="4"/>
    </row>
    <row r="13994" spans="4:4">
      <c r="D13994" s="4"/>
    </row>
    <row r="13995" spans="4:4">
      <c r="D13995" s="4"/>
    </row>
    <row r="13996" spans="4:4">
      <c r="D13996" s="4"/>
    </row>
    <row r="13997" spans="4:4">
      <c r="D13997" s="4"/>
    </row>
    <row r="13998" spans="4:4">
      <c r="D13998" s="4"/>
    </row>
    <row r="13999" spans="4:4">
      <c r="D13999" s="4"/>
    </row>
    <row r="14000" spans="4:4">
      <c r="D14000" s="4"/>
    </row>
    <row r="14001" spans="4:4">
      <c r="D14001" s="4"/>
    </row>
    <row r="14002" spans="4:4">
      <c r="D14002" s="4"/>
    </row>
    <row r="14003" spans="4:4">
      <c r="D14003" s="4"/>
    </row>
    <row r="14004" spans="4:4">
      <c r="D14004" s="4"/>
    </row>
    <row r="14005" spans="4:4">
      <c r="D14005" s="4"/>
    </row>
    <row r="14006" spans="4:4">
      <c r="D14006" s="4"/>
    </row>
    <row r="14007" spans="4:4">
      <c r="D14007" s="4"/>
    </row>
    <row r="14008" spans="4:4">
      <c r="D14008" s="4"/>
    </row>
    <row r="14009" spans="4:4">
      <c r="D14009" s="4"/>
    </row>
    <row r="14010" spans="4:4">
      <c r="D14010" s="4"/>
    </row>
    <row r="14011" spans="4:4">
      <c r="D14011" s="4"/>
    </row>
    <row r="14012" spans="4:4">
      <c r="D14012" s="4"/>
    </row>
    <row r="14013" spans="4:4">
      <c r="D14013" s="4"/>
    </row>
    <row r="14014" spans="4:4">
      <c r="D14014" s="4"/>
    </row>
    <row r="14015" spans="4:4">
      <c r="D14015" s="4"/>
    </row>
    <row r="14016" spans="4:4">
      <c r="D14016" s="4"/>
    </row>
    <row r="14017" spans="4:4">
      <c r="D14017" s="4"/>
    </row>
    <row r="14018" spans="4:4">
      <c r="D14018" s="4"/>
    </row>
    <row r="14019" spans="4:4">
      <c r="D14019" s="4"/>
    </row>
    <row r="14020" spans="4:4">
      <c r="D14020" s="4"/>
    </row>
    <row r="14021" spans="4:4">
      <c r="D14021" s="4"/>
    </row>
    <row r="14022" spans="4:4">
      <c r="D14022" s="4"/>
    </row>
    <row r="14023" spans="4:4">
      <c r="D14023" s="4"/>
    </row>
    <row r="14024" spans="4:4">
      <c r="D14024" s="4"/>
    </row>
    <row r="14025" spans="4:4">
      <c r="D14025" s="4"/>
    </row>
    <row r="14026" spans="4:4">
      <c r="D14026" s="4"/>
    </row>
    <row r="14027" spans="4:4">
      <c r="D14027" s="4"/>
    </row>
    <row r="14028" spans="4:4">
      <c r="D14028" s="4"/>
    </row>
    <row r="14029" spans="4:4">
      <c r="D14029" s="4"/>
    </row>
    <row r="14030" spans="4:4">
      <c r="D14030" s="4"/>
    </row>
    <row r="14031" spans="4:4">
      <c r="D14031" s="4"/>
    </row>
    <row r="14032" spans="4:4">
      <c r="D14032" s="4"/>
    </row>
    <row r="14033" spans="4:4">
      <c r="D14033" s="4"/>
    </row>
    <row r="14034" spans="4:4">
      <c r="D14034" s="4"/>
    </row>
    <row r="14035" spans="4:4">
      <c r="D14035" s="4"/>
    </row>
    <row r="14036" spans="4:4">
      <c r="D14036" s="4"/>
    </row>
    <row r="14037" spans="4:4">
      <c r="D14037" s="4"/>
    </row>
    <row r="14038" spans="4:4">
      <c r="D14038" s="4"/>
    </row>
    <row r="14039" spans="4:4">
      <c r="D14039" s="4"/>
    </row>
    <row r="14040" spans="4:4">
      <c r="D14040" s="4"/>
    </row>
    <row r="14041" spans="4:4">
      <c r="D14041" s="4"/>
    </row>
    <row r="14042" spans="4:4">
      <c r="D14042" s="4"/>
    </row>
    <row r="14043" spans="4:4">
      <c r="D14043" s="4"/>
    </row>
    <row r="14044" spans="4:4">
      <c r="D14044" s="4"/>
    </row>
    <row r="14045" spans="4:4">
      <c r="D14045" s="4"/>
    </row>
    <row r="14046" spans="4:4">
      <c r="D14046" s="4"/>
    </row>
    <row r="14047" spans="4:4">
      <c r="D14047" s="4"/>
    </row>
    <row r="14048" spans="4:4">
      <c r="D14048" s="4"/>
    </row>
    <row r="14049" spans="4:4">
      <c r="D14049" s="4"/>
    </row>
    <row r="14050" spans="4:4">
      <c r="D14050" s="4"/>
    </row>
    <row r="14051" spans="4:4">
      <c r="D14051" s="4"/>
    </row>
    <row r="14052" spans="4:4">
      <c r="D14052" s="4"/>
    </row>
    <row r="14053" spans="4:4">
      <c r="D14053" s="4"/>
    </row>
    <row r="14054" spans="4:4">
      <c r="D14054" s="4"/>
    </row>
    <row r="14055" spans="4:4">
      <c r="D14055" s="4"/>
    </row>
    <row r="14056" spans="4:4">
      <c r="D14056" s="4"/>
    </row>
    <row r="14057" spans="4:4">
      <c r="D14057" s="4"/>
    </row>
    <row r="14058" spans="4:4">
      <c r="D14058" s="4"/>
    </row>
    <row r="14059" spans="4:4">
      <c r="D14059" s="4"/>
    </row>
    <row r="14060" spans="4:4">
      <c r="D14060" s="4"/>
    </row>
    <row r="14061" spans="4:4">
      <c r="D14061" s="4"/>
    </row>
    <row r="14062" spans="4:4">
      <c r="D14062" s="4"/>
    </row>
    <row r="14063" spans="4:4">
      <c r="D14063" s="4"/>
    </row>
    <row r="14064" spans="4:4">
      <c r="D14064" s="4"/>
    </row>
    <row r="14065" spans="4:4">
      <c r="D14065" s="4"/>
    </row>
    <row r="14066" spans="4:4">
      <c r="D14066" s="4"/>
    </row>
    <row r="14067" spans="4:4">
      <c r="D14067" s="4"/>
    </row>
    <row r="14068" spans="4:4">
      <c r="D14068" s="4"/>
    </row>
    <row r="14069" spans="4:4">
      <c r="D14069" s="4"/>
    </row>
    <row r="14070" spans="4:4">
      <c r="D14070" s="4"/>
    </row>
    <row r="14071" spans="4:4">
      <c r="D14071" s="4"/>
    </row>
    <row r="14072" spans="4:4">
      <c r="D14072" s="4"/>
    </row>
    <row r="14073" spans="4:4">
      <c r="D14073" s="4"/>
    </row>
    <row r="14074" spans="4:4">
      <c r="D14074" s="4"/>
    </row>
    <row r="14075" spans="4:4">
      <c r="D14075" s="4"/>
    </row>
    <row r="14076" spans="4:4">
      <c r="D14076" s="4"/>
    </row>
    <row r="14077" spans="4:4">
      <c r="D14077" s="4"/>
    </row>
    <row r="14078" spans="4:4">
      <c r="D14078" s="4"/>
    </row>
    <row r="14079" spans="4:4">
      <c r="D14079" s="4"/>
    </row>
    <row r="14080" spans="4:4">
      <c r="D14080" s="4"/>
    </row>
    <row r="14081" spans="4:4">
      <c r="D14081" s="4"/>
    </row>
    <row r="14082" spans="4:4">
      <c r="D14082" s="4"/>
    </row>
    <row r="14083" spans="4:4">
      <c r="D14083" s="4"/>
    </row>
    <row r="14084" spans="4:4">
      <c r="D14084" s="4"/>
    </row>
    <row r="14085" spans="4:4">
      <c r="D14085" s="4"/>
    </row>
    <row r="14086" spans="4:4">
      <c r="D14086" s="4"/>
    </row>
    <row r="14087" spans="4:4">
      <c r="D14087" s="4"/>
    </row>
    <row r="14088" spans="4:4">
      <c r="D14088" s="4"/>
    </row>
    <row r="14089" spans="4:4">
      <c r="D14089" s="4"/>
    </row>
    <row r="14090" spans="4:4">
      <c r="D14090" s="4"/>
    </row>
    <row r="14091" spans="4:4">
      <c r="D14091" s="4"/>
    </row>
    <row r="14092" spans="4:4">
      <c r="D14092" s="4"/>
    </row>
    <row r="14093" spans="4:4">
      <c r="D14093" s="4"/>
    </row>
    <row r="14094" spans="4:4">
      <c r="D14094" s="4"/>
    </row>
    <row r="14095" spans="4:4">
      <c r="D14095" s="4"/>
    </row>
    <row r="14096" spans="4:4">
      <c r="D14096" s="4"/>
    </row>
    <row r="14097" spans="4:4">
      <c r="D14097" s="4"/>
    </row>
    <row r="14098" spans="4:4">
      <c r="D14098" s="4"/>
    </row>
    <row r="14099" spans="4:4">
      <c r="D14099" s="4"/>
    </row>
    <row r="14100" spans="4:4">
      <c r="D14100" s="4"/>
    </row>
    <row r="14101" spans="4:4">
      <c r="D14101" s="4"/>
    </row>
    <row r="14102" spans="4:4">
      <c r="D14102" s="4"/>
    </row>
    <row r="14103" spans="4:4">
      <c r="D14103" s="4"/>
    </row>
    <row r="14104" spans="4:4">
      <c r="D14104" s="4"/>
    </row>
    <row r="14105" spans="4:4">
      <c r="D14105" s="4"/>
    </row>
    <row r="14106" spans="4:4">
      <c r="D14106" s="4"/>
    </row>
    <row r="14107" spans="4:4">
      <c r="D14107" s="4"/>
    </row>
    <row r="14108" spans="4:4">
      <c r="D14108" s="4"/>
    </row>
    <row r="14109" spans="4:4">
      <c r="D14109" s="4"/>
    </row>
    <row r="14110" spans="4:4">
      <c r="D14110" s="4"/>
    </row>
    <row r="14111" spans="4:4">
      <c r="D14111" s="4"/>
    </row>
    <row r="14112" spans="4:4">
      <c r="D14112" s="4"/>
    </row>
    <row r="14113" spans="4:4">
      <c r="D14113" s="4"/>
    </row>
    <row r="14114" spans="4:4">
      <c r="D14114" s="4"/>
    </row>
    <row r="14115" spans="4:4">
      <c r="D14115" s="4"/>
    </row>
    <row r="14116" spans="4:4">
      <c r="D14116" s="4"/>
    </row>
    <row r="14117" spans="4:4">
      <c r="D14117" s="4"/>
    </row>
    <row r="14118" spans="4:4">
      <c r="D14118" s="4"/>
    </row>
    <row r="14119" spans="4:4">
      <c r="D14119" s="4"/>
    </row>
    <row r="14120" spans="4:4">
      <c r="D14120" s="4"/>
    </row>
    <row r="14121" spans="4:4">
      <c r="D14121" s="4"/>
    </row>
    <row r="14122" spans="4:4">
      <c r="D14122" s="4"/>
    </row>
    <row r="14123" spans="4:4">
      <c r="D14123" s="4"/>
    </row>
    <row r="14124" spans="4:4">
      <c r="D14124" s="4"/>
    </row>
    <row r="14125" spans="4:4">
      <c r="D14125" s="4"/>
    </row>
    <row r="14126" spans="4:4">
      <c r="D14126" s="4"/>
    </row>
    <row r="14127" spans="4:4">
      <c r="D14127" s="4"/>
    </row>
    <row r="14128" spans="4:4">
      <c r="D14128" s="4"/>
    </row>
    <row r="14129" spans="4:4">
      <c r="D14129" s="4"/>
    </row>
    <row r="14130" spans="4:4">
      <c r="D14130" s="4"/>
    </row>
    <row r="14131" spans="4:4">
      <c r="D14131" s="4"/>
    </row>
    <row r="14132" spans="4:4">
      <c r="D14132" s="4"/>
    </row>
    <row r="14133" spans="4:4">
      <c r="D14133" s="4"/>
    </row>
    <row r="14134" spans="4:4">
      <c r="D14134" s="4"/>
    </row>
    <row r="14135" spans="4:4">
      <c r="D14135" s="4"/>
    </row>
    <row r="14136" spans="4:4">
      <c r="D14136" s="4"/>
    </row>
    <row r="14137" spans="4:4">
      <c r="D14137" s="4"/>
    </row>
    <row r="14138" spans="4:4">
      <c r="D14138" s="4"/>
    </row>
    <row r="14139" spans="4:4">
      <c r="D14139" s="4"/>
    </row>
    <row r="14140" spans="4:4">
      <c r="D14140" s="4"/>
    </row>
    <row r="14141" spans="4:4">
      <c r="D14141" s="4"/>
    </row>
    <row r="14142" spans="4:4">
      <c r="D14142" s="4"/>
    </row>
    <row r="14143" spans="4:4">
      <c r="D14143" s="4"/>
    </row>
    <row r="14144" spans="4:4">
      <c r="D14144" s="4"/>
    </row>
    <row r="14145" spans="4:4">
      <c r="D14145" s="4"/>
    </row>
    <row r="14146" spans="4:4">
      <c r="D14146" s="4"/>
    </row>
    <row r="14147" spans="4:4">
      <c r="D14147" s="4"/>
    </row>
    <row r="14148" spans="4:4">
      <c r="D14148" s="4"/>
    </row>
    <row r="14149" spans="4:4">
      <c r="D14149" s="4"/>
    </row>
    <row r="14150" spans="4:4">
      <c r="D14150" s="4"/>
    </row>
    <row r="14151" spans="4:4">
      <c r="D14151" s="4"/>
    </row>
    <row r="14152" spans="4:4">
      <c r="D14152" s="4"/>
    </row>
    <row r="14153" spans="4:4">
      <c r="D14153" s="4"/>
    </row>
    <row r="14154" spans="4:4">
      <c r="D14154" s="4"/>
    </row>
    <row r="14155" spans="4:4">
      <c r="D14155" s="4"/>
    </row>
    <row r="14156" spans="4:4">
      <c r="D14156" s="4"/>
    </row>
    <row r="14157" spans="4:4">
      <c r="D14157" s="4"/>
    </row>
    <row r="14158" spans="4:4">
      <c r="D14158" s="4"/>
    </row>
    <row r="14159" spans="4:4">
      <c r="D14159" s="4"/>
    </row>
    <row r="14160" spans="4:4">
      <c r="D14160" s="4"/>
    </row>
    <row r="14161" spans="4:4">
      <c r="D14161" s="4"/>
    </row>
    <row r="14162" spans="4:4">
      <c r="D14162" s="4"/>
    </row>
    <row r="14163" spans="4:4">
      <c r="D14163" s="4"/>
    </row>
    <row r="14164" spans="4:4">
      <c r="D14164" s="4"/>
    </row>
    <row r="14165" spans="4:4">
      <c r="D14165" s="4"/>
    </row>
    <row r="14166" spans="4:4">
      <c r="D14166" s="4"/>
    </row>
    <row r="14167" spans="4:4">
      <c r="D14167" s="4"/>
    </row>
    <row r="14168" spans="4:4">
      <c r="D14168" s="4"/>
    </row>
    <row r="14169" spans="4:4">
      <c r="D14169" s="4"/>
    </row>
    <row r="14170" spans="4:4">
      <c r="D14170" s="4"/>
    </row>
    <row r="14171" spans="4:4">
      <c r="D14171" s="4"/>
    </row>
    <row r="14172" spans="4:4">
      <c r="D14172" s="4"/>
    </row>
    <row r="14173" spans="4:4">
      <c r="D14173" s="4"/>
    </row>
    <row r="14174" spans="4:4">
      <c r="D14174" s="4"/>
    </row>
    <row r="14175" spans="4:4">
      <c r="D14175" s="4"/>
    </row>
    <row r="14176" spans="4:4">
      <c r="D14176" s="4"/>
    </row>
    <row r="14177" spans="4:4">
      <c r="D14177" s="4"/>
    </row>
    <row r="14178" spans="4:4">
      <c r="D14178" s="4"/>
    </row>
    <row r="14179" spans="4:4">
      <c r="D14179" s="4"/>
    </row>
    <row r="14180" spans="4:4">
      <c r="D14180" s="4"/>
    </row>
    <row r="14181" spans="4:4">
      <c r="D14181" s="4"/>
    </row>
    <row r="14182" spans="4:4">
      <c r="D14182" s="4"/>
    </row>
    <row r="14183" spans="4:4">
      <c r="D14183" s="4"/>
    </row>
    <row r="14184" spans="4:4">
      <c r="D14184" s="4"/>
    </row>
    <row r="14185" spans="4:4">
      <c r="D14185" s="4"/>
    </row>
    <row r="14186" spans="4:4">
      <c r="D14186" s="4"/>
    </row>
    <row r="14187" spans="4:4">
      <c r="D14187" s="4"/>
    </row>
    <row r="14188" spans="4:4">
      <c r="D14188" s="4"/>
    </row>
    <row r="14189" spans="4:4">
      <c r="D14189" s="4"/>
    </row>
    <row r="14190" spans="4:4">
      <c r="D14190" s="4"/>
    </row>
    <row r="14191" spans="4:4">
      <c r="D14191" s="4"/>
    </row>
    <row r="14192" spans="4:4">
      <c r="D14192" s="4"/>
    </row>
    <row r="14193" spans="4:4">
      <c r="D14193" s="4"/>
    </row>
    <row r="14194" spans="4:4">
      <c r="D14194" s="4"/>
    </row>
    <row r="14195" spans="4:4">
      <c r="D14195" s="4"/>
    </row>
    <row r="14196" spans="4:4">
      <c r="D14196" s="4"/>
    </row>
    <row r="14197" spans="4:4">
      <c r="D14197" s="4"/>
    </row>
    <row r="14198" spans="4:4">
      <c r="D14198" s="4"/>
    </row>
    <row r="14199" spans="4:4">
      <c r="D14199" s="4"/>
    </row>
    <row r="14200" spans="4:4">
      <c r="D14200" s="4"/>
    </row>
    <row r="14201" spans="4:4">
      <c r="D14201" s="4"/>
    </row>
    <row r="14202" spans="4:4">
      <c r="D14202" s="4"/>
    </row>
    <row r="14203" spans="4:4">
      <c r="D14203" s="4"/>
    </row>
    <row r="14204" spans="4:4">
      <c r="D14204" s="4"/>
    </row>
    <row r="14205" spans="4:4">
      <c r="D14205" s="4"/>
    </row>
    <row r="14206" spans="4:4">
      <c r="D14206" s="4"/>
    </row>
    <row r="14207" spans="4:4">
      <c r="D14207" s="4"/>
    </row>
    <row r="14208" spans="4:4">
      <c r="D14208" s="4"/>
    </row>
    <row r="14209" spans="4:4">
      <c r="D14209" s="4"/>
    </row>
    <row r="14210" spans="4:4">
      <c r="D14210" s="4"/>
    </row>
    <row r="14211" spans="4:4">
      <c r="D14211" s="4"/>
    </row>
    <row r="14212" spans="4:4">
      <c r="D14212" s="4"/>
    </row>
    <row r="14213" spans="4:4">
      <c r="D14213" s="4"/>
    </row>
    <row r="14214" spans="4:4">
      <c r="D14214" s="4"/>
    </row>
    <row r="14215" spans="4:4">
      <c r="D14215" s="4"/>
    </row>
    <row r="14216" spans="4:4">
      <c r="D14216" s="4"/>
    </row>
    <row r="14217" spans="4:4">
      <c r="D14217" s="4"/>
    </row>
    <row r="14218" spans="4:4">
      <c r="D14218" s="4"/>
    </row>
    <row r="14219" spans="4:4">
      <c r="D14219" s="4"/>
    </row>
    <row r="14220" spans="4:4">
      <c r="D14220" s="4"/>
    </row>
    <row r="14221" spans="4:4">
      <c r="D14221" s="4"/>
    </row>
    <row r="14222" spans="4:4">
      <c r="D14222" s="4"/>
    </row>
    <row r="14223" spans="4:4">
      <c r="D14223" s="4"/>
    </row>
    <row r="14224" spans="4:4">
      <c r="D14224" s="4"/>
    </row>
    <row r="14225" spans="4:4">
      <c r="D14225" s="4"/>
    </row>
    <row r="14226" spans="4:4">
      <c r="D14226" s="4"/>
    </row>
    <row r="14227" spans="4:4">
      <c r="D14227" s="4"/>
    </row>
    <row r="14228" spans="4:4">
      <c r="D14228" s="4"/>
    </row>
    <row r="14229" spans="4:4">
      <c r="D14229" s="4"/>
    </row>
    <row r="14230" spans="4:4">
      <c r="D14230" s="4"/>
    </row>
    <row r="14231" spans="4:4">
      <c r="D14231" s="4"/>
    </row>
    <row r="14232" spans="4:4">
      <c r="D14232" s="4"/>
    </row>
    <row r="14233" spans="4:4">
      <c r="D14233" s="4"/>
    </row>
    <row r="14234" spans="4:4">
      <c r="D14234" s="4"/>
    </row>
    <row r="14235" spans="4:4">
      <c r="D14235" s="4"/>
    </row>
    <row r="14236" spans="4:4">
      <c r="D14236" s="4"/>
    </row>
    <row r="14237" spans="4:4">
      <c r="D14237" s="4"/>
    </row>
    <row r="14238" spans="4:4">
      <c r="D14238" s="4"/>
    </row>
    <row r="14239" spans="4:4">
      <c r="D14239" s="4"/>
    </row>
    <row r="14240" spans="4:4">
      <c r="D14240" s="4"/>
    </row>
    <row r="14241" spans="4:4">
      <c r="D14241" s="4"/>
    </row>
    <row r="14242" spans="4:4">
      <c r="D14242" s="4"/>
    </row>
    <row r="14243" spans="4:4">
      <c r="D14243" s="4"/>
    </row>
    <row r="14244" spans="4:4">
      <c r="D14244" s="4"/>
    </row>
    <row r="14245" spans="4:4">
      <c r="D14245" s="4"/>
    </row>
    <row r="14246" spans="4:4">
      <c r="D14246" s="4"/>
    </row>
    <row r="14247" spans="4:4">
      <c r="D14247" s="4"/>
    </row>
    <row r="14248" spans="4:4">
      <c r="D14248" s="4"/>
    </row>
    <row r="14249" spans="4:4">
      <c r="D14249" s="4"/>
    </row>
    <row r="14250" spans="4:4">
      <c r="D14250" s="4"/>
    </row>
    <row r="14251" spans="4:4">
      <c r="D14251" s="4"/>
    </row>
    <row r="14252" spans="4:4">
      <c r="D14252" s="4"/>
    </row>
    <row r="14253" spans="4:4">
      <c r="D14253" s="4"/>
    </row>
    <row r="14254" spans="4:4">
      <c r="D14254" s="4"/>
    </row>
    <row r="14255" spans="4:4">
      <c r="D14255" s="4"/>
    </row>
    <row r="14256" spans="4:4">
      <c r="D14256" s="4"/>
    </row>
    <row r="14257" spans="4:4">
      <c r="D14257" s="4"/>
    </row>
    <row r="14258" spans="4:4">
      <c r="D14258" s="4"/>
    </row>
    <row r="14259" spans="4:4">
      <c r="D14259" s="4"/>
    </row>
    <row r="14260" spans="4:4">
      <c r="D14260" s="4"/>
    </row>
    <row r="14261" spans="4:4">
      <c r="D14261" s="4"/>
    </row>
    <row r="14262" spans="4:4">
      <c r="D14262" s="4"/>
    </row>
    <row r="14263" spans="4:4">
      <c r="D14263" s="4"/>
    </row>
    <row r="14264" spans="4:4">
      <c r="D14264" s="4"/>
    </row>
    <row r="14265" spans="4:4">
      <c r="D14265" s="4"/>
    </row>
    <row r="14266" spans="4:4">
      <c r="D14266" s="4"/>
    </row>
    <row r="14267" spans="4:4">
      <c r="D14267" s="4"/>
    </row>
    <row r="14268" spans="4:4">
      <c r="D14268" s="4"/>
    </row>
    <row r="14269" spans="4:4">
      <c r="D14269" s="4"/>
    </row>
    <row r="14270" spans="4:4">
      <c r="D14270" s="4"/>
    </row>
    <row r="14271" spans="4:4">
      <c r="D14271" s="4"/>
    </row>
    <row r="14272" spans="4:4">
      <c r="D14272" s="4"/>
    </row>
    <row r="14273" spans="4:4">
      <c r="D14273" s="4"/>
    </row>
    <row r="14274" spans="4:4">
      <c r="D14274" s="4"/>
    </row>
    <row r="14275" spans="4:4">
      <c r="D14275" s="4"/>
    </row>
    <row r="14276" spans="4:4">
      <c r="D14276" s="4"/>
    </row>
    <row r="14277" spans="4:4">
      <c r="D14277" s="4"/>
    </row>
    <row r="14278" spans="4:4">
      <c r="D14278" s="4"/>
    </row>
    <row r="14279" spans="4:4">
      <c r="D14279" s="4"/>
    </row>
    <row r="14280" spans="4:4">
      <c r="D14280" s="4"/>
    </row>
    <row r="14281" spans="4:4">
      <c r="D14281" s="4"/>
    </row>
    <row r="14282" spans="4:4">
      <c r="D14282" s="4"/>
    </row>
    <row r="14283" spans="4:4">
      <c r="D14283" s="4"/>
    </row>
    <row r="14284" spans="4:4">
      <c r="D14284" s="4"/>
    </row>
    <row r="14285" spans="4:4">
      <c r="D14285" s="4"/>
    </row>
    <row r="14286" spans="4:4">
      <c r="D14286" s="4"/>
    </row>
    <row r="14287" spans="4:4">
      <c r="D14287" s="4"/>
    </row>
    <row r="14288" spans="4:4">
      <c r="D14288" s="4"/>
    </row>
    <row r="14289" spans="4:4">
      <c r="D14289" s="4"/>
    </row>
    <row r="14290" spans="4:4">
      <c r="D14290" s="4"/>
    </row>
    <row r="14291" spans="4:4">
      <c r="D14291" s="4"/>
    </row>
    <row r="14292" spans="4:4">
      <c r="D14292" s="4"/>
    </row>
    <row r="14293" spans="4:4">
      <c r="D14293" s="4"/>
    </row>
    <row r="14294" spans="4:4">
      <c r="D14294" s="4"/>
    </row>
    <row r="14295" spans="4:4">
      <c r="D14295" s="4"/>
    </row>
    <row r="14296" spans="4:4">
      <c r="D14296" s="4"/>
    </row>
    <row r="14297" spans="4:4">
      <c r="D14297" s="4"/>
    </row>
    <row r="14298" spans="4:4">
      <c r="D14298" s="4"/>
    </row>
    <row r="14299" spans="4:4">
      <c r="D14299" s="4"/>
    </row>
    <row r="14300" spans="4:4">
      <c r="D14300" s="4"/>
    </row>
    <row r="14301" spans="4:4">
      <c r="D14301" s="4"/>
    </row>
    <row r="14302" spans="4:4">
      <c r="D14302" s="4"/>
    </row>
    <row r="14303" spans="4:4">
      <c r="D14303" s="4"/>
    </row>
    <row r="14304" spans="4:4">
      <c r="D14304" s="4"/>
    </row>
    <row r="14305" spans="4:4">
      <c r="D14305" s="4"/>
    </row>
    <row r="14306" spans="4:4">
      <c r="D14306" s="4"/>
    </row>
    <row r="14307" spans="4:4">
      <c r="D14307" s="4"/>
    </row>
    <row r="14308" spans="4:4">
      <c r="D14308" s="4"/>
    </row>
    <row r="14309" spans="4:4">
      <c r="D14309" s="4"/>
    </row>
    <row r="14310" spans="4:4">
      <c r="D14310" s="4"/>
    </row>
    <row r="14311" spans="4:4">
      <c r="D14311" s="4"/>
    </row>
    <row r="14312" spans="4:4">
      <c r="D14312" s="4"/>
    </row>
    <row r="14313" spans="4:4">
      <c r="D14313" s="4"/>
    </row>
    <row r="14314" spans="4:4">
      <c r="D14314" s="4"/>
    </row>
    <row r="14315" spans="4:4">
      <c r="D14315" s="4"/>
    </row>
    <row r="14316" spans="4:4">
      <c r="D14316" s="4"/>
    </row>
    <row r="14317" spans="4:4">
      <c r="D14317" s="4"/>
    </row>
    <row r="14318" spans="4:4">
      <c r="D14318" s="4"/>
    </row>
    <row r="14319" spans="4:4">
      <c r="D14319" s="4"/>
    </row>
    <row r="14320" spans="4:4">
      <c r="D14320" s="4"/>
    </row>
    <row r="14321" spans="4:4">
      <c r="D14321" s="4"/>
    </row>
    <row r="14322" spans="4:4">
      <c r="D14322" s="4"/>
    </row>
    <row r="14323" spans="4:4">
      <c r="D14323" s="4"/>
    </row>
    <row r="14324" spans="4:4">
      <c r="D14324" s="4"/>
    </row>
    <row r="14325" spans="4:4">
      <c r="D14325" s="4"/>
    </row>
    <row r="14326" spans="4:4">
      <c r="D14326" s="4"/>
    </row>
    <row r="14327" spans="4:4">
      <c r="D14327" s="4"/>
    </row>
    <row r="14328" spans="4:4">
      <c r="D14328" s="4"/>
    </row>
    <row r="14329" spans="4:4">
      <c r="D14329" s="4"/>
    </row>
    <row r="14330" spans="4:4">
      <c r="D14330" s="4"/>
    </row>
    <row r="14331" spans="4:4">
      <c r="D14331" s="4"/>
    </row>
    <row r="14332" spans="4:4">
      <c r="D14332" s="4"/>
    </row>
    <row r="14333" spans="4:4">
      <c r="D14333" s="4"/>
    </row>
    <row r="14334" spans="4:4">
      <c r="D14334" s="4"/>
    </row>
    <row r="14335" spans="4:4">
      <c r="D14335" s="4"/>
    </row>
    <row r="14336" spans="4:4">
      <c r="D14336" s="4"/>
    </row>
    <row r="14337" spans="4:4">
      <c r="D14337" s="4"/>
    </row>
    <row r="14338" spans="4:4">
      <c r="D14338" s="4"/>
    </row>
    <row r="14339" spans="4:4">
      <c r="D14339" s="4"/>
    </row>
    <row r="14340" spans="4:4">
      <c r="D14340" s="4"/>
    </row>
    <row r="14341" spans="4:4">
      <c r="D14341" s="4"/>
    </row>
    <row r="14342" spans="4:4">
      <c r="D14342" s="4"/>
    </row>
    <row r="14343" spans="4:4">
      <c r="D14343" s="4"/>
    </row>
    <row r="14344" spans="4:4">
      <c r="D14344" s="4"/>
    </row>
    <row r="14345" spans="4:4">
      <c r="D14345" s="4"/>
    </row>
    <row r="14346" spans="4:4">
      <c r="D14346" s="4"/>
    </row>
    <row r="14347" spans="4:4">
      <c r="D14347" s="4"/>
    </row>
    <row r="14348" spans="4:4">
      <c r="D14348" s="4"/>
    </row>
    <row r="14349" spans="4:4">
      <c r="D14349" s="4"/>
    </row>
    <row r="14350" spans="4:4">
      <c r="D14350" s="4"/>
    </row>
    <row r="14351" spans="4:4">
      <c r="D14351" s="4"/>
    </row>
    <row r="14352" spans="4:4">
      <c r="D14352" s="4"/>
    </row>
    <row r="14353" spans="4:4">
      <c r="D14353" s="4"/>
    </row>
    <row r="14354" spans="4:4">
      <c r="D14354" s="4"/>
    </row>
    <row r="14355" spans="4:4">
      <c r="D14355" s="4"/>
    </row>
    <row r="14356" spans="4:4">
      <c r="D14356" s="4"/>
    </row>
    <row r="14357" spans="4:4">
      <c r="D14357" s="4"/>
    </row>
    <row r="14358" spans="4:4">
      <c r="D14358" s="4"/>
    </row>
    <row r="14359" spans="4:4">
      <c r="D14359" s="4"/>
    </row>
    <row r="14360" spans="4:4">
      <c r="D14360" s="4"/>
    </row>
    <row r="14361" spans="4:4">
      <c r="D14361" s="4"/>
    </row>
    <row r="14362" spans="4:4">
      <c r="D14362" s="4"/>
    </row>
    <row r="14363" spans="4:4">
      <c r="D14363" s="4"/>
    </row>
    <row r="14364" spans="4:4">
      <c r="D14364" s="4"/>
    </row>
    <row r="14365" spans="4:4">
      <c r="D14365" s="4"/>
    </row>
    <row r="14366" spans="4:4">
      <c r="D14366" s="4"/>
    </row>
    <row r="14367" spans="4:4">
      <c r="D14367" s="4"/>
    </row>
    <row r="14368" spans="4:4">
      <c r="D14368" s="4"/>
    </row>
    <row r="14369" spans="4:4">
      <c r="D14369" s="4"/>
    </row>
    <row r="14370" spans="4:4">
      <c r="D14370" s="4"/>
    </row>
    <row r="14371" spans="4:4">
      <c r="D14371" s="4"/>
    </row>
    <row r="14372" spans="4:4">
      <c r="D14372" s="4"/>
    </row>
    <row r="14373" spans="4:4">
      <c r="D14373" s="4"/>
    </row>
    <row r="14374" spans="4:4">
      <c r="D14374" s="4"/>
    </row>
    <row r="14375" spans="4:4">
      <c r="D14375" s="4"/>
    </row>
    <row r="14376" spans="4:4">
      <c r="D14376" s="4"/>
    </row>
    <row r="14377" spans="4:4">
      <c r="D14377" s="4"/>
    </row>
    <row r="14378" spans="4:4">
      <c r="D14378" s="4"/>
    </row>
    <row r="14379" spans="4:4">
      <c r="D14379" s="4"/>
    </row>
    <row r="14380" spans="4:4">
      <c r="D14380" s="4"/>
    </row>
    <row r="14381" spans="4:4">
      <c r="D14381" s="4"/>
    </row>
    <row r="14382" spans="4:4">
      <c r="D14382" s="4"/>
    </row>
    <row r="14383" spans="4:4">
      <c r="D14383" s="4"/>
    </row>
    <row r="14384" spans="4:4">
      <c r="D14384" s="4"/>
    </row>
    <row r="14385" spans="4:4">
      <c r="D14385" s="4"/>
    </row>
    <row r="14386" spans="4:4">
      <c r="D14386" s="4"/>
    </row>
    <row r="14387" spans="4:4">
      <c r="D14387" s="4"/>
    </row>
    <row r="14388" spans="4:4">
      <c r="D14388" s="4"/>
    </row>
    <row r="14389" spans="4:4">
      <c r="D14389" s="4"/>
    </row>
    <row r="14390" spans="4:4">
      <c r="D14390" s="4"/>
    </row>
    <row r="14391" spans="4:4">
      <c r="D14391" s="4"/>
    </row>
    <row r="14392" spans="4:4">
      <c r="D14392" s="4"/>
    </row>
    <row r="14393" spans="4:4">
      <c r="D14393" s="4"/>
    </row>
    <row r="14394" spans="4:4">
      <c r="D14394" s="4"/>
    </row>
    <row r="14395" spans="4:4">
      <c r="D14395" s="4"/>
    </row>
    <row r="14396" spans="4:4">
      <c r="D14396" s="4"/>
    </row>
    <row r="14397" spans="4:4">
      <c r="D14397" s="4"/>
    </row>
    <row r="14398" spans="4:4">
      <c r="D14398" s="4"/>
    </row>
    <row r="14399" spans="4:4">
      <c r="D14399" s="4"/>
    </row>
    <row r="14400" spans="4:4">
      <c r="D14400" s="4"/>
    </row>
    <row r="14401" spans="4:4">
      <c r="D14401" s="4"/>
    </row>
    <row r="14402" spans="4:4">
      <c r="D14402" s="4"/>
    </row>
    <row r="14403" spans="4:4">
      <c r="D14403" s="4"/>
    </row>
    <row r="14404" spans="4:4">
      <c r="D14404" s="4"/>
    </row>
    <row r="14405" spans="4:4">
      <c r="D14405" s="4"/>
    </row>
    <row r="14406" spans="4:4">
      <c r="D14406" s="4"/>
    </row>
    <row r="14407" spans="4:4">
      <c r="D14407" s="4"/>
    </row>
    <row r="14408" spans="4:4">
      <c r="D14408" s="4"/>
    </row>
    <row r="14409" spans="4:4">
      <c r="D14409" s="4"/>
    </row>
    <row r="14410" spans="4:4">
      <c r="D14410" s="4"/>
    </row>
    <row r="14411" spans="4:4">
      <c r="D14411" s="4"/>
    </row>
    <row r="14412" spans="4:4">
      <c r="D14412" s="4"/>
    </row>
    <row r="14413" spans="4:4">
      <c r="D14413" s="4"/>
    </row>
    <row r="14414" spans="4:4">
      <c r="D14414" s="4"/>
    </row>
    <row r="14415" spans="4:4">
      <c r="D14415" s="4"/>
    </row>
    <row r="14416" spans="4:4">
      <c r="D14416" s="4"/>
    </row>
    <row r="14417" spans="4:4">
      <c r="D14417" s="4"/>
    </row>
    <row r="14418" spans="4:4">
      <c r="D14418" s="4"/>
    </row>
    <row r="14419" spans="4:4">
      <c r="D14419" s="4"/>
    </row>
    <row r="14420" spans="4:4">
      <c r="D14420" s="4"/>
    </row>
    <row r="14421" spans="4:4">
      <c r="D14421" s="4"/>
    </row>
    <row r="14422" spans="4:4">
      <c r="D14422" s="4"/>
    </row>
    <row r="14423" spans="4:4">
      <c r="D14423" s="4"/>
    </row>
    <row r="14424" spans="4:4">
      <c r="D14424" s="4"/>
    </row>
    <row r="14425" spans="4:4">
      <c r="D14425" s="4"/>
    </row>
    <row r="14426" spans="4:4">
      <c r="D14426" s="4"/>
    </row>
    <row r="14427" spans="4:4">
      <c r="D14427" s="4"/>
    </row>
    <row r="14428" spans="4:4">
      <c r="D14428" s="4"/>
    </row>
    <row r="14429" spans="4:4">
      <c r="D14429" s="4"/>
    </row>
    <row r="14430" spans="4:4">
      <c r="D14430" s="4"/>
    </row>
    <row r="14431" spans="4:4">
      <c r="D14431" s="4"/>
    </row>
    <row r="14432" spans="4:4">
      <c r="D14432" s="4"/>
    </row>
    <row r="14433" spans="4:4">
      <c r="D14433" s="4"/>
    </row>
    <row r="14434" spans="4:4">
      <c r="D14434" s="4"/>
    </row>
    <row r="14435" spans="4:4">
      <c r="D14435" s="4"/>
    </row>
    <row r="14436" spans="4:4">
      <c r="D14436" s="4"/>
    </row>
    <row r="14437" spans="4:4">
      <c r="D14437" s="4"/>
    </row>
    <row r="14438" spans="4:4">
      <c r="D14438" s="4"/>
    </row>
    <row r="14439" spans="4:4">
      <c r="D14439" s="4"/>
    </row>
    <row r="14440" spans="4:4">
      <c r="D14440" s="4"/>
    </row>
    <row r="14441" spans="4:4">
      <c r="D14441" s="4"/>
    </row>
    <row r="14442" spans="4:4">
      <c r="D14442" s="4"/>
    </row>
    <row r="14443" spans="4:4">
      <c r="D14443" s="4"/>
    </row>
    <row r="14444" spans="4:4">
      <c r="D14444" s="4"/>
    </row>
    <row r="14445" spans="4:4">
      <c r="D14445" s="4"/>
    </row>
    <row r="14446" spans="4:4">
      <c r="D14446" s="4"/>
    </row>
    <row r="14447" spans="4:4">
      <c r="D14447" s="4"/>
    </row>
    <row r="14448" spans="4:4">
      <c r="D14448" s="4"/>
    </row>
    <row r="14449" spans="4:4">
      <c r="D14449" s="4"/>
    </row>
    <row r="14450" spans="4:4">
      <c r="D14450" s="4"/>
    </row>
    <row r="14451" spans="4:4">
      <c r="D14451" s="4"/>
    </row>
    <row r="14452" spans="4:4">
      <c r="D14452" s="4"/>
    </row>
    <row r="14453" spans="4:4">
      <c r="D14453" s="4"/>
    </row>
    <row r="14454" spans="4:4">
      <c r="D14454" s="4"/>
    </row>
    <row r="14455" spans="4:4">
      <c r="D14455" s="4"/>
    </row>
    <row r="14456" spans="4:4">
      <c r="D14456" s="4"/>
    </row>
    <row r="14457" spans="4:4">
      <c r="D14457" s="4"/>
    </row>
    <row r="14458" spans="4:4">
      <c r="D14458" s="4"/>
    </row>
    <row r="14459" spans="4:4">
      <c r="D14459" s="4"/>
    </row>
    <row r="14460" spans="4:4">
      <c r="D14460" s="4"/>
    </row>
    <row r="14461" spans="4:4">
      <c r="D14461" s="4"/>
    </row>
    <row r="14462" spans="4:4">
      <c r="D14462" s="4"/>
    </row>
    <row r="14463" spans="4:4">
      <c r="D14463" s="4"/>
    </row>
    <row r="14464" spans="4:4">
      <c r="D14464" s="4"/>
    </row>
    <row r="14465" spans="4:4">
      <c r="D14465" s="4"/>
    </row>
    <row r="14466" spans="4:4">
      <c r="D14466" s="4"/>
    </row>
    <row r="14467" spans="4:4">
      <c r="D14467" s="4"/>
    </row>
    <row r="14468" spans="4:4">
      <c r="D14468" s="4"/>
    </row>
    <row r="14469" spans="4:4">
      <c r="D14469" s="4"/>
    </row>
    <row r="14470" spans="4:4">
      <c r="D14470" s="4"/>
    </row>
    <row r="14471" spans="4:4">
      <c r="D14471" s="4"/>
    </row>
    <row r="14472" spans="4:4">
      <c r="D14472" s="4"/>
    </row>
    <row r="14473" spans="4:4">
      <c r="D14473" s="4"/>
    </row>
    <row r="14474" spans="4:4">
      <c r="D14474" s="4"/>
    </row>
    <row r="14475" spans="4:4">
      <c r="D14475" s="4"/>
    </row>
    <row r="14476" spans="4:4">
      <c r="D14476" s="4"/>
    </row>
    <row r="14477" spans="4:4">
      <c r="D14477" s="4"/>
    </row>
    <row r="14478" spans="4:4">
      <c r="D14478" s="4"/>
    </row>
    <row r="14479" spans="4:4">
      <c r="D14479" s="4"/>
    </row>
    <row r="14480" spans="4:4">
      <c r="D14480" s="4"/>
    </row>
    <row r="14481" spans="4:4">
      <c r="D14481" s="4"/>
    </row>
    <row r="14482" spans="4:4">
      <c r="D14482" s="4"/>
    </row>
    <row r="14483" spans="4:4">
      <c r="D14483" s="4"/>
    </row>
    <row r="14484" spans="4:4">
      <c r="D14484" s="4"/>
    </row>
    <row r="14485" spans="4:4">
      <c r="D14485" s="4"/>
    </row>
    <row r="14486" spans="4:4">
      <c r="D14486" s="4"/>
    </row>
    <row r="14487" spans="4:4">
      <c r="D14487" s="4"/>
    </row>
    <row r="14488" spans="4:4">
      <c r="D14488" s="4"/>
    </row>
    <row r="14489" spans="4:4">
      <c r="D14489" s="4"/>
    </row>
    <row r="14490" spans="4:4">
      <c r="D14490" s="4"/>
    </row>
    <row r="14491" spans="4:4">
      <c r="D14491" s="4"/>
    </row>
    <row r="14492" spans="4:4">
      <c r="D14492" s="4"/>
    </row>
    <row r="14493" spans="4:4">
      <c r="D14493" s="4"/>
    </row>
    <row r="14494" spans="4:4">
      <c r="D14494" s="4"/>
    </row>
    <row r="14495" spans="4:4">
      <c r="D14495" s="4"/>
    </row>
    <row r="14496" spans="4:4">
      <c r="D14496" s="4"/>
    </row>
    <row r="14497" spans="4:4">
      <c r="D14497" s="4"/>
    </row>
    <row r="14498" spans="4:4">
      <c r="D14498" s="4"/>
    </row>
    <row r="14499" spans="4:4">
      <c r="D14499" s="4"/>
    </row>
    <row r="14500" spans="4:4">
      <c r="D14500" s="4"/>
    </row>
    <row r="14501" spans="4:4">
      <c r="D14501" s="4"/>
    </row>
    <row r="14502" spans="4:4">
      <c r="D14502" s="4"/>
    </row>
    <row r="14503" spans="4:4">
      <c r="D14503" s="4"/>
    </row>
    <row r="14504" spans="4:4">
      <c r="D14504" s="4"/>
    </row>
    <row r="14505" spans="4:4">
      <c r="D14505" s="4"/>
    </row>
    <row r="14506" spans="4:4">
      <c r="D14506" s="4"/>
    </row>
    <row r="14507" spans="4:4">
      <c r="D14507" s="4"/>
    </row>
    <row r="14508" spans="4:4">
      <c r="D14508" s="4"/>
    </row>
    <row r="14509" spans="4:4">
      <c r="D14509" s="4"/>
    </row>
    <row r="14510" spans="4:4">
      <c r="D14510" s="4"/>
    </row>
    <row r="14511" spans="4:4">
      <c r="D14511" s="4"/>
    </row>
    <row r="14512" spans="4:4">
      <c r="D14512" s="4"/>
    </row>
    <row r="14513" spans="4:4">
      <c r="D14513" s="4"/>
    </row>
    <row r="14514" spans="4:4">
      <c r="D14514" s="4"/>
    </row>
    <row r="14515" spans="4:4">
      <c r="D14515" s="4"/>
    </row>
    <row r="14516" spans="4:4">
      <c r="D14516" s="4"/>
    </row>
    <row r="14517" spans="4:4">
      <c r="D14517" s="4"/>
    </row>
    <row r="14518" spans="4:4">
      <c r="D14518" s="4"/>
    </row>
    <row r="14519" spans="4:4">
      <c r="D14519" s="4"/>
    </row>
    <row r="14520" spans="4:4">
      <c r="D14520" s="4"/>
    </row>
    <row r="14521" spans="4:4">
      <c r="D14521" s="4"/>
    </row>
    <row r="14522" spans="4:4">
      <c r="D14522" s="4"/>
    </row>
    <row r="14523" spans="4:4">
      <c r="D14523" s="4"/>
    </row>
    <row r="14524" spans="4:4">
      <c r="D14524" s="4"/>
    </row>
    <row r="14525" spans="4:4">
      <c r="D14525" s="4"/>
    </row>
    <row r="14526" spans="4:4">
      <c r="D14526" s="4"/>
    </row>
    <row r="14527" spans="4:4">
      <c r="D14527" s="4"/>
    </row>
    <row r="14528" spans="4:4">
      <c r="D14528" s="4"/>
    </row>
    <row r="14529" spans="4:4">
      <c r="D14529" s="4"/>
    </row>
    <row r="14530" spans="4:4">
      <c r="D14530" s="4"/>
    </row>
    <row r="14531" spans="4:4">
      <c r="D14531" s="4"/>
    </row>
    <row r="14532" spans="4:4">
      <c r="D14532" s="4"/>
    </row>
    <row r="14533" spans="4:4">
      <c r="D14533" s="4"/>
    </row>
    <row r="14534" spans="4:4">
      <c r="D14534" s="4"/>
    </row>
    <row r="14535" spans="4:4">
      <c r="D14535" s="4"/>
    </row>
    <row r="14536" spans="4:4">
      <c r="D14536" s="4"/>
    </row>
    <row r="14537" spans="4:4">
      <c r="D14537" s="4"/>
    </row>
    <row r="14538" spans="4:4">
      <c r="D14538" s="4"/>
    </row>
    <row r="14539" spans="4:4">
      <c r="D14539" s="4"/>
    </row>
    <row r="14540" spans="4:4">
      <c r="D14540" s="4"/>
    </row>
    <row r="14541" spans="4:4">
      <c r="D14541" s="4"/>
    </row>
    <row r="14542" spans="4:4">
      <c r="D14542" s="4"/>
    </row>
    <row r="14543" spans="4:4">
      <c r="D14543" s="4"/>
    </row>
    <row r="14544" spans="4:4">
      <c r="D14544" s="4"/>
    </row>
    <row r="14545" spans="4:4">
      <c r="D14545" s="4"/>
    </row>
    <row r="14546" spans="4:4">
      <c r="D14546" s="4"/>
    </row>
    <row r="14547" spans="4:4">
      <c r="D14547" s="4"/>
    </row>
    <row r="14548" spans="4:4">
      <c r="D14548" s="4"/>
    </row>
    <row r="14549" spans="4:4">
      <c r="D14549" s="4"/>
    </row>
    <row r="14550" spans="4:4">
      <c r="D14550" s="4"/>
    </row>
    <row r="14551" spans="4:4">
      <c r="D14551" s="4"/>
    </row>
    <row r="14552" spans="4:4">
      <c r="D14552" s="4"/>
    </row>
    <row r="14553" spans="4:4">
      <c r="D14553" s="4"/>
    </row>
    <row r="14554" spans="4:4">
      <c r="D14554" s="4"/>
    </row>
    <row r="14555" spans="4:4">
      <c r="D14555" s="4"/>
    </row>
    <row r="14556" spans="4:4">
      <c r="D14556" s="4"/>
    </row>
    <row r="14557" spans="4:4">
      <c r="D14557" s="4"/>
    </row>
    <row r="14558" spans="4:4">
      <c r="D14558" s="4"/>
    </row>
    <row r="14559" spans="4:4">
      <c r="D14559" s="4"/>
    </row>
    <row r="14560" spans="4:4">
      <c r="D14560" s="4"/>
    </row>
    <row r="14561" spans="4:4">
      <c r="D14561" s="4"/>
    </row>
    <row r="14562" spans="4:4">
      <c r="D14562" s="4"/>
    </row>
    <row r="14563" spans="4:4">
      <c r="D14563" s="4"/>
    </row>
    <row r="14564" spans="4:4">
      <c r="D14564" s="4"/>
    </row>
    <row r="14565" spans="4:4">
      <c r="D14565" s="4"/>
    </row>
    <row r="14566" spans="4:4">
      <c r="D14566" s="4"/>
    </row>
    <row r="14567" spans="4:4">
      <c r="D14567" s="4"/>
    </row>
    <row r="14568" spans="4:4">
      <c r="D14568" s="4"/>
    </row>
    <row r="14569" spans="4:4">
      <c r="D14569" s="4"/>
    </row>
    <row r="14570" spans="4:4">
      <c r="D14570" s="4"/>
    </row>
    <row r="14571" spans="4:4">
      <c r="D14571" s="4"/>
    </row>
    <row r="14572" spans="4:4">
      <c r="D14572" s="4"/>
    </row>
    <row r="14573" spans="4:4">
      <c r="D14573" s="4"/>
    </row>
    <row r="14574" spans="4:4">
      <c r="D14574" s="4"/>
    </row>
    <row r="14575" spans="4:4">
      <c r="D14575" s="4"/>
    </row>
    <row r="14576" spans="4:4">
      <c r="D14576" s="4"/>
    </row>
    <row r="14577" spans="4:4">
      <c r="D14577" s="4"/>
    </row>
    <row r="14578" spans="4:4">
      <c r="D14578" s="4"/>
    </row>
    <row r="14579" spans="4:4">
      <c r="D14579" s="4"/>
    </row>
    <row r="14580" spans="4:4">
      <c r="D14580" s="4"/>
    </row>
    <row r="14581" spans="4:4">
      <c r="D14581" s="4"/>
    </row>
    <row r="14582" spans="4:4">
      <c r="D14582" s="4"/>
    </row>
    <row r="14583" spans="4:4">
      <c r="D14583" s="4"/>
    </row>
    <row r="14584" spans="4:4">
      <c r="D14584" s="4"/>
    </row>
    <row r="14585" spans="4:4">
      <c r="D14585" s="4"/>
    </row>
    <row r="14586" spans="4:4">
      <c r="D14586" s="4"/>
    </row>
    <row r="14587" spans="4:4">
      <c r="D14587" s="4"/>
    </row>
    <row r="14588" spans="4:4">
      <c r="D14588" s="4"/>
    </row>
    <row r="14589" spans="4:4">
      <c r="D14589" s="4"/>
    </row>
    <row r="14590" spans="4:4">
      <c r="D14590" s="4"/>
    </row>
    <row r="14591" spans="4:4">
      <c r="D14591" s="4"/>
    </row>
    <row r="14592" spans="4:4">
      <c r="D14592" s="4"/>
    </row>
    <row r="14593" spans="4:4">
      <c r="D14593" s="4"/>
    </row>
    <row r="14594" spans="4:4">
      <c r="D14594" s="4"/>
    </row>
    <row r="14595" spans="4:4">
      <c r="D14595" s="4"/>
    </row>
    <row r="14596" spans="4:4">
      <c r="D14596" s="4"/>
    </row>
    <row r="14597" spans="4:4">
      <c r="D14597" s="4"/>
    </row>
    <row r="14598" spans="4:4">
      <c r="D14598" s="4"/>
    </row>
    <row r="14599" spans="4:4">
      <c r="D14599" s="4"/>
    </row>
    <row r="14600" spans="4:4">
      <c r="D14600" s="4"/>
    </row>
    <row r="14601" spans="4:4">
      <c r="D14601" s="4"/>
    </row>
    <row r="14602" spans="4:4">
      <c r="D14602" s="4"/>
    </row>
    <row r="14603" spans="4:4">
      <c r="D14603" s="4"/>
    </row>
    <row r="14604" spans="4:4">
      <c r="D14604" s="4"/>
    </row>
    <row r="14605" spans="4:4">
      <c r="D14605" s="4"/>
    </row>
    <row r="14606" spans="4:4">
      <c r="D14606" s="4"/>
    </row>
    <row r="14607" spans="4:4">
      <c r="D14607" s="4"/>
    </row>
    <row r="14608" spans="4:4">
      <c r="D14608" s="4"/>
    </row>
    <row r="14609" spans="4:4">
      <c r="D14609" s="4"/>
    </row>
    <row r="14610" spans="4:4">
      <c r="D14610" s="4"/>
    </row>
    <row r="14611" spans="4:4">
      <c r="D14611" s="4"/>
    </row>
    <row r="14612" spans="4:4">
      <c r="D14612" s="4"/>
    </row>
    <row r="14613" spans="4:4">
      <c r="D14613" s="4"/>
    </row>
    <row r="14614" spans="4:4">
      <c r="D14614" s="4"/>
    </row>
    <row r="14615" spans="4:4">
      <c r="D14615" s="4"/>
    </row>
    <row r="14616" spans="4:4">
      <c r="D14616" s="4"/>
    </row>
    <row r="14617" spans="4:4">
      <c r="D14617" s="4"/>
    </row>
    <row r="14618" spans="4:4">
      <c r="D14618" s="4"/>
    </row>
    <row r="14619" spans="4:4">
      <c r="D14619" s="4"/>
    </row>
    <row r="14620" spans="4:4">
      <c r="D14620" s="4"/>
    </row>
    <row r="14621" spans="4:4">
      <c r="D14621" s="4"/>
    </row>
    <row r="14622" spans="4:4">
      <c r="D14622" s="4"/>
    </row>
    <row r="14623" spans="4:4">
      <c r="D14623" s="4"/>
    </row>
    <row r="14624" spans="4:4">
      <c r="D14624" s="4"/>
    </row>
    <row r="14625" spans="4:4">
      <c r="D14625" s="4"/>
    </row>
    <row r="14626" spans="4:4">
      <c r="D14626" s="4"/>
    </row>
    <row r="14627" spans="4:4">
      <c r="D14627" s="4"/>
    </row>
    <row r="14628" spans="4:4">
      <c r="D14628" s="4"/>
    </row>
    <row r="14629" spans="4:4">
      <c r="D14629" s="4"/>
    </row>
    <row r="14630" spans="4:4">
      <c r="D14630" s="4"/>
    </row>
    <row r="14631" spans="4:4">
      <c r="D14631" s="4"/>
    </row>
    <row r="14632" spans="4:4">
      <c r="D14632" s="4"/>
    </row>
    <row r="14633" spans="4:4">
      <c r="D14633" s="4"/>
    </row>
    <row r="14634" spans="4:4">
      <c r="D14634" s="4"/>
    </row>
    <row r="14635" spans="4:4">
      <c r="D14635" s="4"/>
    </row>
    <row r="14636" spans="4:4">
      <c r="D14636" s="4"/>
    </row>
    <row r="14637" spans="4:4">
      <c r="D14637" s="4"/>
    </row>
    <row r="14638" spans="4:4">
      <c r="D14638" s="4"/>
    </row>
    <row r="14639" spans="4:4">
      <c r="D14639" s="4"/>
    </row>
    <row r="14640" spans="4:4">
      <c r="D14640" s="4"/>
    </row>
    <row r="14641" spans="4:4">
      <c r="D14641" s="4"/>
    </row>
    <row r="14642" spans="4:4">
      <c r="D14642" s="4"/>
    </row>
    <row r="14643" spans="4:4">
      <c r="D14643" s="4"/>
    </row>
    <row r="14644" spans="4:4">
      <c r="D14644" s="4"/>
    </row>
    <row r="14645" spans="4:4">
      <c r="D14645" s="4"/>
    </row>
    <row r="14646" spans="4:4">
      <c r="D14646" s="4"/>
    </row>
    <row r="14647" spans="4:4">
      <c r="D14647" s="4"/>
    </row>
    <row r="14648" spans="4:4">
      <c r="D14648" s="4"/>
    </row>
    <row r="14649" spans="4:4">
      <c r="D14649" s="4"/>
    </row>
    <row r="14650" spans="4:4">
      <c r="D14650" s="4"/>
    </row>
    <row r="14651" spans="4:4">
      <c r="D14651" s="4"/>
    </row>
    <row r="14652" spans="4:4">
      <c r="D14652" s="4"/>
    </row>
    <row r="14653" spans="4:4">
      <c r="D14653" s="4"/>
    </row>
    <row r="14654" spans="4:4">
      <c r="D14654" s="4"/>
    </row>
    <row r="14655" spans="4:4">
      <c r="D14655" s="4"/>
    </row>
    <row r="14656" spans="4:4">
      <c r="D14656" s="4"/>
    </row>
    <row r="14657" spans="4:4">
      <c r="D14657" s="4"/>
    </row>
    <row r="14658" spans="4:4">
      <c r="D14658" s="4"/>
    </row>
    <row r="14659" spans="4:4">
      <c r="D14659" s="4"/>
    </row>
    <row r="14660" spans="4:4">
      <c r="D14660" s="4"/>
    </row>
    <row r="14661" spans="4:4">
      <c r="D14661" s="4"/>
    </row>
    <row r="14662" spans="4:4">
      <c r="D14662" s="4"/>
    </row>
    <row r="14663" spans="4:4">
      <c r="D14663" s="4"/>
    </row>
    <row r="14664" spans="4:4">
      <c r="D14664" s="4"/>
    </row>
    <row r="14665" spans="4:4">
      <c r="D14665" s="4"/>
    </row>
    <row r="14666" spans="4:4">
      <c r="D14666" s="4"/>
    </row>
    <row r="14667" spans="4:4">
      <c r="D14667" s="4"/>
    </row>
    <row r="14668" spans="4:4">
      <c r="D14668" s="4"/>
    </row>
    <row r="14669" spans="4:4">
      <c r="D14669" s="4"/>
    </row>
    <row r="14670" spans="4:4">
      <c r="D14670" s="4"/>
    </row>
    <row r="14671" spans="4:4">
      <c r="D14671" s="4"/>
    </row>
    <row r="14672" spans="4:4">
      <c r="D14672" s="4"/>
    </row>
    <row r="14673" spans="4:4">
      <c r="D14673" s="4"/>
    </row>
    <row r="14674" spans="4:4">
      <c r="D14674" s="4"/>
    </row>
    <row r="14675" spans="4:4">
      <c r="D14675" s="4"/>
    </row>
    <row r="14676" spans="4:4">
      <c r="D14676" s="4"/>
    </row>
    <row r="14677" spans="4:4">
      <c r="D14677" s="4"/>
    </row>
    <row r="14678" spans="4:4">
      <c r="D14678" s="4"/>
    </row>
    <row r="14679" spans="4:4">
      <c r="D14679" s="4"/>
    </row>
    <row r="14680" spans="4:4">
      <c r="D14680" s="4"/>
    </row>
    <row r="14681" spans="4:4">
      <c r="D14681" s="4"/>
    </row>
    <row r="14682" spans="4:4">
      <c r="D14682" s="4"/>
    </row>
    <row r="14683" spans="4:4">
      <c r="D14683" s="4"/>
    </row>
    <row r="14684" spans="4:4">
      <c r="D14684" s="4"/>
    </row>
    <row r="14685" spans="4:4">
      <c r="D14685" s="4"/>
    </row>
    <row r="14686" spans="4:4">
      <c r="D14686" s="4"/>
    </row>
    <row r="14687" spans="4:4">
      <c r="D14687" s="4"/>
    </row>
    <row r="14688" spans="4:4">
      <c r="D14688" s="4"/>
    </row>
    <row r="14689" spans="4:4">
      <c r="D14689" s="4"/>
    </row>
    <row r="14690" spans="4:4">
      <c r="D14690" s="4"/>
    </row>
    <row r="14691" spans="4:4">
      <c r="D14691" s="4"/>
    </row>
    <row r="14692" spans="4:4">
      <c r="D14692" s="4"/>
    </row>
    <row r="14693" spans="4:4">
      <c r="D14693" s="4"/>
    </row>
    <row r="14694" spans="4:4">
      <c r="D14694" s="4"/>
    </row>
    <row r="14695" spans="4:4">
      <c r="D14695" s="4"/>
    </row>
    <row r="14696" spans="4:4">
      <c r="D14696" s="4"/>
    </row>
    <row r="14697" spans="4:4">
      <c r="D14697" s="4"/>
    </row>
    <row r="14698" spans="4:4">
      <c r="D14698" s="4"/>
    </row>
    <row r="14699" spans="4:4">
      <c r="D14699" s="4"/>
    </row>
    <row r="14700" spans="4:4">
      <c r="D14700" s="4"/>
    </row>
    <row r="14701" spans="4:4">
      <c r="D14701" s="4"/>
    </row>
    <row r="14702" spans="4:4">
      <c r="D14702" s="4"/>
    </row>
    <row r="14703" spans="4:4">
      <c r="D14703" s="4"/>
    </row>
    <row r="14704" spans="4:4">
      <c r="D14704" s="4"/>
    </row>
    <row r="14705" spans="4:4">
      <c r="D14705" s="4"/>
    </row>
    <row r="14706" spans="4:4">
      <c r="D14706" s="4"/>
    </row>
    <row r="14707" spans="4:4">
      <c r="D14707" s="4"/>
    </row>
    <row r="14708" spans="4:4">
      <c r="D14708" s="4"/>
    </row>
    <row r="14709" spans="4:4">
      <c r="D14709" s="4"/>
    </row>
    <row r="14710" spans="4:4">
      <c r="D14710" s="4"/>
    </row>
    <row r="14711" spans="4:4">
      <c r="D14711" s="4"/>
    </row>
    <row r="14712" spans="4:4">
      <c r="D14712" s="4"/>
    </row>
    <row r="14713" spans="4:4">
      <c r="D14713" s="4"/>
    </row>
    <row r="14714" spans="4:4">
      <c r="D14714" s="4"/>
    </row>
    <row r="14715" spans="4:4">
      <c r="D14715" s="4"/>
    </row>
    <row r="14716" spans="4:4">
      <c r="D14716" s="4"/>
    </row>
    <row r="14717" spans="4:4">
      <c r="D14717" s="4"/>
    </row>
    <row r="14718" spans="4:4">
      <c r="D14718" s="4"/>
    </row>
    <row r="14719" spans="4:4">
      <c r="D14719" s="4"/>
    </row>
    <row r="14720" spans="4:4">
      <c r="D14720" s="4"/>
    </row>
    <row r="14721" spans="4:4">
      <c r="D14721" s="4"/>
    </row>
    <row r="14722" spans="4:4">
      <c r="D14722" s="4"/>
    </row>
    <row r="14723" spans="4:4">
      <c r="D14723" s="4"/>
    </row>
    <row r="14724" spans="4:4">
      <c r="D14724" s="4"/>
    </row>
    <row r="14725" spans="4:4">
      <c r="D14725" s="4"/>
    </row>
    <row r="14726" spans="4:4">
      <c r="D14726" s="4"/>
    </row>
    <row r="14727" spans="4:4">
      <c r="D14727" s="4"/>
    </row>
    <row r="14728" spans="4:4">
      <c r="D14728" s="4"/>
    </row>
    <row r="14729" spans="4:4">
      <c r="D14729" s="4"/>
    </row>
    <row r="14730" spans="4:4">
      <c r="D14730" s="4"/>
    </row>
    <row r="14731" spans="4:4">
      <c r="D14731" s="4"/>
    </row>
    <row r="14732" spans="4:4">
      <c r="D14732" s="4"/>
    </row>
    <row r="14733" spans="4:4">
      <c r="D14733" s="4"/>
    </row>
    <row r="14734" spans="4:4">
      <c r="D14734" s="4"/>
    </row>
    <row r="14735" spans="4:4">
      <c r="D14735" s="4"/>
    </row>
    <row r="14736" spans="4:4">
      <c r="D14736" s="4"/>
    </row>
    <row r="14737" spans="4:4">
      <c r="D14737" s="4"/>
    </row>
    <row r="14738" spans="4:4">
      <c r="D14738" s="4"/>
    </row>
    <row r="14739" spans="4:4">
      <c r="D14739" s="4"/>
    </row>
    <row r="14740" spans="4:4">
      <c r="D14740" s="4"/>
    </row>
    <row r="14741" spans="4:4">
      <c r="D14741" s="4"/>
    </row>
    <row r="14742" spans="4:4">
      <c r="D14742" s="4"/>
    </row>
    <row r="14743" spans="4:4">
      <c r="D14743" s="4"/>
    </row>
    <row r="14744" spans="4:4">
      <c r="D14744" s="4"/>
    </row>
    <row r="14745" spans="4:4">
      <c r="D14745" s="4"/>
    </row>
    <row r="14746" spans="4:4">
      <c r="D14746" s="4"/>
    </row>
    <row r="14747" spans="4:4">
      <c r="D14747" s="4"/>
    </row>
    <row r="14748" spans="4:4">
      <c r="D14748" s="4"/>
    </row>
    <row r="14749" spans="4:4">
      <c r="D14749" s="4"/>
    </row>
    <row r="14750" spans="4:4">
      <c r="D14750" s="4"/>
    </row>
    <row r="14751" spans="4:4">
      <c r="D14751" s="4"/>
    </row>
    <row r="14752" spans="4:4">
      <c r="D14752" s="4"/>
    </row>
    <row r="14753" spans="4:4">
      <c r="D14753" s="4"/>
    </row>
    <row r="14754" spans="4:4">
      <c r="D14754" s="4"/>
    </row>
    <row r="14755" spans="4:4">
      <c r="D14755" s="4"/>
    </row>
    <row r="14756" spans="4:4">
      <c r="D14756" s="4"/>
    </row>
    <row r="14757" spans="4:4">
      <c r="D14757" s="4"/>
    </row>
    <row r="14758" spans="4:4">
      <c r="D14758" s="4"/>
    </row>
    <row r="14759" spans="4:4">
      <c r="D14759" s="4"/>
    </row>
    <row r="14760" spans="4:4">
      <c r="D14760" s="4"/>
    </row>
    <row r="14761" spans="4:4">
      <c r="D14761" s="4"/>
    </row>
    <row r="14762" spans="4:4">
      <c r="D14762" s="4"/>
    </row>
    <row r="14763" spans="4:4">
      <c r="D14763" s="4"/>
    </row>
    <row r="14764" spans="4:4">
      <c r="D14764" s="4"/>
    </row>
    <row r="14765" spans="4:4">
      <c r="D14765" s="4"/>
    </row>
    <row r="14766" spans="4:4">
      <c r="D14766" s="4"/>
    </row>
    <row r="14767" spans="4:4">
      <c r="D14767" s="4"/>
    </row>
    <row r="14768" spans="4:4">
      <c r="D14768" s="4"/>
    </row>
    <row r="14769" spans="4:4">
      <c r="D14769" s="4"/>
    </row>
    <row r="14770" spans="4:4">
      <c r="D14770" s="4"/>
    </row>
    <row r="14771" spans="4:4">
      <c r="D14771" s="4"/>
    </row>
    <row r="14772" spans="4:4">
      <c r="D14772" s="4"/>
    </row>
    <row r="14773" spans="4:4">
      <c r="D14773" s="4"/>
    </row>
    <row r="14774" spans="4:4">
      <c r="D14774" s="4"/>
    </row>
    <row r="14775" spans="4:4">
      <c r="D14775" s="4"/>
    </row>
    <row r="14776" spans="4:4">
      <c r="D14776" s="4"/>
    </row>
    <row r="14777" spans="4:4">
      <c r="D14777" s="4"/>
    </row>
    <row r="14778" spans="4:4">
      <c r="D14778" s="4"/>
    </row>
    <row r="14779" spans="4:4">
      <c r="D14779" s="4"/>
    </row>
    <row r="14780" spans="4:4">
      <c r="D14780" s="4"/>
    </row>
    <row r="14781" spans="4:4">
      <c r="D14781" s="4"/>
    </row>
    <row r="14782" spans="4:4">
      <c r="D14782" s="4"/>
    </row>
    <row r="14783" spans="4:4">
      <c r="D14783" s="4"/>
    </row>
    <row r="14784" spans="4:4">
      <c r="D14784" s="4"/>
    </row>
    <row r="14785" spans="4:4">
      <c r="D14785" s="4"/>
    </row>
    <row r="14786" spans="4:4">
      <c r="D14786" s="4"/>
    </row>
    <row r="14787" spans="4:4">
      <c r="D14787" s="4"/>
    </row>
    <row r="14788" spans="4:4">
      <c r="D14788" s="4"/>
    </row>
    <row r="14789" spans="4:4">
      <c r="D14789" s="4"/>
    </row>
    <row r="14790" spans="4:4">
      <c r="D14790" s="4"/>
    </row>
    <row r="14791" spans="4:4">
      <c r="D14791" s="4"/>
    </row>
    <row r="14792" spans="4:4">
      <c r="D14792" s="4"/>
    </row>
    <row r="14793" spans="4:4">
      <c r="D14793" s="4"/>
    </row>
    <row r="14794" spans="4:4">
      <c r="D14794" s="4"/>
    </row>
    <row r="14795" spans="4:4">
      <c r="D14795" s="4"/>
    </row>
    <row r="14796" spans="4:4">
      <c r="D14796" s="4"/>
    </row>
    <row r="14797" spans="4:4">
      <c r="D14797" s="4"/>
    </row>
    <row r="14798" spans="4:4">
      <c r="D14798" s="4"/>
    </row>
    <row r="14799" spans="4:4">
      <c r="D14799" s="4"/>
    </row>
    <row r="14800" spans="4:4">
      <c r="D14800" s="4"/>
    </row>
    <row r="14801" spans="4:4">
      <c r="D14801" s="4"/>
    </row>
    <row r="14802" spans="4:4">
      <c r="D14802" s="4"/>
    </row>
    <row r="14803" spans="4:4">
      <c r="D14803" s="4"/>
    </row>
    <row r="14804" spans="4:4">
      <c r="D14804" s="4"/>
    </row>
    <row r="14805" spans="4:4">
      <c r="D14805" s="4"/>
    </row>
    <row r="14806" spans="4:4">
      <c r="D14806" s="4"/>
    </row>
    <row r="14807" spans="4:4">
      <c r="D14807" s="4"/>
    </row>
    <row r="14808" spans="4:4">
      <c r="D14808" s="4"/>
    </row>
    <row r="14809" spans="4:4">
      <c r="D14809" s="4"/>
    </row>
    <row r="14810" spans="4:4">
      <c r="D14810" s="4"/>
    </row>
    <row r="14811" spans="4:4">
      <c r="D14811" s="4"/>
    </row>
    <row r="14812" spans="4:4">
      <c r="D14812" s="4"/>
    </row>
    <row r="14813" spans="4:4">
      <c r="D14813" s="4"/>
    </row>
    <row r="14814" spans="4:4">
      <c r="D14814" s="4"/>
    </row>
    <row r="14815" spans="4:4">
      <c r="D14815" s="4"/>
    </row>
    <row r="14816" spans="4:4">
      <c r="D14816" s="4"/>
    </row>
    <row r="14817" spans="4:4">
      <c r="D14817" s="4"/>
    </row>
    <row r="14818" spans="4:4">
      <c r="D14818" s="4"/>
    </row>
    <row r="14819" spans="4:4">
      <c r="D14819" s="4"/>
    </row>
    <row r="14820" spans="4:4">
      <c r="D14820" s="4"/>
    </row>
    <row r="14821" spans="4:4">
      <c r="D14821" s="4"/>
    </row>
    <row r="14822" spans="4:4">
      <c r="D14822" s="4"/>
    </row>
    <row r="14823" spans="4:4">
      <c r="D14823" s="4"/>
    </row>
    <row r="14824" spans="4:4">
      <c r="D14824" s="4"/>
    </row>
    <row r="14825" spans="4:4">
      <c r="D14825" s="4"/>
    </row>
    <row r="14826" spans="4:4">
      <c r="D14826" s="4"/>
    </row>
    <row r="14827" spans="4:4">
      <c r="D14827" s="4"/>
    </row>
    <row r="14828" spans="4:4">
      <c r="D14828" s="4"/>
    </row>
    <row r="14829" spans="4:4">
      <c r="D14829" s="4"/>
    </row>
    <row r="14830" spans="4:4">
      <c r="D14830" s="4"/>
    </row>
    <row r="14831" spans="4:4">
      <c r="D14831" s="4"/>
    </row>
    <row r="14832" spans="4:4">
      <c r="D14832" s="4"/>
    </row>
    <row r="14833" spans="4:4">
      <c r="D14833" s="4"/>
    </row>
    <row r="14834" spans="4:4">
      <c r="D14834" s="4"/>
    </row>
    <row r="14835" spans="4:4">
      <c r="D14835" s="4"/>
    </row>
    <row r="14836" spans="4:4">
      <c r="D14836" s="4"/>
    </row>
    <row r="14837" spans="4:4">
      <c r="D14837" s="4"/>
    </row>
    <row r="14838" spans="4:4">
      <c r="D14838" s="4"/>
    </row>
    <row r="14839" spans="4:4">
      <c r="D14839" s="4"/>
    </row>
    <row r="14840" spans="4:4">
      <c r="D14840" s="4"/>
    </row>
    <row r="14841" spans="4:4">
      <c r="D14841" s="4"/>
    </row>
    <row r="14842" spans="4:4">
      <c r="D14842" s="4"/>
    </row>
    <row r="14843" spans="4:4">
      <c r="D14843" s="4"/>
    </row>
    <row r="14844" spans="4:4">
      <c r="D14844" s="4"/>
    </row>
    <row r="14845" spans="4:4">
      <c r="D14845" s="4"/>
    </row>
    <row r="14846" spans="4:4">
      <c r="D14846" s="4"/>
    </row>
    <row r="14847" spans="4:4">
      <c r="D14847" s="4"/>
    </row>
    <row r="14848" spans="4:4">
      <c r="D14848" s="4"/>
    </row>
    <row r="14849" spans="4:4">
      <c r="D14849" s="4"/>
    </row>
    <row r="14850" spans="4:4">
      <c r="D14850" s="4"/>
    </row>
    <row r="14851" spans="4:4">
      <c r="D14851" s="4"/>
    </row>
    <row r="14852" spans="4:4">
      <c r="D14852" s="4"/>
    </row>
    <row r="14853" spans="4:4">
      <c r="D14853" s="4"/>
    </row>
    <row r="14854" spans="4:4">
      <c r="D14854" s="4"/>
    </row>
    <row r="14855" spans="4:4">
      <c r="D14855" s="4"/>
    </row>
    <row r="14856" spans="4:4">
      <c r="D14856" s="4"/>
    </row>
    <row r="14857" spans="4:4">
      <c r="D14857" s="4"/>
    </row>
    <row r="14858" spans="4:4">
      <c r="D14858" s="4"/>
    </row>
    <row r="14859" spans="4:4">
      <c r="D14859" s="4"/>
    </row>
    <row r="14860" spans="4:4">
      <c r="D14860" s="4"/>
    </row>
    <row r="14861" spans="4:4">
      <c r="D14861" s="4"/>
    </row>
    <row r="14862" spans="4:4">
      <c r="D14862" s="4"/>
    </row>
    <row r="14863" spans="4:4">
      <c r="D14863" s="4"/>
    </row>
    <row r="14864" spans="4:4">
      <c r="D14864" s="4"/>
    </row>
    <row r="14865" spans="4:4">
      <c r="D14865" s="4"/>
    </row>
    <row r="14866" spans="4:4">
      <c r="D14866" s="4"/>
    </row>
    <row r="14867" spans="4:4">
      <c r="D14867" s="4"/>
    </row>
    <row r="14868" spans="4:4">
      <c r="D14868" s="4"/>
    </row>
    <row r="14869" spans="4:4">
      <c r="D14869" s="4"/>
    </row>
    <row r="14870" spans="4:4">
      <c r="D14870" s="4"/>
    </row>
    <row r="14871" spans="4:4">
      <c r="D14871" s="4"/>
    </row>
    <row r="14872" spans="4:4">
      <c r="D14872" s="4"/>
    </row>
    <row r="14873" spans="4:4">
      <c r="D14873" s="4"/>
    </row>
    <row r="14874" spans="4:4">
      <c r="D14874" s="4"/>
    </row>
    <row r="14875" spans="4:4">
      <c r="D14875" s="4"/>
    </row>
    <row r="14876" spans="4:4">
      <c r="D14876" s="4"/>
    </row>
    <row r="14877" spans="4:4">
      <c r="D14877" s="4"/>
    </row>
    <row r="14878" spans="4:4">
      <c r="D14878" s="4"/>
    </row>
    <row r="14879" spans="4:4">
      <c r="D14879" s="4"/>
    </row>
    <row r="14880" spans="4:4">
      <c r="D14880" s="4"/>
    </row>
    <row r="14881" spans="4:4">
      <c r="D14881" s="4"/>
    </row>
    <row r="14882" spans="4:4">
      <c r="D14882" s="4"/>
    </row>
    <row r="14883" spans="4:4">
      <c r="D14883" s="4"/>
    </row>
    <row r="14884" spans="4:4">
      <c r="D14884" s="4"/>
    </row>
    <row r="14885" spans="4:4">
      <c r="D14885" s="4"/>
    </row>
    <row r="14886" spans="4:4">
      <c r="D14886" s="4"/>
    </row>
    <row r="14887" spans="4:4">
      <c r="D14887" s="4"/>
    </row>
    <row r="14888" spans="4:4">
      <c r="D14888" s="4"/>
    </row>
    <row r="14889" spans="4:4">
      <c r="D14889" s="4"/>
    </row>
    <row r="14890" spans="4:4">
      <c r="D14890" s="4"/>
    </row>
    <row r="14891" spans="4:4">
      <c r="D14891" s="4"/>
    </row>
    <row r="14892" spans="4:4">
      <c r="D14892" s="4"/>
    </row>
    <row r="14893" spans="4:4">
      <c r="D14893" s="4"/>
    </row>
    <row r="14894" spans="4:4">
      <c r="D14894" s="4"/>
    </row>
    <row r="14895" spans="4:4">
      <c r="D14895" s="4"/>
    </row>
    <row r="14896" spans="4:4">
      <c r="D14896" s="4"/>
    </row>
    <row r="14897" spans="4:4">
      <c r="D14897" s="4"/>
    </row>
    <row r="14898" spans="4:4">
      <c r="D14898" s="4"/>
    </row>
    <row r="14899" spans="4:4">
      <c r="D14899" s="4"/>
    </row>
    <row r="14900" spans="4:4">
      <c r="D14900" s="4"/>
    </row>
    <row r="14901" spans="4:4">
      <c r="D14901" s="4"/>
    </row>
    <row r="14902" spans="4:4">
      <c r="D14902" s="4"/>
    </row>
    <row r="14903" spans="4:4">
      <c r="D14903" s="4"/>
    </row>
    <row r="14904" spans="4:4">
      <c r="D14904" s="4"/>
    </row>
    <row r="14905" spans="4:4">
      <c r="D14905" s="4"/>
    </row>
    <row r="14906" spans="4:4">
      <c r="D14906" s="4"/>
    </row>
    <row r="14907" spans="4:4">
      <c r="D14907" s="4"/>
    </row>
    <row r="14908" spans="4:4">
      <c r="D14908" s="4"/>
    </row>
    <row r="14909" spans="4:4">
      <c r="D14909" s="4"/>
    </row>
    <row r="14910" spans="4:4">
      <c r="D14910" s="4"/>
    </row>
    <row r="14911" spans="4:4">
      <c r="D14911" s="4"/>
    </row>
    <row r="14912" spans="4:4">
      <c r="D14912" s="4"/>
    </row>
    <row r="14913" spans="4:4">
      <c r="D14913" s="4"/>
    </row>
    <row r="14914" spans="4:4">
      <c r="D14914" s="4"/>
    </row>
    <row r="14915" spans="4:4">
      <c r="D14915" s="4"/>
    </row>
    <row r="14916" spans="4:4">
      <c r="D14916" s="4"/>
    </row>
    <row r="14917" spans="4:4">
      <c r="D14917" s="4"/>
    </row>
    <row r="14918" spans="4:4">
      <c r="D14918" s="4"/>
    </row>
    <row r="14919" spans="4:4">
      <c r="D14919" s="4"/>
    </row>
    <row r="14920" spans="4:4">
      <c r="D14920" s="4"/>
    </row>
    <row r="14921" spans="4:4">
      <c r="D14921" s="4"/>
    </row>
    <row r="14922" spans="4:4">
      <c r="D14922" s="4"/>
    </row>
    <row r="14923" spans="4:4">
      <c r="D14923" s="4"/>
    </row>
    <row r="14924" spans="4:4">
      <c r="D14924" s="4"/>
    </row>
    <row r="14925" spans="4:4">
      <c r="D14925" s="4"/>
    </row>
    <row r="14926" spans="4:4">
      <c r="D14926" s="4"/>
    </row>
    <row r="14927" spans="4:4">
      <c r="D14927" s="4"/>
    </row>
    <row r="14928" spans="4:4">
      <c r="D14928" s="4"/>
    </row>
    <row r="14929" spans="4:4">
      <c r="D14929" s="4"/>
    </row>
    <row r="14930" spans="4:4">
      <c r="D14930" s="4"/>
    </row>
    <row r="14931" spans="4:4">
      <c r="D14931" s="4"/>
    </row>
    <row r="14932" spans="4:4">
      <c r="D14932" s="4"/>
    </row>
    <row r="14933" spans="4:4">
      <c r="D14933" s="4"/>
    </row>
    <row r="14934" spans="4:4">
      <c r="D14934" s="4"/>
    </row>
    <row r="14935" spans="4:4">
      <c r="D14935" s="4"/>
    </row>
    <row r="14936" spans="4:4">
      <c r="D14936" s="4"/>
    </row>
    <row r="14937" spans="4:4">
      <c r="D14937" s="4"/>
    </row>
    <row r="14938" spans="4:4">
      <c r="D14938" s="4"/>
    </row>
    <row r="14939" spans="4:4">
      <c r="D14939" s="4"/>
    </row>
    <row r="14940" spans="4:4">
      <c r="D14940" s="4"/>
    </row>
    <row r="14941" spans="4:4">
      <c r="D14941" s="4"/>
    </row>
    <row r="14942" spans="4:4">
      <c r="D14942" s="4"/>
    </row>
    <row r="14943" spans="4:4">
      <c r="D14943" s="4"/>
    </row>
    <row r="14944" spans="4:4">
      <c r="D14944" s="4"/>
    </row>
    <row r="14945" spans="4:4">
      <c r="D14945" s="4"/>
    </row>
    <row r="14946" spans="4:4">
      <c r="D14946" s="4"/>
    </row>
    <row r="14947" spans="4:4">
      <c r="D14947" s="4"/>
    </row>
    <row r="14948" spans="4:4">
      <c r="D14948" s="4"/>
    </row>
    <row r="14949" spans="4:4">
      <c r="D14949" s="4"/>
    </row>
    <row r="14950" spans="4:4">
      <c r="D14950" s="4"/>
    </row>
    <row r="14951" spans="4:4">
      <c r="D14951" s="4"/>
    </row>
    <row r="14952" spans="4:4">
      <c r="D14952" s="4"/>
    </row>
    <row r="14953" spans="4:4">
      <c r="D14953" s="4"/>
    </row>
    <row r="14954" spans="4:4">
      <c r="D14954" s="4"/>
    </row>
    <row r="14955" spans="4:4">
      <c r="D14955" s="4"/>
    </row>
    <row r="14956" spans="4:4">
      <c r="D14956" s="4"/>
    </row>
    <row r="14957" spans="4:4">
      <c r="D14957" s="4"/>
    </row>
    <row r="14958" spans="4:4">
      <c r="D14958" s="4"/>
    </row>
    <row r="14959" spans="4:4">
      <c r="D14959" s="4"/>
    </row>
    <row r="14960" spans="4:4">
      <c r="D14960" s="4"/>
    </row>
    <row r="14961" spans="4:4">
      <c r="D14961" s="4"/>
    </row>
    <row r="14962" spans="4:4">
      <c r="D14962" s="4"/>
    </row>
    <row r="14963" spans="4:4">
      <c r="D14963" s="4"/>
    </row>
    <row r="14964" spans="4:4">
      <c r="D14964" s="4"/>
    </row>
    <row r="14965" spans="4:4">
      <c r="D14965" s="4"/>
    </row>
    <row r="14966" spans="4:4">
      <c r="D14966" s="4"/>
    </row>
    <row r="14967" spans="4:4">
      <c r="D14967" s="4"/>
    </row>
    <row r="14968" spans="4:4">
      <c r="D14968" s="4"/>
    </row>
    <row r="14969" spans="4:4">
      <c r="D14969" s="4"/>
    </row>
    <row r="14970" spans="4:4">
      <c r="D14970" s="4"/>
    </row>
    <row r="14971" spans="4:4">
      <c r="D14971" s="4"/>
    </row>
    <row r="14972" spans="4:4">
      <c r="D14972" s="4"/>
    </row>
    <row r="14973" spans="4:4">
      <c r="D14973" s="4"/>
    </row>
    <row r="14974" spans="4:4">
      <c r="D14974" s="4"/>
    </row>
    <row r="14975" spans="4:4">
      <c r="D14975" s="4"/>
    </row>
    <row r="14976" spans="4:4">
      <c r="D14976" s="4"/>
    </row>
    <row r="14977" spans="4:4">
      <c r="D14977" s="4"/>
    </row>
    <row r="14978" spans="4:4">
      <c r="D14978" s="4"/>
    </row>
    <row r="14979" spans="4:4">
      <c r="D14979" s="4"/>
    </row>
    <row r="14980" spans="4:4">
      <c r="D14980" s="4"/>
    </row>
    <row r="14981" spans="4:4">
      <c r="D14981" s="4"/>
    </row>
    <row r="14982" spans="4:4">
      <c r="D14982" s="4"/>
    </row>
    <row r="14983" spans="4:4">
      <c r="D14983" s="4"/>
    </row>
    <row r="14984" spans="4:4">
      <c r="D14984" s="4"/>
    </row>
    <row r="14985" spans="4:4">
      <c r="D14985" s="4"/>
    </row>
    <row r="14986" spans="4:4">
      <c r="D14986" s="4"/>
    </row>
    <row r="14987" spans="4:4">
      <c r="D14987" s="4"/>
    </row>
    <row r="14988" spans="4:4">
      <c r="D14988" s="4"/>
    </row>
    <row r="14989" spans="4:4">
      <c r="D14989" s="4"/>
    </row>
    <row r="14990" spans="4:4">
      <c r="D14990" s="4"/>
    </row>
    <row r="14991" spans="4:4">
      <c r="D14991" s="4"/>
    </row>
    <row r="14992" spans="4:4">
      <c r="D14992" s="4"/>
    </row>
    <row r="14993" spans="4:4">
      <c r="D14993" s="4"/>
    </row>
    <row r="14994" spans="4:4">
      <c r="D14994" s="4"/>
    </row>
    <row r="14995" spans="4:4">
      <c r="D14995" s="4"/>
    </row>
    <row r="14996" spans="4:4">
      <c r="D14996" s="4"/>
    </row>
    <row r="14997" spans="4:4">
      <c r="D14997" s="4"/>
    </row>
    <row r="14998" spans="4:4">
      <c r="D14998" s="4"/>
    </row>
    <row r="14999" spans="4:4">
      <c r="D14999" s="4"/>
    </row>
    <row r="15000" spans="4:4">
      <c r="D15000" s="4"/>
    </row>
    <row r="15001" spans="4:4">
      <c r="D15001" s="4"/>
    </row>
    <row r="15002" spans="4:4">
      <c r="D15002" s="4"/>
    </row>
    <row r="15003" spans="4:4">
      <c r="D15003" s="4"/>
    </row>
    <row r="15004" spans="4:4">
      <c r="D15004" s="4"/>
    </row>
    <row r="15005" spans="4:4">
      <c r="D15005" s="4"/>
    </row>
    <row r="15006" spans="4:4">
      <c r="D15006" s="4"/>
    </row>
    <row r="15007" spans="4:4">
      <c r="D15007" s="4"/>
    </row>
    <row r="15008" spans="4:4">
      <c r="D15008" s="4"/>
    </row>
    <row r="15009" spans="4:4">
      <c r="D15009" s="4"/>
    </row>
    <row r="15010" spans="4:4">
      <c r="D15010" s="4"/>
    </row>
    <row r="15011" spans="4:4">
      <c r="D15011" s="4"/>
    </row>
    <row r="15012" spans="4:4">
      <c r="D15012" s="4"/>
    </row>
    <row r="15013" spans="4:4">
      <c r="D15013" s="4"/>
    </row>
    <row r="15014" spans="4:4">
      <c r="D15014" s="4"/>
    </row>
    <row r="15015" spans="4:4">
      <c r="D15015" s="4"/>
    </row>
    <row r="15016" spans="4:4">
      <c r="D15016" s="4"/>
    </row>
    <row r="15017" spans="4:4">
      <c r="D15017" s="4"/>
    </row>
    <row r="15018" spans="4:4">
      <c r="D15018" s="4"/>
    </row>
    <row r="15019" spans="4:4">
      <c r="D15019" s="4"/>
    </row>
    <row r="15020" spans="4:4">
      <c r="D15020" s="4"/>
    </row>
    <row r="15021" spans="4:4">
      <c r="D15021" s="4"/>
    </row>
    <row r="15022" spans="4:4">
      <c r="D15022" s="4"/>
    </row>
    <row r="15023" spans="4:4">
      <c r="D15023" s="4"/>
    </row>
    <row r="15024" spans="4:4">
      <c r="D15024" s="4"/>
    </row>
    <row r="15025" spans="4:4">
      <c r="D15025" s="4"/>
    </row>
    <row r="15026" spans="4:4">
      <c r="D15026" s="4"/>
    </row>
    <row r="15027" spans="4:4">
      <c r="D15027" s="4"/>
    </row>
    <row r="15028" spans="4:4">
      <c r="D15028" s="4"/>
    </row>
    <row r="15029" spans="4:4">
      <c r="D15029" s="4"/>
    </row>
    <row r="15030" spans="4:4">
      <c r="D15030" s="4"/>
    </row>
    <row r="15031" spans="4:4">
      <c r="D15031" s="4"/>
    </row>
    <row r="15032" spans="4:4">
      <c r="D15032" s="4"/>
    </row>
    <row r="15033" spans="4:4">
      <c r="D15033" s="4"/>
    </row>
    <row r="15034" spans="4:4">
      <c r="D15034" s="4"/>
    </row>
    <row r="15035" spans="4:4">
      <c r="D15035" s="4"/>
    </row>
    <row r="15036" spans="4:4">
      <c r="D15036" s="4"/>
    </row>
    <row r="15037" spans="4:4">
      <c r="D15037" s="4"/>
    </row>
    <row r="15038" spans="4:4">
      <c r="D15038" s="4"/>
    </row>
    <row r="15039" spans="4:4">
      <c r="D15039" s="4"/>
    </row>
    <row r="15040" spans="4:4">
      <c r="D15040" s="4"/>
    </row>
    <row r="15041" spans="4:4">
      <c r="D15041" s="4"/>
    </row>
    <row r="15042" spans="4:4">
      <c r="D15042" s="4"/>
    </row>
    <row r="15043" spans="4:4">
      <c r="D15043" s="4"/>
    </row>
    <row r="15044" spans="4:4">
      <c r="D15044" s="4"/>
    </row>
    <row r="15045" spans="4:4">
      <c r="D15045" s="4"/>
    </row>
    <row r="15046" spans="4:4">
      <c r="D15046" s="4"/>
    </row>
    <row r="15047" spans="4:4">
      <c r="D15047" s="4"/>
    </row>
    <row r="15048" spans="4:4">
      <c r="D15048" s="4"/>
    </row>
    <row r="15049" spans="4:4">
      <c r="D15049" s="4"/>
    </row>
    <row r="15050" spans="4:4">
      <c r="D15050" s="4"/>
    </row>
    <row r="15051" spans="4:4">
      <c r="D15051" s="4"/>
    </row>
    <row r="15052" spans="4:4">
      <c r="D15052" s="4"/>
    </row>
    <row r="15053" spans="4:4">
      <c r="D15053" s="4"/>
    </row>
    <row r="15054" spans="4:4">
      <c r="D15054" s="4"/>
    </row>
    <row r="15055" spans="4:4">
      <c r="D15055" s="4"/>
    </row>
    <row r="15056" spans="4:4">
      <c r="D15056" s="4"/>
    </row>
    <row r="15057" spans="4:4">
      <c r="D15057" s="4"/>
    </row>
    <row r="15058" spans="4:4">
      <c r="D15058" s="4"/>
    </row>
    <row r="15059" spans="4:4">
      <c r="D15059" s="4"/>
    </row>
    <row r="15060" spans="4:4">
      <c r="D15060" s="4"/>
    </row>
    <row r="15061" spans="4:4">
      <c r="D15061" s="4"/>
    </row>
    <row r="15062" spans="4:4">
      <c r="D15062" s="4"/>
    </row>
    <row r="15063" spans="4:4">
      <c r="D15063" s="4"/>
    </row>
    <row r="15064" spans="4:4">
      <c r="D15064" s="4"/>
    </row>
    <row r="15065" spans="4:4">
      <c r="D15065" s="4"/>
    </row>
    <row r="15066" spans="4:4">
      <c r="D15066" s="4"/>
    </row>
    <row r="15067" spans="4:4">
      <c r="D15067" s="4"/>
    </row>
    <row r="15068" spans="4:4">
      <c r="D15068" s="4"/>
    </row>
    <row r="15069" spans="4:4">
      <c r="D15069" s="4"/>
    </row>
    <row r="15070" spans="4:4">
      <c r="D15070" s="4"/>
    </row>
    <row r="15071" spans="4:4">
      <c r="D15071" s="4"/>
    </row>
    <row r="15072" spans="4:4">
      <c r="D15072" s="4"/>
    </row>
    <row r="15073" spans="4:4">
      <c r="D15073" s="4"/>
    </row>
    <row r="15074" spans="4:4">
      <c r="D15074" s="4"/>
    </row>
    <row r="15075" spans="4:4">
      <c r="D15075" s="4"/>
    </row>
    <row r="15076" spans="4:4">
      <c r="D15076" s="4"/>
    </row>
    <row r="15077" spans="4:4">
      <c r="D15077" s="4"/>
    </row>
    <row r="15078" spans="4:4">
      <c r="D15078" s="4"/>
    </row>
    <row r="15079" spans="4:4">
      <c r="D15079" s="4"/>
    </row>
    <row r="15080" spans="4:4">
      <c r="D15080" s="4"/>
    </row>
    <row r="15081" spans="4:4">
      <c r="D15081" s="4"/>
    </row>
    <row r="15082" spans="4:4">
      <c r="D15082" s="4"/>
    </row>
    <row r="15083" spans="4:4">
      <c r="D15083" s="4"/>
    </row>
    <row r="15084" spans="4:4">
      <c r="D15084" s="4"/>
    </row>
    <row r="15085" spans="4:4">
      <c r="D15085" s="4"/>
    </row>
    <row r="15086" spans="4:4">
      <c r="D15086" s="4"/>
    </row>
    <row r="15087" spans="4:4">
      <c r="D15087" s="4"/>
    </row>
    <row r="15088" spans="4:4">
      <c r="D15088" s="4"/>
    </row>
    <row r="15089" spans="4:4">
      <c r="D15089" s="4"/>
    </row>
    <row r="15090" spans="4:4">
      <c r="D15090" s="4"/>
    </row>
    <row r="15091" spans="4:4">
      <c r="D15091" s="4"/>
    </row>
    <row r="15092" spans="4:4">
      <c r="D15092" s="4"/>
    </row>
    <row r="15093" spans="4:4">
      <c r="D15093" s="4"/>
    </row>
    <row r="15094" spans="4:4">
      <c r="D15094" s="4"/>
    </row>
    <row r="15095" spans="4:4">
      <c r="D15095" s="4"/>
    </row>
    <row r="15096" spans="4:4">
      <c r="D15096" s="4"/>
    </row>
    <row r="15097" spans="4:4">
      <c r="D15097" s="4"/>
    </row>
    <row r="15098" spans="4:4">
      <c r="D15098" s="4"/>
    </row>
    <row r="15099" spans="4:4">
      <c r="D15099" s="4"/>
    </row>
    <row r="15100" spans="4:4">
      <c r="D15100" s="4"/>
    </row>
    <row r="15101" spans="4:4">
      <c r="D15101" s="4"/>
    </row>
    <row r="15102" spans="4:4">
      <c r="D15102" s="4"/>
    </row>
    <row r="15103" spans="4:4">
      <c r="D15103" s="4"/>
    </row>
    <row r="15104" spans="4:4">
      <c r="D15104" s="4"/>
    </row>
    <row r="15105" spans="4:4">
      <c r="D15105" s="4"/>
    </row>
    <row r="15106" spans="4:4">
      <c r="D15106" s="4"/>
    </row>
    <row r="15107" spans="4:4">
      <c r="D15107" s="4"/>
    </row>
    <row r="15108" spans="4:4">
      <c r="D15108" s="4"/>
    </row>
    <row r="15109" spans="4:4">
      <c r="D15109" s="4"/>
    </row>
    <row r="15110" spans="4:4">
      <c r="D15110" s="4"/>
    </row>
    <row r="15111" spans="4:4">
      <c r="D15111" s="4"/>
    </row>
    <row r="15112" spans="4:4">
      <c r="D15112" s="4"/>
    </row>
    <row r="15113" spans="4:4">
      <c r="D15113" s="4"/>
    </row>
    <row r="15114" spans="4:4">
      <c r="D15114" s="4"/>
    </row>
    <row r="15115" spans="4:4">
      <c r="D15115" s="4"/>
    </row>
    <row r="15116" spans="4:4">
      <c r="D15116" s="4"/>
    </row>
    <row r="15117" spans="4:4">
      <c r="D15117" s="4"/>
    </row>
    <row r="15118" spans="4:4">
      <c r="D15118" s="4"/>
    </row>
    <row r="15119" spans="4:4">
      <c r="D15119" s="4"/>
    </row>
    <row r="15120" spans="4:4">
      <c r="D15120" s="4"/>
    </row>
    <row r="15121" spans="4:4">
      <c r="D15121" s="4"/>
    </row>
    <row r="15122" spans="4:4">
      <c r="D15122" s="4"/>
    </row>
    <row r="15123" spans="4:4">
      <c r="D15123" s="4"/>
    </row>
    <row r="15124" spans="4:4">
      <c r="D15124" s="4"/>
    </row>
    <row r="15125" spans="4:4">
      <c r="D15125" s="4"/>
    </row>
    <row r="15126" spans="4:4">
      <c r="D15126" s="4"/>
    </row>
    <row r="15127" spans="4:4">
      <c r="D15127" s="4"/>
    </row>
    <row r="15128" spans="4:4">
      <c r="D15128" s="4"/>
    </row>
    <row r="15129" spans="4:4">
      <c r="D15129" s="4"/>
    </row>
    <row r="15130" spans="4:4">
      <c r="D15130" s="4"/>
    </row>
    <row r="15131" spans="4:4">
      <c r="D15131" s="4"/>
    </row>
    <row r="15132" spans="4:4">
      <c r="D15132" s="4"/>
    </row>
    <row r="15133" spans="4:4">
      <c r="D15133" s="4"/>
    </row>
    <row r="15134" spans="4:4">
      <c r="D15134" s="4"/>
    </row>
    <row r="15135" spans="4:4">
      <c r="D15135" s="4"/>
    </row>
    <row r="15136" spans="4:4">
      <c r="D15136" s="4"/>
    </row>
    <row r="15137" spans="4:4">
      <c r="D15137" s="4"/>
    </row>
    <row r="15138" spans="4:4">
      <c r="D15138" s="4"/>
    </row>
    <row r="15139" spans="4:4">
      <c r="D15139" s="4"/>
    </row>
    <row r="15140" spans="4:4">
      <c r="D15140" s="4"/>
    </row>
    <row r="15141" spans="4:4">
      <c r="D15141" s="4"/>
    </row>
    <row r="15142" spans="4:4">
      <c r="D15142" s="4"/>
    </row>
    <row r="15143" spans="4:4">
      <c r="D15143" s="4"/>
    </row>
    <row r="15144" spans="4:4">
      <c r="D15144" s="4"/>
    </row>
    <row r="15145" spans="4:4">
      <c r="D15145" s="4"/>
    </row>
    <row r="15146" spans="4:4">
      <c r="D15146" s="4"/>
    </row>
    <row r="15147" spans="4:4">
      <c r="D15147" s="4"/>
    </row>
    <row r="15148" spans="4:4">
      <c r="D15148" s="4"/>
    </row>
    <row r="15149" spans="4:4">
      <c r="D15149" s="4"/>
    </row>
    <row r="15150" spans="4:4">
      <c r="D15150" s="4"/>
    </row>
    <row r="15151" spans="4:4">
      <c r="D15151" s="4"/>
    </row>
    <row r="15152" spans="4:4">
      <c r="D15152" s="4"/>
    </row>
    <row r="15153" spans="4:4">
      <c r="D15153" s="4"/>
    </row>
    <row r="15154" spans="4:4">
      <c r="D15154" s="4"/>
    </row>
    <row r="15155" spans="4:4">
      <c r="D15155" s="4"/>
    </row>
    <row r="15156" spans="4:4">
      <c r="D15156" s="4"/>
    </row>
    <row r="15157" spans="4:4">
      <c r="D15157" s="4"/>
    </row>
    <row r="15158" spans="4:4">
      <c r="D15158" s="4"/>
    </row>
    <row r="15159" spans="4:4">
      <c r="D15159" s="4"/>
    </row>
    <row r="15160" spans="4:4">
      <c r="D15160" s="4"/>
    </row>
    <row r="15161" spans="4:4">
      <c r="D15161" s="4"/>
    </row>
    <row r="15162" spans="4:4">
      <c r="D15162" s="4"/>
    </row>
    <row r="15163" spans="4:4">
      <c r="D15163" s="4"/>
    </row>
    <row r="15164" spans="4:4">
      <c r="D15164" s="4"/>
    </row>
    <row r="15165" spans="4:4">
      <c r="D15165" s="4"/>
    </row>
    <row r="15166" spans="4:4">
      <c r="D15166" s="4"/>
    </row>
    <row r="15167" spans="4:4">
      <c r="D15167" s="4"/>
    </row>
    <row r="15168" spans="4:4">
      <c r="D15168" s="4"/>
    </row>
    <row r="15169" spans="4:4">
      <c r="D15169" s="4"/>
    </row>
    <row r="15170" spans="4:4">
      <c r="D15170" s="4"/>
    </row>
    <row r="15171" spans="4:4">
      <c r="D15171" s="4"/>
    </row>
    <row r="15172" spans="4:4">
      <c r="D15172" s="4"/>
    </row>
    <row r="15173" spans="4:4">
      <c r="D15173" s="4"/>
    </row>
    <row r="15174" spans="4:4">
      <c r="D15174" s="4"/>
    </row>
    <row r="15175" spans="4:4">
      <c r="D15175" s="4"/>
    </row>
    <row r="15176" spans="4:4">
      <c r="D15176" s="4"/>
    </row>
    <row r="15177" spans="4:4">
      <c r="D15177" s="4"/>
    </row>
    <row r="15178" spans="4:4">
      <c r="D15178" s="4"/>
    </row>
    <row r="15179" spans="4:4">
      <c r="D15179" s="4"/>
    </row>
    <row r="15180" spans="4:4">
      <c r="D15180" s="4"/>
    </row>
    <row r="15181" spans="4:4">
      <c r="D15181" s="4"/>
    </row>
    <row r="15182" spans="4:4">
      <c r="D15182" s="4"/>
    </row>
    <row r="15183" spans="4:4">
      <c r="D15183" s="4"/>
    </row>
    <row r="15184" spans="4:4">
      <c r="D15184" s="4"/>
    </row>
    <row r="15185" spans="4:4">
      <c r="D15185" s="4"/>
    </row>
    <row r="15186" spans="4:4">
      <c r="D15186" s="4"/>
    </row>
    <row r="15187" spans="4:4">
      <c r="D15187" s="4"/>
    </row>
    <row r="15188" spans="4:4">
      <c r="D15188" s="4"/>
    </row>
    <row r="15189" spans="4:4">
      <c r="D15189" s="4"/>
    </row>
    <row r="15190" spans="4:4">
      <c r="D15190" s="4"/>
    </row>
    <row r="15191" spans="4:4">
      <c r="D15191" s="4"/>
    </row>
    <row r="15192" spans="4:4">
      <c r="D15192" s="4"/>
    </row>
    <row r="15193" spans="4:4">
      <c r="D15193" s="4"/>
    </row>
    <row r="15194" spans="4:4">
      <c r="D15194" s="4"/>
    </row>
    <row r="15195" spans="4:4">
      <c r="D15195" s="4"/>
    </row>
    <row r="15196" spans="4:4">
      <c r="D15196" s="4"/>
    </row>
    <row r="15197" spans="4:4">
      <c r="D15197" s="4"/>
    </row>
    <row r="15198" spans="4:4">
      <c r="D15198" s="4"/>
    </row>
    <row r="15199" spans="4:4">
      <c r="D15199" s="4"/>
    </row>
    <row r="15200" spans="4:4">
      <c r="D15200" s="4"/>
    </row>
    <row r="15201" spans="4:4">
      <c r="D15201" s="4"/>
    </row>
    <row r="15202" spans="4:4">
      <c r="D15202" s="4"/>
    </row>
    <row r="15203" spans="4:4">
      <c r="D15203" s="4"/>
    </row>
    <row r="15204" spans="4:4">
      <c r="D15204" s="4"/>
    </row>
    <row r="15205" spans="4:4">
      <c r="D15205" s="4"/>
    </row>
    <row r="15206" spans="4:4">
      <c r="D15206" s="4"/>
    </row>
    <row r="15207" spans="4:4">
      <c r="D15207" s="4"/>
    </row>
    <row r="15208" spans="4:4">
      <c r="D15208" s="4"/>
    </row>
    <row r="15209" spans="4:4">
      <c r="D15209" s="4"/>
    </row>
    <row r="15210" spans="4:4">
      <c r="D15210" s="4"/>
    </row>
    <row r="15211" spans="4:4">
      <c r="D15211" s="4"/>
    </row>
    <row r="15212" spans="4:4">
      <c r="D15212" s="4"/>
    </row>
    <row r="15213" spans="4:4">
      <c r="D15213" s="4"/>
    </row>
    <row r="15214" spans="4:4">
      <c r="D15214" s="4"/>
    </row>
    <row r="15215" spans="4:4">
      <c r="D15215" s="4"/>
    </row>
    <row r="15216" spans="4:4">
      <c r="D15216" s="4"/>
    </row>
    <row r="15217" spans="4:4">
      <c r="D15217" s="4"/>
    </row>
    <row r="15218" spans="4:4">
      <c r="D15218" s="4"/>
    </row>
    <row r="15219" spans="4:4">
      <c r="D15219" s="4"/>
    </row>
    <row r="15220" spans="4:4">
      <c r="D15220" s="4"/>
    </row>
    <row r="15221" spans="4:4">
      <c r="D15221" s="4"/>
    </row>
    <row r="15222" spans="4:4">
      <c r="D15222" s="4"/>
    </row>
    <row r="15223" spans="4:4">
      <c r="D15223" s="4"/>
    </row>
    <row r="15224" spans="4:4">
      <c r="D15224" s="4"/>
    </row>
    <row r="15225" spans="4:4">
      <c r="D15225" s="4"/>
    </row>
    <row r="15226" spans="4:4">
      <c r="D15226" s="4"/>
    </row>
    <row r="15227" spans="4:4">
      <c r="D15227" s="4"/>
    </row>
    <row r="15228" spans="4:4">
      <c r="D15228" s="4"/>
    </row>
    <row r="15229" spans="4:4">
      <c r="D15229" s="4"/>
    </row>
    <row r="15230" spans="4:4">
      <c r="D15230" s="4"/>
    </row>
    <row r="15231" spans="4:4">
      <c r="D15231" s="4"/>
    </row>
    <row r="15232" spans="4:4">
      <c r="D15232" s="4"/>
    </row>
    <row r="15233" spans="4:4">
      <c r="D15233" s="4"/>
    </row>
    <row r="15234" spans="4:4">
      <c r="D15234" s="4"/>
    </row>
    <row r="15235" spans="4:4">
      <c r="D15235" s="4"/>
    </row>
    <row r="15236" spans="4:4">
      <c r="D15236" s="4"/>
    </row>
    <row r="15237" spans="4:4">
      <c r="D15237" s="4"/>
    </row>
    <row r="15238" spans="4:4">
      <c r="D15238" s="4"/>
    </row>
    <row r="15239" spans="4:4">
      <c r="D15239" s="4"/>
    </row>
    <row r="15240" spans="4:4">
      <c r="D15240" s="4"/>
    </row>
    <row r="15241" spans="4:4">
      <c r="D15241" s="4"/>
    </row>
    <row r="15242" spans="4:4">
      <c r="D15242" s="4"/>
    </row>
    <row r="15243" spans="4:4">
      <c r="D15243" s="4"/>
    </row>
    <row r="15244" spans="4:4">
      <c r="D15244" s="4"/>
    </row>
    <row r="15245" spans="4:4">
      <c r="D15245" s="4"/>
    </row>
    <row r="15246" spans="4:4">
      <c r="D15246" s="4"/>
    </row>
    <row r="15247" spans="4:4">
      <c r="D15247" s="4"/>
    </row>
    <row r="15248" spans="4:4">
      <c r="D15248" s="4"/>
    </row>
    <row r="15249" spans="4:4">
      <c r="D15249" s="4"/>
    </row>
    <row r="15250" spans="4:4">
      <c r="D15250" s="4"/>
    </row>
    <row r="15251" spans="4:4">
      <c r="D15251" s="4"/>
    </row>
    <row r="15252" spans="4:4">
      <c r="D15252" s="4"/>
    </row>
    <row r="15253" spans="4:4">
      <c r="D15253" s="4"/>
    </row>
    <row r="15254" spans="4:4">
      <c r="D15254" s="4"/>
    </row>
    <row r="15255" spans="4:4">
      <c r="D15255" s="4"/>
    </row>
    <row r="15256" spans="4:4">
      <c r="D15256" s="4"/>
    </row>
    <row r="15257" spans="4:4">
      <c r="D15257" s="4"/>
    </row>
    <row r="15258" spans="4:4">
      <c r="D15258" s="4"/>
    </row>
    <row r="15259" spans="4:4">
      <c r="D15259" s="4"/>
    </row>
    <row r="15260" spans="4:4">
      <c r="D15260" s="4"/>
    </row>
    <row r="15261" spans="4:4">
      <c r="D15261" s="4"/>
    </row>
    <row r="15262" spans="4:4">
      <c r="D15262" s="4"/>
    </row>
    <row r="15263" spans="4:4">
      <c r="D15263" s="4"/>
    </row>
    <row r="15264" spans="4:4">
      <c r="D15264" s="4"/>
    </row>
    <row r="15265" spans="4:4">
      <c r="D15265" s="4"/>
    </row>
    <row r="15266" spans="4:4">
      <c r="D15266" s="4"/>
    </row>
    <row r="15267" spans="4:4">
      <c r="D15267" s="4"/>
    </row>
    <row r="15268" spans="4:4">
      <c r="D15268" s="4"/>
    </row>
    <row r="15269" spans="4:4">
      <c r="D15269" s="4"/>
    </row>
    <row r="15270" spans="4:4">
      <c r="D15270" s="4"/>
    </row>
    <row r="15271" spans="4:4">
      <c r="D15271" s="4"/>
    </row>
    <row r="15272" spans="4:4">
      <c r="D15272" s="4"/>
    </row>
    <row r="15273" spans="4:4">
      <c r="D15273" s="4"/>
    </row>
    <row r="15274" spans="4:4">
      <c r="D15274" s="4"/>
    </row>
    <row r="15275" spans="4:4">
      <c r="D15275" s="4"/>
    </row>
    <row r="15276" spans="4:4">
      <c r="D15276" s="4"/>
    </row>
    <row r="15277" spans="4:4">
      <c r="D15277" s="4"/>
    </row>
    <row r="15278" spans="4:4">
      <c r="D15278" s="4"/>
    </row>
    <row r="15279" spans="4:4">
      <c r="D15279" s="4"/>
    </row>
    <row r="15280" spans="4:4">
      <c r="D15280" s="4"/>
    </row>
    <row r="15281" spans="4:4">
      <c r="D15281" s="4"/>
    </row>
    <row r="15282" spans="4:4">
      <c r="D15282" s="4"/>
    </row>
    <row r="15283" spans="4:4">
      <c r="D15283" s="4"/>
    </row>
    <row r="15284" spans="4:4">
      <c r="D15284" s="4"/>
    </row>
    <row r="15285" spans="4:4">
      <c r="D15285" s="4"/>
    </row>
    <row r="15286" spans="4:4">
      <c r="D15286" s="4"/>
    </row>
    <row r="15287" spans="4:4">
      <c r="D15287" s="4"/>
    </row>
    <row r="15288" spans="4:4">
      <c r="D15288" s="4"/>
    </row>
    <row r="15289" spans="4:4">
      <c r="D15289" s="4"/>
    </row>
    <row r="15290" spans="4:4">
      <c r="D15290" s="4"/>
    </row>
    <row r="15291" spans="4:4">
      <c r="D15291" s="4"/>
    </row>
    <row r="15292" spans="4:4">
      <c r="D15292" s="4"/>
    </row>
    <row r="15293" spans="4:4">
      <c r="D15293" s="4"/>
    </row>
    <row r="15294" spans="4:4">
      <c r="D15294" s="4"/>
    </row>
    <row r="15295" spans="4:4">
      <c r="D15295" s="4"/>
    </row>
    <row r="15296" spans="4:4">
      <c r="D15296" s="4"/>
    </row>
    <row r="15297" spans="4:4">
      <c r="D15297" s="4"/>
    </row>
    <row r="15298" spans="4:4">
      <c r="D15298" s="4"/>
    </row>
    <row r="15299" spans="4:4">
      <c r="D15299" s="4"/>
    </row>
    <row r="15300" spans="4:4">
      <c r="D15300" s="4"/>
    </row>
    <row r="15301" spans="4:4">
      <c r="D15301" s="4"/>
    </row>
    <row r="15302" spans="4:4">
      <c r="D15302" s="4"/>
    </row>
    <row r="15303" spans="4:4">
      <c r="D15303" s="4"/>
    </row>
    <row r="15304" spans="4:4">
      <c r="D15304" s="4"/>
    </row>
    <row r="15305" spans="4:4">
      <c r="D15305" s="4"/>
    </row>
    <row r="15306" spans="4:4">
      <c r="D15306" s="4"/>
    </row>
    <row r="15307" spans="4:4">
      <c r="D15307" s="4"/>
    </row>
    <row r="15308" spans="4:4">
      <c r="D15308" s="4"/>
    </row>
    <row r="15309" spans="4:4">
      <c r="D15309" s="4"/>
    </row>
    <row r="15310" spans="4:4">
      <c r="D15310" s="4"/>
    </row>
    <row r="15311" spans="4:4">
      <c r="D15311" s="4"/>
    </row>
    <row r="15312" spans="4:4">
      <c r="D15312" s="4"/>
    </row>
    <row r="15313" spans="4:4">
      <c r="D15313" s="4"/>
    </row>
    <row r="15314" spans="4:4">
      <c r="D15314" s="4"/>
    </row>
    <row r="15315" spans="4:4">
      <c r="D15315" s="4"/>
    </row>
    <row r="15316" spans="4:4">
      <c r="D15316" s="4"/>
    </row>
    <row r="15317" spans="4:4">
      <c r="D15317" s="4"/>
    </row>
    <row r="15318" spans="4:4">
      <c r="D15318" s="4"/>
    </row>
    <row r="15319" spans="4:4">
      <c r="D15319" s="4"/>
    </row>
    <row r="15320" spans="4:4">
      <c r="D15320" s="4"/>
    </row>
    <row r="15321" spans="4:4">
      <c r="D15321" s="4"/>
    </row>
    <row r="15322" spans="4:4">
      <c r="D15322" s="4"/>
    </row>
    <row r="15323" spans="4:4">
      <c r="D15323" s="4"/>
    </row>
    <row r="15324" spans="4:4">
      <c r="D15324" s="4"/>
    </row>
    <row r="15325" spans="4:4">
      <c r="D15325" s="4"/>
    </row>
    <row r="15326" spans="4:4">
      <c r="D15326" s="4"/>
    </row>
    <row r="15327" spans="4:4">
      <c r="D15327" s="4"/>
    </row>
    <row r="15328" spans="4:4">
      <c r="D15328" s="4"/>
    </row>
    <row r="15329" spans="4:4">
      <c r="D15329" s="4"/>
    </row>
    <row r="15330" spans="4:4">
      <c r="D15330" s="4"/>
    </row>
    <row r="15331" spans="4:4">
      <c r="D15331" s="4"/>
    </row>
    <row r="15332" spans="4:4">
      <c r="D15332" s="4"/>
    </row>
    <row r="15333" spans="4:4">
      <c r="D15333" s="4"/>
    </row>
    <row r="15334" spans="4:4">
      <c r="D15334" s="4"/>
    </row>
    <row r="15335" spans="4:4">
      <c r="D15335" s="4"/>
    </row>
    <row r="15336" spans="4:4">
      <c r="D15336" s="4"/>
    </row>
    <row r="15337" spans="4:4">
      <c r="D15337" s="4"/>
    </row>
    <row r="15338" spans="4:4">
      <c r="D15338" s="4"/>
    </row>
    <row r="15339" spans="4:4">
      <c r="D15339" s="4"/>
    </row>
    <row r="15340" spans="4:4">
      <c r="D15340" s="4"/>
    </row>
    <row r="15341" spans="4:4">
      <c r="D15341" s="4"/>
    </row>
    <row r="15342" spans="4:4">
      <c r="D15342" s="4"/>
    </row>
    <row r="15343" spans="4:4">
      <c r="D15343" s="4"/>
    </row>
    <row r="15344" spans="4:4">
      <c r="D15344" s="4"/>
    </row>
    <row r="15345" spans="4:4">
      <c r="D15345" s="4"/>
    </row>
    <row r="15346" spans="4:4">
      <c r="D15346" s="4"/>
    </row>
    <row r="15347" spans="4:4">
      <c r="D15347" s="4"/>
    </row>
    <row r="15348" spans="4:4">
      <c r="D15348" s="4"/>
    </row>
    <row r="15349" spans="4:4">
      <c r="D15349" s="4"/>
    </row>
    <row r="15350" spans="4:4">
      <c r="D15350" s="4"/>
    </row>
    <row r="15351" spans="4:4">
      <c r="D15351" s="4"/>
    </row>
    <row r="15352" spans="4:4">
      <c r="D15352" s="4"/>
    </row>
    <row r="15353" spans="4:4">
      <c r="D15353" s="4"/>
    </row>
    <row r="15354" spans="4:4">
      <c r="D15354" s="4"/>
    </row>
    <row r="15355" spans="4:4">
      <c r="D15355" s="4"/>
    </row>
    <row r="15356" spans="4:4">
      <c r="D15356" s="4"/>
    </row>
    <row r="15357" spans="4:4">
      <c r="D15357" s="4"/>
    </row>
    <row r="15358" spans="4:4">
      <c r="D15358" s="4"/>
    </row>
    <row r="15359" spans="4:4">
      <c r="D15359" s="4"/>
    </row>
    <row r="15360" spans="4:4">
      <c r="D15360" s="4"/>
    </row>
    <row r="15361" spans="4:4">
      <c r="D15361" s="4"/>
    </row>
    <row r="15362" spans="4:4">
      <c r="D15362" s="4"/>
    </row>
    <row r="15363" spans="4:4">
      <c r="D15363" s="4"/>
    </row>
    <row r="15364" spans="4:4">
      <c r="D15364" s="4"/>
    </row>
    <row r="15365" spans="4:4">
      <c r="D15365" s="4"/>
    </row>
    <row r="15366" spans="4:4">
      <c r="D15366" s="4"/>
    </row>
    <row r="15367" spans="4:4">
      <c r="D15367" s="4"/>
    </row>
    <row r="15368" spans="4:4">
      <c r="D15368" s="4"/>
    </row>
    <row r="15369" spans="4:4">
      <c r="D15369" s="4"/>
    </row>
    <row r="15370" spans="4:4">
      <c r="D15370" s="4"/>
    </row>
    <row r="15371" spans="4:4">
      <c r="D15371" s="4"/>
    </row>
    <row r="15372" spans="4:4">
      <c r="D15372" s="4"/>
    </row>
    <row r="15373" spans="4:4">
      <c r="D15373" s="4"/>
    </row>
    <row r="15374" spans="4:4">
      <c r="D15374" s="4"/>
    </row>
    <row r="15375" spans="4:4">
      <c r="D15375" s="4"/>
    </row>
    <row r="15376" spans="4:4">
      <c r="D15376" s="4"/>
    </row>
    <row r="15377" spans="4:4">
      <c r="D15377" s="4"/>
    </row>
    <row r="15378" spans="4:4">
      <c r="D15378" s="4"/>
    </row>
    <row r="15379" spans="4:4">
      <c r="D15379" s="4"/>
    </row>
    <row r="15380" spans="4:4">
      <c r="D15380" s="4"/>
    </row>
    <row r="15381" spans="4:4">
      <c r="D15381" s="4"/>
    </row>
    <row r="15382" spans="4:4">
      <c r="D15382" s="4"/>
    </row>
    <row r="15383" spans="4:4">
      <c r="D15383" s="4"/>
    </row>
    <row r="15384" spans="4:4">
      <c r="D15384" s="4"/>
    </row>
    <row r="15385" spans="4:4">
      <c r="D15385" s="4"/>
    </row>
    <row r="15386" spans="4:4">
      <c r="D15386" s="4"/>
    </row>
    <row r="15387" spans="4:4">
      <c r="D15387" s="4"/>
    </row>
    <row r="15388" spans="4:4">
      <c r="D15388" s="4"/>
    </row>
    <row r="15389" spans="4:4">
      <c r="D15389" s="4"/>
    </row>
    <row r="15390" spans="4:4">
      <c r="D15390" s="4"/>
    </row>
    <row r="15391" spans="4:4">
      <c r="D15391" s="4"/>
    </row>
    <row r="15392" spans="4:4">
      <c r="D15392" s="4"/>
    </row>
    <row r="15393" spans="4:4">
      <c r="D15393" s="4"/>
    </row>
    <row r="15394" spans="4:4">
      <c r="D15394" s="4"/>
    </row>
    <row r="15395" spans="4:4">
      <c r="D15395" s="4"/>
    </row>
    <row r="15396" spans="4:4">
      <c r="D15396" s="4"/>
    </row>
    <row r="15397" spans="4:4">
      <c r="D15397" s="4"/>
    </row>
    <row r="15398" spans="4:4">
      <c r="D15398" s="4"/>
    </row>
    <row r="15399" spans="4:4">
      <c r="D15399" s="4"/>
    </row>
    <row r="15400" spans="4:4">
      <c r="D15400" s="4"/>
    </row>
    <row r="15401" spans="4:4">
      <c r="D15401" s="4"/>
    </row>
    <row r="15402" spans="4:4">
      <c r="D15402" s="4"/>
    </row>
    <row r="15403" spans="4:4">
      <c r="D15403" s="4"/>
    </row>
    <row r="15404" spans="4:4">
      <c r="D15404" s="4"/>
    </row>
    <row r="15405" spans="4:4">
      <c r="D15405" s="4"/>
    </row>
    <row r="15406" spans="4:4">
      <c r="D15406" s="4"/>
    </row>
    <row r="15407" spans="4:4">
      <c r="D15407" s="4"/>
    </row>
    <row r="15408" spans="4:4">
      <c r="D15408" s="4"/>
    </row>
    <row r="15409" spans="4:4">
      <c r="D15409" s="4"/>
    </row>
    <row r="15410" spans="4:4">
      <c r="D15410" s="4"/>
    </row>
    <row r="15411" spans="4:4">
      <c r="D15411" s="4"/>
    </row>
    <row r="15412" spans="4:4">
      <c r="D15412" s="4"/>
    </row>
    <row r="15413" spans="4:4">
      <c r="D15413" s="4"/>
    </row>
    <row r="15414" spans="4:4">
      <c r="D15414" s="4"/>
    </row>
    <row r="15415" spans="4:4">
      <c r="D15415" s="4"/>
    </row>
    <row r="15416" spans="4:4">
      <c r="D15416" s="4"/>
    </row>
    <row r="15417" spans="4:4">
      <c r="D15417" s="4"/>
    </row>
    <row r="15418" spans="4:4">
      <c r="D15418" s="4"/>
    </row>
    <row r="15419" spans="4:4">
      <c r="D15419" s="4"/>
    </row>
    <row r="15420" spans="4:4">
      <c r="D15420" s="4"/>
    </row>
    <row r="15421" spans="4:4">
      <c r="D15421" s="4"/>
    </row>
    <row r="15422" spans="4:4">
      <c r="D15422" s="4"/>
    </row>
    <row r="15423" spans="4:4">
      <c r="D15423" s="4"/>
    </row>
    <row r="15424" spans="4:4">
      <c r="D15424" s="4"/>
    </row>
    <row r="15425" spans="4:4">
      <c r="D15425" s="4"/>
    </row>
    <row r="15426" spans="4:4">
      <c r="D15426" s="4"/>
    </row>
    <row r="15427" spans="4:4">
      <c r="D15427" s="4"/>
    </row>
    <row r="15428" spans="4:4">
      <c r="D15428" s="4"/>
    </row>
    <row r="15429" spans="4:4">
      <c r="D15429" s="4"/>
    </row>
    <row r="15430" spans="4:4">
      <c r="D15430" s="4"/>
    </row>
    <row r="15431" spans="4:4">
      <c r="D15431" s="4"/>
    </row>
    <row r="15432" spans="4:4">
      <c r="D15432" s="4"/>
    </row>
    <row r="15433" spans="4:4">
      <c r="D15433" s="4"/>
    </row>
    <row r="15434" spans="4:4">
      <c r="D15434" s="4"/>
    </row>
    <row r="15435" spans="4:4">
      <c r="D15435" s="4"/>
    </row>
    <row r="15436" spans="4:4">
      <c r="D15436" s="4"/>
    </row>
    <row r="15437" spans="4:4">
      <c r="D15437" s="4"/>
    </row>
    <row r="15438" spans="4:4">
      <c r="D15438" s="4"/>
    </row>
    <row r="15439" spans="4:4">
      <c r="D15439" s="4"/>
    </row>
    <row r="15440" spans="4:4">
      <c r="D15440" s="4"/>
    </row>
    <row r="15441" spans="4:4">
      <c r="D15441" s="4"/>
    </row>
    <row r="15442" spans="4:4">
      <c r="D15442" s="4"/>
    </row>
    <row r="15443" spans="4:4">
      <c r="D15443" s="4"/>
    </row>
    <row r="15444" spans="4:4">
      <c r="D15444" s="4"/>
    </row>
    <row r="15445" spans="4:4">
      <c r="D15445" s="4"/>
    </row>
    <row r="15446" spans="4:4">
      <c r="D15446" s="4"/>
    </row>
    <row r="15447" spans="4:4">
      <c r="D15447" s="4"/>
    </row>
    <row r="15448" spans="4:4">
      <c r="D15448" s="4"/>
    </row>
    <row r="15449" spans="4:4">
      <c r="D15449" s="4"/>
    </row>
    <row r="15450" spans="4:4">
      <c r="D15450" s="4"/>
    </row>
    <row r="15451" spans="4:4">
      <c r="D15451" s="4"/>
    </row>
    <row r="15452" spans="4:4">
      <c r="D15452" s="4"/>
    </row>
    <row r="15453" spans="4:4">
      <c r="D15453" s="4"/>
    </row>
    <row r="15454" spans="4:4">
      <c r="D15454" s="4"/>
    </row>
    <row r="15455" spans="4:4">
      <c r="D15455" s="4"/>
    </row>
    <row r="15456" spans="4:4">
      <c r="D15456" s="4"/>
    </row>
    <row r="15457" spans="4:4">
      <c r="D15457" s="4"/>
    </row>
    <row r="15458" spans="4:4">
      <c r="D15458" s="4"/>
    </row>
    <row r="15459" spans="4:4">
      <c r="D15459" s="4"/>
    </row>
    <row r="15460" spans="4:4">
      <c r="D15460" s="4"/>
    </row>
    <row r="15461" spans="4:4">
      <c r="D15461" s="4"/>
    </row>
    <row r="15462" spans="4:4">
      <c r="D15462" s="4"/>
    </row>
    <row r="15463" spans="4:4">
      <c r="D15463" s="4"/>
    </row>
    <row r="15464" spans="4:4">
      <c r="D15464" s="4"/>
    </row>
    <row r="15465" spans="4:4">
      <c r="D15465" s="4"/>
    </row>
    <row r="15466" spans="4:4">
      <c r="D15466" s="4"/>
    </row>
    <row r="15467" spans="4:4">
      <c r="D15467" s="4"/>
    </row>
    <row r="15468" spans="4:4">
      <c r="D15468" s="4"/>
    </row>
    <row r="15469" spans="4:4">
      <c r="D15469" s="4"/>
    </row>
    <row r="15470" spans="4:4">
      <c r="D15470" s="4"/>
    </row>
    <row r="15471" spans="4:4">
      <c r="D15471" s="4"/>
    </row>
    <row r="15472" spans="4:4">
      <c r="D15472" s="4"/>
    </row>
    <row r="15473" spans="4:4">
      <c r="D15473" s="4"/>
    </row>
    <row r="15474" spans="4:4">
      <c r="D15474" s="4"/>
    </row>
    <row r="15475" spans="4:4">
      <c r="D15475" s="4"/>
    </row>
    <row r="15476" spans="4:4">
      <c r="D15476" s="4"/>
    </row>
    <row r="15477" spans="4:4">
      <c r="D15477" s="4"/>
    </row>
    <row r="15478" spans="4:4">
      <c r="D15478" s="4"/>
    </row>
    <row r="15479" spans="4:4">
      <c r="D15479" s="4"/>
    </row>
    <row r="15480" spans="4:4">
      <c r="D15480" s="4"/>
    </row>
    <row r="15481" spans="4:4">
      <c r="D15481" s="4"/>
    </row>
    <row r="15482" spans="4:4">
      <c r="D15482" s="4"/>
    </row>
    <row r="15483" spans="4:4">
      <c r="D15483" s="4"/>
    </row>
    <row r="15484" spans="4:4">
      <c r="D15484" s="4"/>
    </row>
    <row r="15485" spans="4:4">
      <c r="D15485" s="4"/>
    </row>
    <row r="15486" spans="4:4">
      <c r="D15486" s="4"/>
    </row>
    <row r="15487" spans="4:4">
      <c r="D15487" s="4"/>
    </row>
    <row r="15488" spans="4:4">
      <c r="D15488" s="4"/>
    </row>
    <row r="15489" spans="4:4">
      <c r="D15489" s="4"/>
    </row>
    <row r="15490" spans="4:4">
      <c r="D15490" s="4"/>
    </row>
    <row r="15491" spans="4:4">
      <c r="D15491" s="4"/>
    </row>
    <row r="15492" spans="4:4">
      <c r="D15492" s="4"/>
    </row>
    <row r="15493" spans="4:4">
      <c r="D15493" s="4"/>
    </row>
    <row r="15494" spans="4:4">
      <c r="D15494" s="4"/>
    </row>
    <row r="15495" spans="4:4">
      <c r="D15495" s="4"/>
    </row>
    <row r="15496" spans="4:4">
      <c r="D15496" s="4"/>
    </row>
    <row r="15497" spans="4:4">
      <c r="D15497" s="4"/>
    </row>
    <row r="15498" spans="4:4">
      <c r="D15498" s="4"/>
    </row>
    <row r="15499" spans="4:4">
      <c r="D15499" s="4"/>
    </row>
    <row r="15500" spans="4:4">
      <c r="D15500" s="4"/>
    </row>
    <row r="15501" spans="4:4">
      <c r="D15501" s="4"/>
    </row>
    <row r="15502" spans="4:4">
      <c r="D15502" s="4"/>
    </row>
    <row r="15503" spans="4:4">
      <c r="D15503" s="4"/>
    </row>
    <row r="15504" spans="4:4">
      <c r="D15504" s="4"/>
    </row>
    <row r="15505" spans="4:4">
      <c r="D15505" s="4"/>
    </row>
    <row r="15506" spans="4:4">
      <c r="D15506" s="4"/>
    </row>
    <row r="15507" spans="4:4">
      <c r="D15507" s="4"/>
    </row>
    <row r="15508" spans="4:4">
      <c r="D15508" s="4"/>
    </row>
    <row r="15509" spans="4:4">
      <c r="D15509" s="4"/>
    </row>
    <row r="15510" spans="4:4">
      <c r="D15510" s="4"/>
    </row>
    <row r="15511" spans="4:4">
      <c r="D15511" s="4"/>
    </row>
    <row r="15512" spans="4:4">
      <c r="D15512" s="4"/>
    </row>
    <row r="15513" spans="4:4">
      <c r="D15513" s="4"/>
    </row>
    <row r="15514" spans="4:4">
      <c r="D15514" s="4"/>
    </row>
    <row r="15515" spans="4:4">
      <c r="D15515" s="4"/>
    </row>
    <row r="15516" spans="4:4">
      <c r="D15516" s="4"/>
    </row>
    <row r="15517" spans="4:4">
      <c r="D15517" s="4"/>
    </row>
    <row r="15518" spans="4:4">
      <c r="D15518" s="4"/>
    </row>
    <row r="15519" spans="4:4">
      <c r="D15519" s="4"/>
    </row>
    <row r="15520" spans="4:4">
      <c r="D15520" s="4"/>
    </row>
    <row r="15521" spans="4:4">
      <c r="D15521" s="4"/>
    </row>
    <row r="15522" spans="4:4">
      <c r="D15522" s="4"/>
    </row>
    <row r="15523" spans="4:4">
      <c r="D15523" s="4"/>
    </row>
    <row r="15524" spans="4:4">
      <c r="D15524" s="4"/>
    </row>
    <row r="15525" spans="4:4">
      <c r="D15525" s="4"/>
    </row>
    <row r="15526" spans="4:4">
      <c r="D15526" s="4"/>
    </row>
    <row r="15527" spans="4:4">
      <c r="D15527" s="4"/>
    </row>
    <row r="15528" spans="4:4">
      <c r="D15528" s="4"/>
    </row>
    <row r="15529" spans="4:4">
      <c r="D15529" s="4"/>
    </row>
    <row r="15530" spans="4:4">
      <c r="D15530" s="4"/>
    </row>
    <row r="15531" spans="4:4">
      <c r="D15531" s="4"/>
    </row>
    <row r="15532" spans="4:4">
      <c r="D15532" s="4"/>
    </row>
    <row r="15533" spans="4:4">
      <c r="D15533" s="4"/>
    </row>
    <row r="15534" spans="4:4">
      <c r="D15534" s="4"/>
    </row>
    <row r="15535" spans="4:4">
      <c r="D15535" s="4"/>
    </row>
    <row r="15536" spans="4:4">
      <c r="D15536" s="4"/>
    </row>
    <row r="15537" spans="4:4">
      <c r="D15537" s="4"/>
    </row>
    <row r="15538" spans="4:4">
      <c r="D15538" s="4"/>
    </row>
    <row r="15539" spans="4:4">
      <c r="D15539" s="4"/>
    </row>
    <row r="15540" spans="4:4">
      <c r="D15540" s="4"/>
    </row>
    <row r="15541" spans="4:4">
      <c r="D15541" s="4"/>
    </row>
    <row r="15542" spans="4:4">
      <c r="D15542" s="4"/>
    </row>
    <row r="15543" spans="4:4">
      <c r="D15543" s="4"/>
    </row>
    <row r="15544" spans="4:4">
      <c r="D15544" s="4"/>
    </row>
    <row r="15545" spans="4:4">
      <c r="D15545" s="4"/>
    </row>
    <row r="15546" spans="4:4">
      <c r="D15546" s="4"/>
    </row>
    <row r="15547" spans="4:4">
      <c r="D15547" s="4"/>
    </row>
    <row r="15548" spans="4:4">
      <c r="D15548" s="4"/>
    </row>
    <row r="15549" spans="4:4">
      <c r="D15549" s="4"/>
    </row>
    <row r="15550" spans="4:4">
      <c r="D15550" s="4"/>
    </row>
    <row r="15551" spans="4:4">
      <c r="D15551" s="4"/>
    </row>
    <row r="15552" spans="4:4">
      <c r="D15552" s="4"/>
    </row>
    <row r="15553" spans="4:4">
      <c r="D15553" s="4"/>
    </row>
    <row r="15554" spans="4:4">
      <c r="D15554" s="4"/>
    </row>
    <row r="15555" spans="4:4">
      <c r="D15555" s="4"/>
    </row>
    <row r="15556" spans="4:4">
      <c r="D15556" s="4"/>
    </row>
    <row r="15557" spans="4:4">
      <c r="D15557" s="4"/>
    </row>
    <row r="15558" spans="4:4">
      <c r="D15558" s="4"/>
    </row>
    <row r="15559" spans="4:4">
      <c r="D15559" s="4"/>
    </row>
    <row r="15560" spans="4:4">
      <c r="D15560" s="4"/>
    </row>
    <row r="15561" spans="4:4">
      <c r="D15561" s="4"/>
    </row>
    <row r="15562" spans="4:4">
      <c r="D15562" s="4"/>
    </row>
    <row r="15563" spans="4:4">
      <c r="D15563" s="4"/>
    </row>
    <row r="15564" spans="4:4">
      <c r="D15564" s="4"/>
    </row>
    <row r="15565" spans="4:4">
      <c r="D15565" s="4"/>
    </row>
    <row r="15566" spans="4:4">
      <c r="D15566" s="4"/>
    </row>
    <row r="15567" spans="4:4">
      <c r="D15567" s="4"/>
    </row>
    <row r="15568" spans="4:4">
      <c r="D15568" s="4"/>
    </row>
    <row r="15569" spans="4:4">
      <c r="D15569" s="4"/>
    </row>
    <row r="15570" spans="4:4">
      <c r="D15570" s="4"/>
    </row>
    <row r="15571" spans="4:4">
      <c r="D15571" s="4"/>
    </row>
    <row r="15572" spans="4:4">
      <c r="D15572" s="4"/>
    </row>
    <row r="15573" spans="4:4">
      <c r="D15573" s="4"/>
    </row>
    <row r="15574" spans="4:4">
      <c r="D15574" s="4"/>
    </row>
    <row r="15575" spans="4:4">
      <c r="D15575" s="4"/>
    </row>
    <row r="15576" spans="4:4">
      <c r="D15576" s="4"/>
    </row>
    <row r="15577" spans="4:4">
      <c r="D15577" s="4"/>
    </row>
    <row r="15578" spans="4:4">
      <c r="D15578" s="4"/>
    </row>
    <row r="15579" spans="4:4">
      <c r="D15579" s="4"/>
    </row>
    <row r="15580" spans="4:4">
      <c r="D15580" s="4"/>
    </row>
    <row r="15581" spans="4:4">
      <c r="D15581" s="4"/>
    </row>
    <row r="15582" spans="4:4">
      <c r="D15582" s="4"/>
    </row>
    <row r="15583" spans="4:4">
      <c r="D15583" s="4"/>
    </row>
    <row r="15584" spans="4:4">
      <c r="D15584" s="4"/>
    </row>
    <row r="15585" spans="4:4">
      <c r="D15585" s="4"/>
    </row>
    <row r="15586" spans="4:4">
      <c r="D15586" s="4"/>
    </row>
    <row r="15587" spans="4:4">
      <c r="D15587" s="4"/>
    </row>
    <row r="15588" spans="4:4">
      <c r="D15588" s="4"/>
    </row>
    <row r="15589" spans="4:4">
      <c r="D15589" s="4"/>
    </row>
    <row r="15590" spans="4:4">
      <c r="D15590" s="4"/>
    </row>
    <row r="15591" spans="4:4">
      <c r="D15591" s="4"/>
    </row>
    <row r="15592" spans="4:4">
      <c r="D15592" s="4"/>
    </row>
    <row r="15593" spans="4:4">
      <c r="D15593" s="4"/>
    </row>
    <row r="15594" spans="4:4">
      <c r="D15594" s="4"/>
    </row>
    <row r="15595" spans="4:4">
      <c r="D15595" s="4"/>
    </row>
    <row r="15596" spans="4:4">
      <c r="D15596" s="4"/>
    </row>
    <row r="15597" spans="4:4">
      <c r="D15597" s="4"/>
    </row>
    <row r="15598" spans="4:4">
      <c r="D15598" s="4"/>
    </row>
    <row r="15599" spans="4:4">
      <c r="D15599" s="4"/>
    </row>
    <row r="15600" spans="4:4">
      <c r="D15600" s="4"/>
    </row>
    <row r="15601" spans="4:4">
      <c r="D15601" s="4"/>
    </row>
    <row r="15602" spans="4:4">
      <c r="D15602" s="4"/>
    </row>
    <row r="15603" spans="4:4">
      <c r="D15603" s="4"/>
    </row>
    <row r="15604" spans="4:4">
      <c r="D15604" s="4"/>
    </row>
    <row r="15605" spans="4:4">
      <c r="D15605" s="4"/>
    </row>
    <row r="15606" spans="4:4">
      <c r="D15606" s="4"/>
    </row>
    <row r="15607" spans="4:4">
      <c r="D15607" s="4"/>
    </row>
    <row r="15608" spans="4:4">
      <c r="D15608" s="4"/>
    </row>
    <row r="15609" spans="4:4">
      <c r="D15609" s="4"/>
    </row>
    <row r="15610" spans="4:4">
      <c r="D15610" s="4"/>
    </row>
    <row r="15611" spans="4:4">
      <c r="D15611" s="4"/>
    </row>
    <row r="15612" spans="4:4">
      <c r="D15612" s="4"/>
    </row>
    <row r="15613" spans="4:4">
      <c r="D15613" s="4"/>
    </row>
    <row r="15614" spans="4:4">
      <c r="D15614" s="4"/>
    </row>
    <row r="15615" spans="4:4">
      <c r="D15615" s="4"/>
    </row>
    <row r="15616" spans="4:4">
      <c r="D15616" s="4"/>
    </row>
    <row r="15617" spans="4:4">
      <c r="D15617" s="4"/>
    </row>
    <row r="15618" spans="4:4">
      <c r="D15618" s="4"/>
    </row>
    <row r="15619" spans="4:4">
      <c r="D15619" s="4"/>
    </row>
    <row r="15620" spans="4:4">
      <c r="D15620" s="4"/>
    </row>
    <row r="15621" spans="4:4">
      <c r="D15621" s="4"/>
    </row>
    <row r="15622" spans="4:4">
      <c r="D15622" s="4"/>
    </row>
    <row r="15623" spans="4:4">
      <c r="D15623" s="4"/>
    </row>
    <row r="15624" spans="4:4">
      <c r="D15624" s="4"/>
    </row>
    <row r="15625" spans="4:4">
      <c r="D15625" s="4"/>
    </row>
    <row r="15626" spans="4:4">
      <c r="D15626" s="4"/>
    </row>
    <row r="15627" spans="4:4">
      <c r="D15627" s="4"/>
    </row>
    <row r="15628" spans="4:4">
      <c r="D15628" s="4"/>
    </row>
    <row r="15629" spans="4:4">
      <c r="D15629" s="4"/>
    </row>
    <row r="15630" spans="4:4">
      <c r="D15630" s="4"/>
    </row>
    <row r="15631" spans="4:4">
      <c r="D15631" s="4"/>
    </row>
    <row r="15632" spans="4:4">
      <c r="D15632" s="4"/>
    </row>
    <row r="15633" spans="4:4">
      <c r="D15633" s="4"/>
    </row>
    <row r="15634" spans="4:4">
      <c r="D15634" s="4"/>
    </row>
    <row r="15635" spans="4:4">
      <c r="D15635" s="4"/>
    </row>
    <row r="15636" spans="4:4">
      <c r="D15636" s="4"/>
    </row>
    <row r="15637" spans="4:4">
      <c r="D15637" s="4"/>
    </row>
    <row r="15638" spans="4:4">
      <c r="D15638" s="4"/>
    </row>
    <row r="15639" spans="4:4">
      <c r="D15639" s="4"/>
    </row>
    <row r="15640" spans="4:4">
      <c r="D15640" s="4"/>
    </row>
    <row r="15641" spans="4:4">
      <c r="D15641" s="4"/>
    </row>
    <row r="15642" spans="4:4">
      <c r="D15642" s="4"/>
    </row>
    <row r="15643" spans="4:4">
      <c r="D15643" s="4"/>
    </row>
    <row r="15644" spans="4:4">
      <c r="D15644" s="4"/>
    </row>
    <row r="15645" spans="4:4">
      <c r="D15645" s="4"/>
    </row>
    <row r="15646" spans="4:4">
      <c r="D15646" s="4"/>
    </row>
    <row r="15647" spans="4:4">
      <c r="D15647" s="4"/>
    </row>
    <row r="15648" spans="4:4">
      <c r="D15648" s="4"/>
    </row>
    <row r="15649" spans="4:4">
      <c r="D15649" s="4"/>
    </row>
    <row r="15650" spans="4:4">
      <c r="D15650" s="4"/>
    </row>
    <row r="15651" spans="4:4">
      <c r="D15651" s="4"/>
    </row>
    <row r="15652" spans="4:4">
      <c r="D15652" s="4"/>
    </row>
    <row r="15653" spans="4:4">
      <c r="D15653" s="4"/>
    </row>
    <row r="15654" spans="4:4">
      <c r="D15654" s="4"/>
    </row>
    <row r="15655" spans="4:4">
      <c r="D15655" s="4"/>
    </row>
    <row r="15656" spans="4:4">
      <c r="D15656" s="4"/>
    </row>
    <row r="15657" spans="4:4">
      <c r="D15657" s="4"/>
    </row>
    <row r="15658" spans="4:4">
      <c r="D15658" s="4"/>
    </row>
    <row r="15659" spans="4:4">
      <c r="D15659" s="4"/>
    </row>
    <row r="15660" spans="4:4">
      <c r="D15660" s="4"/>
    </row>
    <row r="15661" spans="4:4">
      <c r="D15661" s="4"/>
    </row>
    <row r="15662" spans="4:4">
      <c r="D15662" s="4"/>
    </row>
    <row r="15663" spans="4:4">
      <c r="D15663" s="4"/>
    </row>
    <row r="15664" spans="4:4">
      <c r="D15664" s="4"/>
    </row>
    <row r="15665" spans="4:4">
      <c r="D15665" s="4"/>
    </row>
    <row r="15666" spans="4:4">
      <c r="D15666" s="4"/>
    </row>
    <row r="15667" spans="4:4">
      <c r="D15667" s="4"/>
    </row>
    <row r="15668" spans="4:4">
      <c r="D15668" s="4"/>
    </row>
    <row r="15669" spans="4:4">
      <c r="D15669" s="4"/>
    </row>
    <row r="15670" spans="4:4">
      <c r="D15670" s="4"/>
    </row>
    <row r="15671" spans="4:4">
      <c r="D15671" s="4"/>
    </row>
    <row r="15672" spans="4:4">
      <c r="D15672" s="4"/>
    </row>
    <row r="15673" spans="4:4">
      <c r="D15673" s="4"/>
    </row>
    <row r="15674" spans="4:4">
      <c r="D15674" s="4"/>
    </row>
    <row r="15675" spans="4:4">
      <c r="D15675" s="4"/>
    </row>
    <row r="15676" spans="4:4">
      <c r="D15676" s="4"/>
    </row>
    <row r="15677" spans="4:4">
      <c r="D15677" s="4"/>
    </row>
    <row r="15678" spans="4:4">
      <c r="D15678" s="4"/>
    </row>
    <row r="15679" spans="4:4">
      <c r="D15679" s="4"/>
    </row>
    <row r="15680" spans="4:4">
      <c r="D15680" s="4"/>
    </row>
    <row r="15681" spans="4:4">
      <c r="D15681" s="4"/>
    </row>
    <row r="15682" spans="4:4">
      <c r="D15682" s="4"/>
    </row>
    <row r="15683" spans="4:4">
      <c r="D15683" s="4"/>
    </row>
    <row r="15684" spans="4:4">
      <c r="D15684" s="4"/>
    </row>
    <row r="15685" spans="4:4">
      <c r="D15685" s="4"/>
    </row>
    <row r="15686" spans="4:4">
      <c r="D15686" s="4"/>
    </row>
    <row r="15687" spans="4:4">
      <c r="D15687" s="4"/>
    </row>
    <row r="15688" spans="4:4">
      <c r="D15688" s="4"/>
    </row>
    <row r="15689" spans="4:4">
      <c r="D15689" s="4"/>
    </row>
    <row r="15690" spans="4:4">
      <c r="D15690" s="4"/>
    </row>
    <row r="15691" spans="4:4">
      <c r="D15691" s="4"/>
    </row>
    <row r="15692" spans="4:4">
      <c r="D15692" s="4"/>
    </row>
    <row r="15693" spans="4:4">
      <c r="D15693" s="4"/>
    </row>
    <row r="15694" spans="4:4">
      <c r="D15694" s="4"/>
    </row>
    <row r="15695" spans="4:4">
      <c r="D15695" s="4"/>
    </row>
    <row r="15696" spans="4:4">
      <c r="D15696" s="4"/>
    </row>
    <row r="15697" spans="4:4">
      <c r="D15697" s="4"/>
    </row>
    <row r="15698" spans="4:4">
      <c r="D15698" s="4"/>
    </row>
    <row r="15699" spans="4:4">
      <c r="D15699" s="4"/>
    </row>
    <row r="15700" spans="4:4">
      <c r="D15700" s="4"/>
    </row>
    <row r="15701" spans="4:4">
      <c r="D15701" s="4"/>
    </row>
    <row r="15702" spans="4:4">
      <c r="D15702" s="4"/>
    </row>
    <row r="15703" spans="4:4">
      <c r="D15703" s="4"/>
    </row>
    <row r="15704" spans="4:4">
      <c r="D15704" s="4"/>
    </row>
    <row r="15705" spans="4:4">
      <c r="D15705" s="4"/>
    </row>
    <row r="15706" spans="4:4">
      <c r="D15706" s="4"/>
    </row>
    <row r="15707" spans="4:4">
      <c r="D15707" s="4"/>
    </row>
    <row r="15708" spans="4:4">
      <c r="D15708" s="4"/>
    </row>
    <row r="15709" spans="4:4">
      <c r="D15709" s="4"/>
    </row>
    <row r="15710" spans="4:4">
      <c r="D15710" s="4"/>
    </row>
    <row r="15711" spans="4:4">
      <c r="D15711" s="4"/>
    </row>
    <row r="15712" spans="4:4">
      <c r="D15712" s="4"/>
    </row>
    <row r="15713" spans="4:4">
      <c r="D15713" s="4"/>
    </row>
    <row r="15714" spans="4:4">
      <c r="D15714" s="4"/>
    </row>
    <row r="15715" spans="4:4">
      <c r="D15715" s="4"/>
    </row>
    <row r="15716" spans="4:4">
      <c r="D15716" s="4"/>
    </row>
    <row r="15717" spans="4:4">
      <c r="D15717" s="4"/>
    </row>
    <row r="15718" spans="4:4">
      <c r="D15718" s="4"/>
    </row>
    <row r="15719" spans="4:4">
      <c r="D15719" s="4"/>
    </row>
    <row r="15720" spans="4:4">
      <c r="D15720" s="4"/>
    </row>
    <row r="15721" spans="4:4">
      <c r="D15721" s="4"/>
    </row>
    <row r="15722" spans="4:4">
      <c r="D15722" s="4"/>
    </row>
    <row r="15723" spans="4:4">
      <c r="D15723" s="4"/>
    </row>
    <row r="15724" spans="4:4">
      <c r="D15724" s="4"/>
    </row>
    <row r="15725" spans="4:4">
      <c r="D15725" s="4"/>
    </row>
    <row r="15726" spans="4:4">
      <c r="D15726" s="4"/>
    </row>
    <row r="15727" spans="4:4">
      <c r="D15727" s="4"/>
    </row>
    <row r="15728" spans="4:4">
      <c r="D15728" s="4"/>
    </row>
    <row r="15729" spans="4:4">
      <c r="D15729" s="4"/>
    </row>
    <row r="15730" spans="4:4">
      <c r="D15730" s="4"/>
    </row>
    <row r="15731" spans="4:4">
      <c r="D15731" s="4"/>
    </row>
    <row r="15732" spans="4:4">
      <c r="D15732" s="4"/>
    </row>
    <row r="15733" spans="4:4">
      <c r="D15733" s="4"/>
    </row>
    <row r="15734" spans="4:4">
      <c r="D15734" s="4"/>
    </row>
    <row r="15735" spans="4:4">
      <c r="D15735" s="4"/>
    </row>
    <row r="15736" spans="4:4">
      <c r="D15736" s="4"/>
    </row>
    <row r="15737" spans="4:4">
      <c r="D15737" s="4"/>
    </row>
    <row r="15738" spans="4:4">
      <c r="D15738" s="4"/>
    </row>
    <row r="15739" spans="4:4">
      <c r="D15739" s="4"/>
    </row>
    <row r="15740" spans="4:4">
      <c r="D15740" s="4"/>
    </row>
    <row r="15741" spans="4:4">
      <c r="D15741" s="4"/>
    </row>
    <row r="15742" spans="4:4">
      <c r="D15742" s="4"/>
    </row>
    <row r="15743" spans="4:4">
      <c r="D15743" s="4"/>
    </row>
    <row r="15744" spans="4:4">
      <c r="D15744" s="4"/>
    </row>
    <row r="15745" spans="4:4">
      <c r="D15745" s="4"/>
    </row>
    <row r="15746" spans="4:4">
      <c r="D15746" s="4"/>
    </row>
    <row r="15747" spans="4:4">
      <c r="D15747" s="4"/>
    </row>
    <row r="15748" spans="4:4">
      <c r="D15748" s="4"/>
    </row>
    <row r="15749" spans="4:4">
      <c r="D15749" s="4"/>
    </row>
    <row r="15750" spans="4:4">
      <c r="D15750" s="4"/>
    </row>
    <row r="15751" spans="4:4">
      <c r="D15751" s="4"/>
    </row>
    <row r="15752" spans="4:4">
      <c r="D15752" s="4"/>
    </row>
    <row r="15753" spans="4:4">
      <c r="D15753" s="4"/>
    </row>
    <row r="15754" spans="4:4">
      <c r="D15754" s="4"/>
    </row>
    <row r="15755" spans="4:4">
      <c r="D15755" s="4"/>
    </row>
    <row r="15756" spans="4:4">
      <c r="D15756" s="4"/>
    </row>
    <row r="15757" spans="4:4">
      <c r="D15757" s="4"/>
    </row>
    <row r="15758" spans="4:4">
      <c r="D15758" s="4"/>
    </row>
    <row r="15759" spans="4:4">
      <c r="D15759" s="4"/>
    </row>
    <row r="15760" spans="4:4">
      <c r="D15760" s="4"/>
    </row>
    <row r="15761" spans="4:4">
      <c r="D15761" s="4"/>
    </row>
    <row r="15762" spans="4:4">
      <c r="D15762" s="4"/>
    </row>
    <row r="15763" spans="4:4">
      <c r="D15763" s="4"/>
    </row>
    <row r="15764" spans="4:4">
      <c r="D15764" s="4"/>
    </row>
    <row r="15765" spans="4:4">
      <c r="D15765" s="4"/>
    </row>
    <row r="15766" spans="4:4">
      <c r="D15766" s="4"/>
    </row>
    <row r="15767" spans="4:4">
      <c r="D15767" s="4"/>
    </row>
    <row r="15768" spans="4:4">
      <c r="D15768" s="4"/>
    </row>
    <row r="15769" spans="4:4">
      <c r="D15769" s="4"/>
    </row>
    <row r="15770" spans="4:4">
      <c r="D15770" s="4"/>
    </row>
    <row r="15771" spans="4:4">
      <c r="D15771" s="4"/>
    </row>
    <row r="15772" spans="4:4">
      <c r="D15772" s="4"/>
    </row>
    <row r="15773" spans="4:4">
      <c r="D15773" s="4"/>
    </row>
    <row r="15774" spans="4:4">
      <c r="D15774" s="4"/>
    </row>
    <row r="15775" spans="4:4">
      <c r="D15775" s="4"/>
    </row>
    <row r="15776" spans="4:4">
      <c r="D15776" s="4"/>
    </row>
    <row r="15777" spans="4:4">
      <c r="D15777" s="4"/>
    </row>
    <row r="15778" spans="4:4">
      <c r="D15778" s="4"/>
    </row>
    <row r="15779" spans="4:4">
      <c r="D15779" s="4"/>
    </row>
    <row r="15780" spans="4:4">
      <c r="D15780" s="4"/>
    </row>
    <row r="15781" spans="4:4">
      <c r="D15781" s="4"/>
    </row>
    <row r="15782" spans="4:4">
      <c r="D15782" s="4"/>
    </row>
    <row r="15783" spans="4:4">
      <c r="D15783" s="4"/>
    </row>
    <row r="15784" spans="4:4">
      <c r="D15784" s="4"/>
    </row>
    <row r="15785" spans="4:4">
      <c r="D15785" s="4"/>
    </row>
    <row r="15786" spans="4:4">
      <c r="D15786" s="4"/>
    </row>
    <row r="15787" spans="4:4">
      <c r="D15787" s="4"/>
    </row>
    <row r="15788" spans="4:4">
      <c r="D15788" s="4"/>
    </row>
    <row r="15789" spans="4:4">
      <c r="D15789" s="4"/>
    </row>
    <row r="15790" spans="4:4">
      <c r="D15790" s="4"/>
    </row>
    <row r="15791" spans="4:4">
      <c r="D15791" s="4"/>
    </row>
    <row r="15792" spans="4:4">
      <c r="D15792" s="4"/>
    </row>
    <row r="15793" spans="4:4">
      <c r="D15793" s="4"/>
    </row>
    <row r="15794" spans="4:4">
      <c r="D15794" s="4"/>
    </row>
    <row r="15795" spans="4:4">
      <c r="D15795" s="4"/>
    </row>
    <row r="15796" spans="4:4">
      <c r="D15796" s="4"/>
    </row>
    <row r="15797" spans="4:4">
      <c r="D15797" s="4"/>
    </row>
    <row r="15798" spans="4:4">
      <c r="D15798" s="4"/>
    </row>
    <row r="15799" spans="4:4">
      <c r="D15799" s="4"/>
    </row>
    <row r="15800" spans="4:4">
      <c r="D15800" s="4"/>
    </row>
    <row r="15801" spans="4:4">
      <c r="D15801" s="4"/>
    </row>
    <row r="15802" spans="4:4">
      <c r="D15802" s="4"/>
    </row>
    <row r="15803" spans="4:4">
      <c r="D15803" s="4"/>
    </row>
    <row r="15804" spans="4:4">
      <c r="D15804" s="4"/>
    </row>
    <row r="15805" spans="4:4">
      <c r="D15805" s="4"/>
    </row>
    <row r="15806" spans="4:4">
      <c r="D15806" s="4"/>
    </row>
    <row r="15807" spans="4:4">
      <c r="D15807" s="4"/>
    </row>
    <row r="15808" spans="4:4">
      <c r="D15808" s="4"/>
    </row>
    <row r="15809" spans="4:4">
      <c r="D15809" s="4"/>
    </row>
    <row r="15810" spans="4:4">
      <c r="D15810" s="4"/>
    </row>
    <row r="15811" spans="4:4">
      <c r="D15811" s="4"/>
    </row>
    <row r="15812" spans="4:4">
      <c r="D15812" s="4"/>
    </row>
    <row r="15813" spans="4:4">
      <c r="D15813" s="4"/>
    </row>
    <row r="15814" spans="4:4">
      <c r="D15814" s="4"/>
    </row>
    <row r="15815" spans="4:4">
      <c r="D15815" s="4"/>
    </row>
    <row r="15816" spans="4:4">
      <c r="D15816" s="4"/>
    </row>
    <row r="15817" spans="4:4">
      <c r="D15817" s="4"/>
    </row>
    <row r="15818" spans="4:4">
      <c r="D15818" s="4"/>
    </row>
    <row r="15819" spans="4:4">
      <c r="D15819" s="4"/>
    </row>
    <row r="15820" spans="4:4">
      <c r="D15820" s="4"/>
    </row>
    <row r="15821" spans="4:4">
      <c r="D15821" s="4"/>
    </row>
    <row r="15822" spans="4:4">
      <c r="D15822" s="4"/>
    </row>
    <row r="15823" spans="4:4">
      <c r="D15823" s="4"/>
    </row>
    <row r="15824" spans="4:4">
      <c r="D15824" s="4"/>
    </row>
    <row r="15825" spans="4:4">
      <c r="D15825" s="4"/>
    </row>
    <row r="15826" spans="4:4">
      <c r="D15826" s="4"/>
    </row>
    <row r="15827" spans="4:4">
      <c r="D15827" s="4"/>
    </row>
    <row r="15828" spans="4:4">
      <c r="D15828" s="4"/>
    </row>
    <row r="15829" spans="4:4">
      <c r="D15829" s="4"/>
    </row>
    <row r="15830" spans="4:4">
      <c r="D15830" s="4"/>
    </row>
    <row r="15831" spans="4:4">
      <c r="D15831" s="4"/>
    </row>
    <row r="15832" spans="4:4">
      <c r="D15832" s="4"/>
    </row>
    <row r="15833" spans="4:4">
      <c r="D15833" s="4"/>
    </row>
    <row r="15834" spans="4:4">
      <c r="D15834" s="4"/>
    </row>
    <row r="15835" spans="4:4">
      <c r="D15835" s="4"/>
    </row>
    <row r="15836" spans="4:4">
      <c r="D15836" s="4"/>
    </row>
    <row r="15837" spans="4:4">
      <c r="D15837" s="4"/>
    </row>
    <row r="15838" spans="4:4">
      <c r="D15838" s="4"/>
    </row>
    <row r="15839" spans="4:4">
      <c r="D15839" s="4"/>
    </row>
    <row r="15840" spans="4:4">
      <c r="D15840" s="4"/>
    </row>
    <row r="15841" spans="4:4">
      <c r="D15841" s="4"/>
    </row>
    <row r="15842" spans="4:4">
      <c r="D15842" s="4"/>
    </row>
    <row r="15843" spans="4:4">
      <c r="D15843" s="4"/>
    </row>
    <row r="15844" spans="4:4">
      <c r="D15844" s="4"/>
    </row>
    <row r="15845" spans="4:4">
      <c r="D15845" s="4"/>
    </row>
    <row r="15846" spans="4:4">
      <c r="D15846" s="4"/>
    </row>
    <row r="15847" spans="4:4">
      <c r="D15847" s="4"/>
    </row>
    <row r="15848" spans="4:4">
      <c r="D15848" s="4"/>
    </row>
    <row r="15849" spans="4:4">
      <c r="D15849" s="4"/>
    </row>
    <row r="15850" spans="4:4">
      <c r="D15850" s="4"/>
    </row>
    <row r="15851" spans="4:4">
      <c r="D15851" s="4"/>
    </row>
    <row r="15852" spans="4:4">
      <c r="D15852" s="4"/>
    </row>
    <row r="15853" spans="4:4">
      <c r="D15853" s="4"/>
    </row>
    <row r="15854" spans="4:4">
      <c r="D15854" s="4"/>
    </row>
    <row r="15855" spans="4:4">
      <c r="D15855" s="4"/>
    </row>
    <row r="15856" spans="4:4">
      <c r="D15856" s="4"/>
    </row>
    <row r="15857" spans="4:4">
      <c r="D15857" s="4"/>
    </row>
    <row r="15858" spans="4:4">
      <c r="D15858" s="4"/>
    </row>
    <row r="15859" spans="4:4">
      <c r="D15859" s="4"/>
    </row>
    <row r="15860" spans="4:4">
      <c r="D15860" s="4"/>
    </row>
    <row r="15861" spans="4:4">
      <c r="D15861" s="4"/>
    </row>
    <row r="15862" spans="4:4">
      <c r="D15862" s="4"/>
    </row>
    <row r="15863" spans="4:4">
      <c r="D15863" s="4"/>
    </row>
    <row r="15864" spans="4:4">
      <c r="D15864" s="4"/>
    </row>
    <row r="15865" spans="4:4">
      <c r="D15865" s="4"/>
    </row>
    <row r="15866" spans="4:4">
      <c r="D15866" s="4"/>
    </row>
    <row r="15867" spans="4:4">
      <c r="D15867" s="4"/>
    </row>
    <row r="15868" spans="4:4">
      <c r="D15868" s="4"/>
    </row>
    <row r="15869" spans="4:4">
      <c r="D15869" s="4"/>
    </row>
    <row r="15870" spans="4:4">
      <c r="D15870" s="4"/>
    </row>
    <row r="15871" spans="4:4">
      <c r="D15871" s="4"/>
    </row>
    <row r="15872" spans="4:4">
      <c r="D15872" s="4"/>
    </row>
    <row r="15873" spans="4:4">
      <c r="D15873" s="4"/>
    </row>
    <row r="15874" spans="4:4">
      <c r="D15874" s="4"/>
    </row>
    <row r="15875" spans="4:4">
      <c r="D15875" s="4"/>
    </row>
    <row r="15876" spans="4:4">
      <c r="D15876" s="4"/>
    </row>
    <row r="15877" spans="4:4">
      <c r="D15877" s="4"/>
    </row>
    <row r="15878" spans="4:4">
      <c r="D15878" s="4"/>
    </row>
    <row r="15879" spans="4:4">
      <c r="D15879" s="4"/>
    </row>
    <row r="15880" spans="4:4">
      <c r="D15880" s="4"/>
    </row>
    <row r="15881" spans="4:4">
      <c r="D15881" s="4"/>
    </row>
    <row r="15882" spans="4:4">
      <c r="D15882" s="4"/>
    </row>
    <row r="15883" spans="4:4">
      <c r="D15883" s="4"/>
    </row>
    <row r="15884" spans="4:4">
      <c r="D15884" s="4"/>
    </row>
    <row r="15885" spans="4:4">
      <c r="D15885" s="4"/>
    </row>
    <row r="15886" spans="4:4">
      <c r="D15886" s="4"/>
    </row>
    <row r="15887" spans="4:4">
      <c r="D15887" s="4"/>
    </row>
    <row r="15888" spans="4:4">
      <c r="D15888" s="4"/>
    </row>
    <row r="15889" spans="4:4">
      <c r="D15889" s="4"/>
    </row>
    <row r="15890" spans="4:4">
      <c r="D15890" s="4"/>
    </row>
    <row r="15891" spans="4:4">
      <c r="D15891" s="4"/>
    </row>
    <row r="15892" spans="4:4">
      <c r="D15892" s="4"/>
    </row>
    <row r="15893" spans="4:4">
      <c r="D15893" s="4"/>
    </row>
    <row r="15894" spans="4:4">
      <c r="D15894" s="4"/>
    </row>
    <row r="15895" spans="4:4">
      <c r="D15895" s="4"/>
    </row>
    <row r="15896" spans="4:4">
      <c r="D15896" s="4"/>
    </row>
    <row r="15897" spans="4:4">
      <c r="D15897" s="4"/>
    </row>
    <row r="15898" spans="4:4">
      <c r="D15898" s="4"/>
    </row>
    <row r="15899" spans="4:4">
      <c r="D15899" s="4"/>
    </row>
    <row r="15900" spans="4:4">
      <c r="D15900" s="4"/>
    </row>
    <row r="15901" spans="4:4">
      <c r="D15901" s="4"/>
    </row>
    <row r="15902" spans="4:4">
      <c r="D15902" s="4"/>
    </row>
    <row r="15903" spans="4:4">
      <c r="D15903" s="4"/>
    </row>
    <row r="15904" spans="4:4">
      <c r="D15904" s="4"/>
    </row>
    <row r="15905" spans="4:4">
      <c r="D15905" s="4"/>
    </row>
    <row r="15906" spans="4:4">
      <c r="D15906" s="4"/>
    </row>
    <row r="15907" spans="4:4">
      <c r="D15907" s="4"/>
    </row>
    <row r="15908" spans="4:4">
      <c r="D15908" s="4"/>
    </row>
    <row r="15909" spans="4:4">
      <c r="D15909" s="4"/>
    </row>
    <row r="15910" spans="4:4">
      <c r="D15910" s="4"/>
    </row>
    <row r="15911" spans="4:4">
      <c r="D15911" s="4"/>
    </row>
    <row r="15912" spans="4:4">
      <c r="D15912" s="4"/>
    </row>
    <row r="15913" spans="4:4">
      <c r="D15913" s="4"/>
    </row>
    <row r="15914" spans="4:4">
      <c r="D15914" s="4"/>
    </row>
    <row r="15915" spans="4:4">
      <c r="D15915" s="4"/>
    </row>
    <row r="15916" spans="4:4">
      <c r="D15916" s="4"/>
    </row>
    <row r="15917" spans="4:4">
      <c r="D15917" s="4"/>
    </row>
    <row r="15918" spans="4:4">
      <c r="D15918" s="4"/>
    </row>
    <row r="15919" spans="4:4">
      <c r="D15919" s="4"/>
    </row>
    <row r="15920" spans="4:4">
      <c r="D15920" s="4"/>
    </row>
    <row r="15921" spans="4:4">
      <c r="D15921" s="4"/>
    </row>
    <row r="15922" spans="4:4">
      <c r="D15922" s="4"/>
    </row>
    <row r="15923" spans="4:4">
      <c r="D15923" s="4"/>
    </row>
    <row r="15924" spans="4:4">
      <c r="D15924" s="4"/>
    </row>
    <row r="15925" spans="4:4">
      <c r="D15925" s="4"/>
    </row>
    <row r="15926" spans="4:4">
      <c r="D15926" s="4"/>
    </row>
    <row r="15927" spans="4:4">
      <c r="D15927" s="4"/>
    </row>
    <row r="15928" spans="4:4">
      <c r="D15928" s="4"/>
    </row>
    <row r="15929" spans="4:4">
      <c r="D15929" s="4"/>
    </row>
    <row r="15930" spans="4:4">
      <c r="D15930" s="4"/>
    </row>
    <row r="15931" spans="4:4">
      <c r="D15931" s="4"/>
    </row>
    <row r="15932" spans="4:4">
      <c r="D15932" s="4"/>
    </row>
    <row r="15933" spans="4:4">
      <c r="D15933" s="4"/>
    </row>
    <row r="15934" spans="4:4">
      <c r="D15934" s="4"/>
    </row>
    <row r="15935" spans="4:4">
      <c r="D15935" s="4"/>
    </row>
    <row r="15936" spans="4:4">
      <c r="D15936" s="4"/>
    </row>
    <row r="15937" spans="4:4">
      <c r="D15937" s="4"/>
    </row>
    <row r="15938" spans="4:4">
      <c r="D15938" s="4"/>
    </row>
    <row r="15939" spans="4:4">
      <c r="D15939" s="4"/>
    </row>
    <row r="15940" spans="4:4">
      <c r="D15940" s="4"/>
    </row>
    <row r="15941" spans="4:4">
      <c r="D15941" s="4"/>
    </row>
    <row r="15942" spans="4:4">
      <c r="D15942" s="4"/>
    </row>
    <row r="15943" spans="4:4">
      <c r="D15943" s="4"/>
    </row>
    <row r="15944" spans="4:4">
      <c r="D15944" s="4"/>
    </row>
    <row r="15945" spans="4:4">
      <c r="D15945" s="4"/>
    </row>
    <row r="15946" spans="4:4">
      <c r="D15946" s="4"/>
    </row>
    <row r="15947" spans="4:4">
      <c r="D15947" s="4"/>
    </row>
    <row r="15948" spans="4:4">
      <c r="D15948" s="4"/>
    </row>
    <row r="15949" spans="4:4">
      <c r="D15949" s="4"/>
    </row>
    <row r="15950" spans="4:4">
      <c r="D15950" s="4"/>
    </row>
    <row r="15951" spans="4:4">
      <c r="D15951" s="4"/>
    </row>
    <row r="15952" spans="4:4">
      <c r="D15952" s="4"/>
    </row>
    <row r="15953" spans="4:4">
      <c r="D15953" s="4"/>
    </row>
    <row r="15954" spans="4:4">
      <c r="D15954" s="4"/>
    </row>
    <row r="15955" spans="4:4">
      <c r="D15955" s="4"/>
    </row>
    <row r="15956" spans="4:4">
      <c r="D15956" s="4"/>
    </row>
    <row r="15957" spans="4:4">
      <c r="D15957" s="4"/>
    </row>
    <row r="15958" spans="4:4">
      <c r="D15958" s="4"/>
    </row>
    <row r="15959" spans="4:4">
      <c r="D15959" s="4"/>
    </row>
    <row r="15960" spans="4:4">
      <c r="D15960" s="4"/>
    </row>
    <row r="15961" spans="4:4">
      <c r="D15961" s="4"/>
    </row>
    <row r="15962" spans="4:4">
      <c r="D15962" s="4"/>
    </row>
    <row r="15963" spans="4:4">
      <c r="D15963" s="4"/>
    </row>
    <row r="15964" spans="4:4">
      <c r="D15964" s="4"/>
    </row>
    <row r="15965" spans="4:4">
      <c r="D15965" s="4"/>
    </row>
    <row r="15966" spans="4:4">
      <c r="D15966" s="4"/>
    </row>
    <row r="15967" spans="4:4">
      <c r="D15967" s="4"/>
    </row>
    <row r="15968" spans="4:4">
      <c r="D15968" s="4"/>
    </row>
    <row r="15969" spans="4:4">
      <c r="D15969" s="4"/>
    </row>
    <row r="15970" spans="4:4">
      <c r="D15970" s="4"/>
    </row>
    <row r="15971" spans="4:4">
      <c r="D15971" s="4"/>
    </row>
    <row r="15972" spans="4:4">
      <c r="D15972" s="4"/>
    </row>
    <row r="15973" spans="4:4">
      <c r="D15973" s="4"/>
    </row>
    <row r="15974" spans="4:4">
      <c r="D15974" s="4"/>
    </row>
    <row r="15975" spans="4:4">
      <c r="D15975" s="4"/>
    </row>
    <row r="15976" spans="4:4">
      <c r="D15976" s="4"/>
    </row>
    <row r="15977" spans="4:4">
      <c r="D15977" s="4"/>
    </row>
    <row r="15978" spans="4:4">
      <c r="D15978" s="4"/>
    </row>
    <row r="15979" spans="4:4">
      <c r="D15979" s="4"/>
    </row>
    <row r="15980" spans="4:4">
      <c r="D15980" s="4"/>
    </row>
    <row r="15981" spans="4:4">
      <c r="D15981" s="4"/>
    </row>
    <row r="15982" spans="4:4">
      <c r="D15982" s="4"/>
    </row>
    <row r="15983" spans="4:4">
      <c r="D15983" s="4"/>
    </row>
    <row r="15984" spans="4:4">
      <c r="D15984" s="4"/>
    </row>
    <row r="15985" spans="4:4">
      <c r="D15985" s="4"/>
    </row>
    <row r="15986" spans="4:4">
      <c r="D15986" s="4"/>
    </row>
    <row r="15987" spans="4:4">
      <c r="D15987" s="4"/>
    </row>
    <row r="15988" spans="4:4">
      <c r="D15988" s="4"/>
    </row>
    <row r="15989" spans="4:4">
      <c r="D15989" s="4"/>
    </row>
    <row r="15990" spans="4:4">
      <c r="D15990" s="4"/>
    </row>
    <row r="15991" spans="4:4">
      <c r="D15991" s="4"/>
    </row>
    <row r="15992" spans="4:4">
      <c r="D15992" s="4"/>
    </row>
    <row r="15993" spans="4:4">
      <c r="D15993" s="4"/>
    </row>
    <row r="15994" spans="4:4">
      <c r="D15994" s="4"/>
    </row>
    <row r="15995" spans="4:4">
      <c r="D15995" s="4"/>
    </row>
    <row r="15996" spans="4:4">
      <c r="D15996" s="4"/>
    </row>
    <row r="15997" spans="4:4">
      <c r="D15997" s="4"/>
    </row>
    <row r="15998" spans="4:4">
      <c r="D15998" s="4"/>
    </row>
    <row r="15999" spans="4:4">
      <c r="D15999" s="4"/>
    </row>
    <row r="16000" spans="4:4">
      <c r="D16000" s="4"/>
    </row>
    <row r="16001" spans="4:4">
      <c r="D16001" s="4"/>
    </row>
    <row r="16002" spans="4:4">
      <c r="D16002" s="4"/>
    </row>
    <row r="16003" spans="4:4">
      <c r="D16003" s="4"/>
    </row>
    <row r="16004" spans="4:4">
      <c r="D16004" s="4"/>
    </row>
    <row r="16005" spans="4:4">
      <c r="D16005" s="4"/>
    </row>
    <row r="16006" spans="4:4">
      <c r="D16006" s="4"/>
    </row>
    <row r="16007" spans="4:4">
      <c r="D16007" s="4"/>
    </row>
    <row r="16008" spans="4:4">
      <c r="D16008" s="4"/>
    </row>
    <row r="16009" spans="4:4">
      <c r="D16009" s="4"/>
    </row>
    <row r="16010" spans="4:4">
      <c r="D16010" s="4"/>
    </row>
    <row r="16011" spans="4:4">
      <c r="D16011" s="4"/>
    </row>
    <row r="16012" spans="4:4">
      <c r="D16012" s="4"/>
    </row>
    <row r="16013" spans="4:4">
      <c r="D16013" s="4"/>
    </row>
    <row r="16014" spans="4:4">
      <c r="D16014" s="4"/>
    </row>
    <row r="16015" spans="4:4">
      <c r="D16015" s="4"/>
    </row>
    <row r="16016" spans="4:4">
      <c r="D16016" s="4"/>
    </row>
    <row r="16017" spans="4:4">
      <c r="D16017" s="4"/>
    </row>
    <row r="16018" spans="4:4">
      <c r="D16018" s="4"/>
    </row>
    <row r="16019" spans="4:4">
      <c r="D16019" s="4"/>
    </row>
    <row r="16020" spans="4:4">
      <c r="D16020" s="4"/>
    </row>
    <row r="16021" spans="4:4">
      <c r="D16021" s="4"/>
    </row>
    <row r="16022" spans="4:4">
      <c r="D16022" s="4"/>
    </row>
    <row r="16023" spans="4:4">
      <c r="D16023" s="4"/>
    </row>
    <row r="16024" spans="4:4">
      <c r="D16024" s="4"/>
    </row>
    <row r="16025" spans="4:4">
      <c r="D16025" s="4"/>
    </row>
    <row r="16026" spans="4:4">
      <c r="D16026" s="4"/>
    </row>
    <row r="16027" spans="4:4">
      <c r="D16027" s="4"/>
    </row>
    <row r="16028" spans="4:4">
      <c r="D16028" s="4"/>
    </row>
    <row r="16029" spans="4:4">
      <c r="D16029" s="4"/>
    </row>
    <row r="16030" spans="4:4">
      <c r="D16030" s="4"/>
    </row>
    <row r="16031" spans="4:4">
      <c r="D16031" s="4"/>
    </row>
    <row r="16032" spans="4:4">
      <c r="D16032" s="4"/>
    </row>
    <row r="16033" spans="4:4">
      <c r="D16033" s="4"/>
    </row>
    <row r="16034" spans="4:4">
      <c r="D16034" s="4"/>
    </row>
    <row r="16035" spans="4:4">
      <c r="D16035" s="4"/>
    </row>
    <row r="16036" spans="4:4">
      <c r="D16036" s="4"/>
    </row>
    <row r="16037" spans="4:4">
      <c r="D16037" s="4"/>
    </row>
    <row r="16038" spans="4:4">
      <c r="D16038" s="4"/>
    </row>
    <row r="16039" spans="4:4">
      <c r="D16039" s="4"/>
    </row>
    <row r="16040" spans="4:4">
      <c r="D16040" s="4"/>
    </row>
    <row r="16041" spans="4:4">
      <c r="D16041" s="4"/>
    </row>
    <row r="16042" spans="4:4">
      <c r="D16042" s="4"/>
    </row>
    <row r="16043" spans="4:4">
      <c r="D16043" s="4"/>
    </row>
    <row r="16044" spans="4:4">
      <c r="D16044" s="4"/>
    </row>
    <row r="16045" spans="4:4">
      <c r="D16045" s="4"/>
    </row>
    <row r="16046" spans="4:4">
      <c r="D16046" s="4"/>
    </row>
    <row r="16047" spans="4:4">
      <c r="D16047" s="4"/>
    </row>
    <row r="16048" spans="4:4">
      <c r="D16048" s="4"/>
    </row>
    <row r="16049" spans="4:4">
      <c r="D16049" s="4"/>
    </row>
    <row r="16050" spans="4:4">
      <c r="D16050" s="4"/>
    </row>
    <row r="16051" spans="4:4">
      <c r="D16051" s="4"/>
    </row>
    <row r="16052" spans="4:4">
      <c r="D16052" s="4"/>
    </row>
    <row r="16053" spans="4:4">
      <c r="D16053" s="4"/>
    </row>
    <row r="16054" spans="4:4">
      <c r="D16054" s="4"/>
    </row>
    <row r="16055" spans="4:4">
      <c r="D16055" s="4"/>
    </row>
    <row r="16056" spans="4:4">
      <c r="D16056" s="4"/>
    </row>
    <row r="16057" spans="4:4">
      <c r="D16057" s="4"/>
    </row>
    <row r="16058" spans="4:4">
      <c r="D16058" s="4"/>
    </row>
    <row r="16059" spans="4:4">
      <c r="D16059" s="4"/>
    </row>
    <row r="16060" spans="4:4">
      <c r="D16060" s="4"/>
    </row>
    <row r="16061" spans="4:4">
      <c r="D16061" s="4"/>
    </row>
    <row r="16062" spans="4:4">
      <c r="D16062" s="4"/>
    </row>
    <row r="16063" spans="4:4">
      <c r="D16063" s="4"/>
    </row>
    <row r="16064" spans="4:4">
      <c r="D16064" s="4"/>
    </row>
    <row r="16065" spans="4:4">
      <c r="D16065" s="4"/>
    </row>
    <row r="16066" spans="4:4">
      <c r="D16066" s="4"/>
    </row>
    <row r="16067" spans="4:4">
      <c r="D16067" s="4"/>
    </row>
    <row r="16068" spans="4:4">
      <c r="D16068" s="4"/>
    </row>
    <row r="16069" spans="4:4">
      <c r="D16069" s="4"/>
    </row>
    <row r="16070" spans="4:4">
      <c r="D16070" s="4"/>
    </row>
    <row r="16071" spans="4:4">
      <c r="D16071" s="4"/>
    </row>
    <row r="16072" spans="4:4">
      <c r="D16072" s="4"/>
    </row>
    <row r="16073" spans="4:4">
      <c r="D16073" s="4"/>
    </row>
    <row r="16074" spans="4:4">
      <c r="D16074" s="4"/>
    </row>
    <row r="16075" spans="4:4">
      <c r="D16075" s="4"/>
    </row>
    <row r="16076" spans="4:4">
      <c r="D16076" s="4"/>
    </row>
    <row r="16077" spans="4:4">
      <c r="D16077" s="4"/>
    </row>
    <row r="16078" spans="4:4">
      <c r="D16078" s="4"/>
    </row>
    <row r="16079" spans="4:4">
      <c r="D16079" s="4"/>
    </row>
    <row r="16080" spans="4:4">
      <c r="D16080" s="4"/>
    </row>
    <row r="16081" spans="4:4">
      <c r="D16081" s="4"/>
    </row>
    <row r="16082" spans="4:4">
      <c r="D16082" s="4"/>
    </row>
    <row r="16083" spans="4:4">
      <c r="D16083" s="4"/>
    </row>
    <row r="16084" spans="4:4">
      <c r="D16084" s="4"/>
    </row>
    <row r="16085" spans="4:4">
      <c r="D16085" s="4"/>
    </row>
    <row r="16086" spans="4:4">
      <c r="D16086" s="4"/>
    </row>
    <row r="16087" spans="4:4">
      <c r="D16087" s="4"/>
    </row>
    <row r="16088" spans="4:4">
      <c r="D16088" s="4"/>
    </row>
    <row r="16089" spans="4:4">
      <c r="D16089" s="4"/>
    </row>
    <row r="16090" spans="4:4">
      <c r="D16090" s="4"/>
    </row>
    <row r="16091" spans="4:4">
      <c r="D16091" s="4"/>
    </row>
    <row r="16092" spans="4:4">
      <c r="D16092" s="4"/>
    </row>
    <row r="16093" spans="4:4">
      <c r="D16093" s="4"/>
    </row>
    <row r="16094" spans="4:4">
      <c r="D16094" s="4"/>
    </row>
    <row r="16095" spans="4:4">
      <c r="D16095" s="4"/>
    </row>
    <row r="16096" spans="4:4">
      <c r="D16096" s="4"/>
    </row>
    <row r="16097" spans="4:4">
      <c r="D16097" s="4"/>
    </row>
    <row r="16098" spans="4:4">
      <c r="D16098" s="4"/>
    </row>
    <row r="16099" spans="4:4">
      <c r="D16099" s="4"/>
    </row>
    <row r="16100" spans="4:4">
      <c r="D16100" s="4"/>
    </row>
    <row r="16101" spans="4:4">
      <c r="D16101" s="4"/>
    </row>
    <row r="16102" spans="4:4">
      <c r="D16102" s="4"/>
    </row>
    <row r="16103" spans="4:4">
      <c r="D16103" s="4"/>
    </row>
    <row r="16104" spans="4:4">
      <c r="D16104" s="4"/>
    </row>
    <row r="16105" spans="4:4">
      <c r="D16105" s="4"/>
    </row>
    <row r="16106" spans="4:4">
      <c r="D16106" s="4"/>
    </row>
    <row r="16107" spans="4:4">
      <c r="D16107" s="4"/>
    </row>
    <row r="16108" spans="4:4">
      <c r="D16108" s="4"/>
    </row>
    <row r="16109" spans="4:4">
      <c r="D16109" s="4"/>
    </row>
    <row r="16110" spans="4:4">
      <c r="D16110" s="4"/>
    </row>
    <row r="16111" spans="4:4">
      <c r="D16111" s="4"/>
    </row>
    <row r="16112" spans="4:4">
      <c r="D16112" s="4"/>
    </row>
    <row r="16113" spans="4:4">
      <c r="D16113" s="4"/>
    </row>
    <row r="16114" spans="4:4">
      <c r="D16114" s="4"/>
    </row>
    <row r="16115" spans="4:4">
      <c r="D16115" s="4"/>
    </row>
    <row r="16116" spans="4:4">
      <c r="D16116" s="4"/>
    </row>
    <row r="16117" spans="4:4">
      <c r="D16117" s="4"/>
    </row>
    <row r="16118" spans="4:4">
      <c r="D16118" s="4"/>
    </row>
    <row r="16119" spans="4:4">
      <c r="D16119" s="4"/>
    </row>
    <row r="16120" spans="4:4">
      <c r="D16120" s="4"/>
    </row>
    <row r="16121" spans="4:4">
      <c r="D16121" s="4"/>
    </row>
    <row r="16122" spans="4:4">
      <c r="D16122" s="4"/>
    </row>
    <row r="16123" spans="4:4">
      <c r="D16123" s="4"/>
    </row>
    <row r="16124" spans="4:4">
      <c r="D16124" s="4"/>
    </row>
    <row r="16125" spans="4:4">
      <c r="D16125" s="4"/>
    </row>
    <row r="16126" spans="4:4">
      <c r="D16126" s="4"/>
    </row>
    <row r="16127" spans="4:4">
      <c r="D16127" s="4"/>
    </row>
    <row r="16128" spans="4:4">
      <c r="D16128" s="4"/>
    </row>
    <row r="16129" spans="4:4">
      <c r="D16129" s="4"/>
    </row>
    <row r="16130" spans="4:4">
      <c r="D16130" s="4"/>
    </row>
    <row r="16131" spans="4:4">
      <c r="D16131" s="4"/>
    </row>
    <row r="16132" spans="4:4">
      <c r="D16132" s="4"/>
    </row>
    <row r="16133" spans="4:4">
      <c r="D16133" s="4"/>
    </row>
    <row r="16134" spans="4:4">
      <c r="D16134" s="4"/>
    </row>
    <row r="16135" spans="4:4">
      <c r="D16135" s="4"/>
    </row>
    <row r="16136" spans="4:4">
      <c r="D16136" s="4"/>
    </row>
    <row r="16137" spans="4:4">
      <c r="D16137" s="4"/>
    </row>
    <row r="16138" spans="4:4">
      <c r="D16138" s="4"/>
    </row>
    <row r="16139" spans="4:4">
      <c r="D16139" s="4"/>
    </row>
    <row r="16140" spans="4:4">
      <c r="D16140" s="4"/>
    </row>
    <row r="16141" spans="4:4">
      <c r="D16141" s="4"/>
    </row>
    <row r="16142" spans="4:4">
      <c r="D16142" s="4"/>
    </row>
    <row r="16143" spans="4:4">
      <c r="D16143" s="4"/>
    </row>
    <row r="16144" spans="4:4">
      <c r="D16144" s="4"/>
    </row>
    <row r="16145" spans="4:4">
      <c r="D16145" s="4"/>
    </row>
    <row r="16146" spans="4:4">
      <c r="D16146" s="4"/>
    </row>
    <row r="16147" spans="4:4">
      <c r="D16147" s="4"/>
    </row>
    <row r="16148" spans="4:4">
      <c r="D16148" s="4"/>
    </row>
    <row r="16149" spans="4:4">
      <c r="D16149" s="4"/>
    </row>
    <row r="16150" spans="4:4">
      <c r="D16150" s="4"/>
    </row>
    <row r="16151" spans="4:4">
      <c r="D16151" s="4"/>
    </row>
    <row r="16152" spans="4:4">
      <c r="D16152" s="4"/>
    </row>
    <row r="16153" spans="4:4">
      <c r="D16153" s="4"/>
    </row>
    <row r="16154" spans="4:4">
      <c r="D16154" s="4"/>
    </row>
    <row r="16155" spans="4:4">
      <c r="D16155" s="4"/>
    </row>
    <row r="16156" spans="4:4">
      <c r="D16156" s="4"/>
    </row>
    <row r="16157" spans="4:4">
      <c r="D16157" s="4"/>
    </row>
    <row r="16158" spans="4:4">
      <c r="D16158" s="4"/>
    </row>
    <row r="16159" spans="4:4">
      <c r="D16159" s="4"/>
    </row>
    <row r="16160" spans="4:4">
      <c r="D16160" s="4"/>
    </row>
    <row r="16161" spans="4:4">
      <c r="D16161" s="4"/>
    </row>
    <row r="16162" spans="4:4">
      <c r="D16162" s="4"/>
    </row>
    <row r="16163" spans="4:4">
      <c r="D16163" s="4"/>
    </row>
    <row r="16164" spans="4:4">
      <c r="D16164" s="4"/>
    </row>
    <row r="16165" spans="4:4">
      <c r="D16165" s="4"/>
    </row>
    <row r="16166" spans="4:4">
      <c r="D16166" s="4"/>
    </row>
    <row r="16167" spans="4:4">
      <c r="D16167" s="4"/>
    </row>
    <row r="16168" spans="4:4">
      <c r="D16168" s="4"/>
    </row>
    <row r="16169" spans="4:4">
      <c r="D16169" s="4"/>
    </row>
    <row r="16170" spans="4:4">
      <c r="D16170" s="4"/>
    </row>
    <row r="16171" spans="4:4">
      <c r="D16171" s="4"/>
    </row>
    <row r="16172" spans="4:4">
      <c r="D16172" s="4"/>
    </row>
    <row r="16173" spans="4:4">
      <c r="D16173" s="4"/>
    </row>
    <row r="16174" spans="4:4">
      <c r="D16174" s="4"/>
    </row>
    <row r="16175" spans="4:4">
      <c r="D16175" s="4"/>
    </row>
    <row r="16176" spans="4:4">
      <c r="D16176" s="4"/>
    </row>
    <row r="16177" spans="4:4">
      <c r="D16177" s="4"/>
    </row>
    <row r="16178" spans="4:4">
      <c r="D16178" s="4"/>
    </row>
    <row r="16179" spans="4:4">
      <c r="D16179" s="4"/>
    </row>
    <row r="16180" spans="4:4">
      <c r="D16180" s="4"/>
    </row>
    <row r="16181" spans="4:4">
      <c r="D16181" s="4"/>
    </row>
    <row r="16182" spans="4:4">
      <c r="D16182" s="4"/>
    </row>
    <row r="16183" spans="4:4">
      <c r="D16183" s="4"/>
    </row>
    <row r="16184" spans="4:4">
      <c r="D16184" s="4"/>
    </row>
    <row r="16185" spans="4:4">
      <c r="D16185" s="4"/>
    </row>
    <row r="16186" spans="4:4">
      <c r="D16186" s="4"/>
    </row>
    <row r="16187" spans="4:4">
      <c r="D16187" s="4"/>
    </row>
    <row r="16188" spans="4:4">
      <c r="D16188" s="4"/>
    </row>
    <row r="16189" spans="4:4">
      <c r="D16189" s="4"/>
    </row>
    <row r="16190" spans="4:4">
      <c r="D16190" s="4"/>
    </row>
    <row r="16191" spans="4:4">
      <c r="D16191" s="4"/>
    </row>
    <row r="16192" spans="4:4">
      <c r="D16192" s="4"/>
    </row>
    <row r="16193" spans="4:4">
      <c r="D16193" s="4"/>
    </row>
    <row r="16194" spans="4:4">
      <c r="D16194" s="4"/>
    </row>
    <row r="16195" spans="4:4">
      <c r="D16195" s="4"/>
    </row>
    <row r="16196" spans="4:4">
      <c r="D16196" s="4"/>
    </row>
    <row r="16197" spans="4:4">
      <c r="D16197" s="4"/>
    </row>
    <row r="16198" spans="4:4">
      <c r="D16198" s="4"/>
    </row>
    <row r="16199" spans="4:4">
      <c r="D16199" s="4"/>
    </row>
    <row r="16200" spans="4:4">
      <c r="D16200" s="4"/>
    </row>
    <row r="16201" spans="4:4">
      <c r="D16201" s="4"/>
    </row>
    <row r="16202" spans="4:4">
      <c r="D16202" s="4"/>
    </row>
    <row r="16203" spans="4:4">
      <c r="D16203" s="4"/>
    </row>
    <row r="16204" spans="4:4">
      <c r="D16204" s="4"/>
    </row>
    <row r="16205" spans="4:4">
      <c r="D16205" s="4"/>
    </row>
    <row r="16206" spans="4:4">
      <c r="D16206" s="4"/>
    </row>
    <row r="16207" spans="4:4">
      <c r="D16207" s="4"/>
    </row>
    <row r="16208" spans="4:4">
      <c r="D16208" s="4"/>
    </row>
    <row r="16209" spans="4:4">
      <c r="D16209" s="4"/>
    </row>
    <row r="16210" spans="4:4">
      <c r="D16210" s="4"/>
    </row>
    <row r="16211" spans="4:4">
      <c r="D16211" s="4"/>
    </row>
    <row r="16212" spans="4:4">
      <c r="D16212" s="4"/>
    </row>
    <row r="16213" spans="4:4">
      <c r="D16213" s="4"/>
    </row>
    <row r="16214" spans="4:4">
      <c r="D16214" s="4"/>
    </row>
    <row r="16215" spans="4:4">
      <c r="D16215" s="4"/>
    </row>
    <row r="16216" spans="4:4">
      <c r="D16216" s="4"/>
    </row>
    <row r="16217" spans="4:4">
      <c r="D16217" s="4"/>
    </row>
    <row r="16218" spans="4:4">
      <c r="D16218" s="4"/>
    </row>
    <row r="16219" spans="4:4">
      <c r="D16219" s="4"/>
    </row>
    <row r="16220" spans="4:4">
      <c r="D16220" s="4"/>
    </row>
    <row r="16221" spans="4:4">
      <c r="D16221" s="4"/>
    </row>
    <row r="16222" spans="4:4">
      <c r="D16222" s="4"/>
    </row>
    <row r="16223" spans="4:4">
      <c r="D16223" s="4"/>
    </row>
    <row r="16224" spans="4:4">
      <c r="D16224" s="4"/>
    </row>
    <row r="16225" spans="4:4">
      <c r="D16225" s="4"/>
    </row>
    <row r="16226" spans="4:4">
      <c r="D16226" s="4"/>
    </row>
    <row r="16227" spans="4:4">
      <c r="D16227" s="4"/>
    </row>
    <row r="16228" spans="4:4">
      <c r="D16228" s="4"/>
    </row>
    <row r="16229" spans="4:4">
      <c r="D16229" s="4"/>
    </row>
    <row r="16230" spans="4:4">
      <c r="D16230" s="4"/>
    </row>
    <row r="16231" spans="4:4">
      <c r="D16231" s="4"/>
    </row>
    <row r="16232" spans="4:4">
      <c r="D16232" s="4"/>
    </row>
    <row r="16233" spans="4:4">
      <c r="D16233" s="4"/>
    </row>
    <row r="16234" spans="4:4">
      <c r="D16234" s="4"/>
    </row>
    <row r="16235" spans="4:4">
      <c r="D16235" s="4"/>
    </row>
    <row r="16236" spans="4:4">
      <c r="D16236" s="4"/>
    </row>
    <row r="16237" spans="4:4">
      <c r="D16237" s="4"/>
    </row>
    <row r="16238" spans="4:4">
      <c r="D16238" s="4"/>
    </row>
    <row r="16239" spans="4:4">
      <c r="D16239" s="4"/>
    </row>
    <row r="16240" spans="4:4">
      <c r="D16240" s="4"/>
    </row>
    <row r="16241" spans="4:4">
      <c r="D16241" s="4"/>
    </row>
    <row r="16242" spans="4:4">
      <c r="D16242" s="4"/>
    </row>
    <row r="16243" spans="4:4">
      <c r="D16243" s="4"/>
    </row>
    <row r="16244" spans="4:4">
      <c r="D16244" s="4"/>
    </row>
    <row r="16245" spans="4:4">
      <c r="D16245" s="4"/>
    </row>
    <row r="16246" spans="4:4">
      <c r="D16246" s="4"/>
    </row>
    <row r="16247" spans="4:4">
      <c r="D16247" s="4"/>
    </row>
    <row r="16248" spans="4:4">
      <c r="D16248" s="4"/>
    </row>
    <row r="16249" spans="4:4">
      <c r="D16249" s="4"/>
    </row>
    <row r="16250" spans="4:4">
      <c r="D16250" s="4"/>
    </row>
    <row r="16251" spans="4:4">
      <c r="D16251" s="4"/>
    </row>
    <row r="16252" spans="4:4">
      <c r="D16252" s="4"/>
    </row>
    <row r="16253" spans="4:4">
      <c r="D16253" s="4"/>
    </row>
    <row r="16254" spans="4:4">
      <c r="D16254" s="4"/>
    </row>
    <row r="16255" spans="4:4">
      <c r="D16255" s="4"/>
    </row>
    <row r="16256" spans="4:4">
      <c r="D16256" s="4"/>
    </row>
    <row r="16257" spans="4:4">
      <c r="D16257" s="4"/>
    </row>
    <row r="16258" spans="4:4">
      <c r="D16258" s="4"/>
    </row>
    <row r="16259" spans="4:4">
      <c r="D16259" s="4"/>
    </row>
    <row r="16260" spans="4:4">
      <c r="D16260" s="4"/>
    </row>
    <row r="16261" spans="4:4">
      <c r="D16261" s="4"/>
    </row>
    <row r="16262" spans="4:4">
      <c r="D16262" s="4"/>
    </row>
    <row r="16263" spans="4:4">
      <c r="D16263" s="4"/>
    </row>
    <row r="16264" spans="4:4">
      <c r="D16264" s="4"/>
    </row>
    <row r="16265" spans="4:4">
      <c r="D16265" s="4"/>
    </row>
    <row r="16266" spans="4:4">
      <c r="D16266" s="4"/>
    </row>
    <row r="16267" spans="4:4">
      <c r="D16267" s="4"/>
    </row>
    <row r="16268" spans="4:4">
      <c r="D16268" s="4"/>
    </row>
    <row r="16269" spans="4:4">
      <c r="D16269" s="4"/>
    </row>
    <row r="16270" spans="4:4">
      <c r="D16270" s="4"/>
    </row>
    <row r="16271" spans="4:4">
      <c r="D16271" s="4"/>
    </row>
    <row r="16272" spans="4:4">
      <c r="D16272" s="4"/>
    </row>
    <row r="16273" spans="4:4">
      <c r="D16273" s="4"/>
    </row>
    <row r="16274" spans="4:4">
      <c r="D16274" s="4"/>
    </row>
    <row r="16275" spans="4:4">
      <c r="D16275" s="4"/>
    </row>
    <row r="16276" spans="4:4">
      <c r="D16276" s="4"/>
    </row>
    <row r="16277" spans="4:4">
      <c r="D16277" s="4"/>
    </row>
    <row r="16278" spans="4:4">
      <c r="D16278" s="4"/>
    </row>
    <row r="16279" spans="4:4">
      <c r="D16279" s="4"/>
    </row>
    <row r="16280" spans="4:4">
      <c r="D16280" s="4"/>
    </row>
    <row r="16281" spans="4:4">
      <c r="D16281" s="4"/>
    </row>
    <row r="16282" spans="4:4">
      <c r="D16282" s="4"/>
    </row>
    <row r="16283" spans="4:4">
      <c r="D16283" s="4"/>
    </row>
    <row r="16284" spans="4:4">
      <c r="D16284" s="4"/>
    </row>
    <row r="16285" spans="4:4">
      <c r="D16285" s="4"/>
    </row>
    <row r="16286" spans="4:4">
      <c r="D16286" s="4"/>
    </row>
    <row r="16287" spans="4:4">
      <c r="D16287" s="4"/>
    </row>
    <row r="16288" spans="4:4">
      <c r="D16288" s="4"/>
    </row>
    <row r="16289" spans="4:4">
      <c r="D16289" s="4"/>
    </row>
    <row r="16290" spans="4:4">
      <c r="D16290" s="4"/>
    </row>
    <row r="16291" spans="4:4">
      <c r="D16291" s="4"/>
    </row>
    <row r="16292" spans="4:4">
      <c r="D16292" s="4"/>
    </row>
    <row r="16293" spans="4:4">
      <c r="D16293" s="4"/>
    </row>
    <row r="16294" spans="4:4">
      <c r="D16294" s="4"/>
    </row>
    <row r="16295" spans="4:4">
      <c r="D16295" s="4"/>
    </row>
    <row r="16296" spans="4:4">
      <c r="D16296" s="4"/>
    </row>
    <row r="16297" spans="4:4">
      <c r="D16297" s="4"/>
    </row>
    <row r="16298" spans="4:4">
      <c r="D16298" s="4"/>
    </row>
    <row r="16299" spans="4:4">
      <c r="D16299" s="4"/>
    </row>
    <row r="16300" spans="4:4">
      <c r="D16300" s="4"/>
    </row>
    <row r="16301" spans="4:4">
      <c r="D16301" s="4"/>
    </row>
    <row r="16302" spans="4:4">
      <c r="D16302" s="4"/>
    </row>
    <row r="16303" spans="4:4">
      <c r="D16303" s="4"/>
    </row>
    <row r="16304" spans="4:4">
      <c r="D16304" s="4"/>
    </row>
    <row r="16305" spans="4:4">
      <c r="D16305" s="4"/>
    </row>
    <row r="16306" spans="4:4">
      <c r="D16306" s="4"/>
    </row>
    <row r="16307" spans="4:4">
      <c r="D16307" s="4"/>
    </row>
    <row r="16308" spans="4:4">
      <c r="D16308" s="4"/>
    </row>
    <row r="16309" spans="4:4">
      <c r="D16309" s="4"/>
    </row>
    <row r="16310" spans="4:4">
      <c r="D16310" s="4"/>
    </row>
    <row r="16311" spans="4:4">
      <c r="D16311" s="4"/>
    </row>
    <row r="16312" spans="4:4">
      <c r="D16312" s="4"/>
    </row>
    <row r="16313" spans="4:4">
      <c r="D16313" s="4"/>
    </row>
    <row r="16314" spans="4:4">
      <c r="D16314" s="4"/>
    </row>
    <row r="16315" spans="4:4">
      <c r="D16315" s="4"/>
    </row>
    <row r="16316" spans="4:4">
      <c r="D16316" s="4"/>
    </row>
    <row r="16317" spans="4:4">
      <c r="D16317" s="4"/>
    </row>
    <row r="16318" spans="4:4">
      <c r="D16318" s="4"/>
    </row>
    <row r="16319" spans="4:4">
      <c r="D16319" s="4"/>
    </row>
    <row r="16320" spans="4:4">
      <c r="D16320" s="4"/>
    </row>
    <row r="16321" spans="4:4">
      <c r="D16321" s="4"/>
    </row>
    <row r="16322" spans="4:4">
      <c r="D16322" s="4"/>
    </row>
    <row r="16323" spans="4:4">
      <c r="D16323" s="4"/>
    </row>
    <row r="16324" spans="4:4">
      <c r="D16324" s="4"/>
    </row>
    <row r="16325" spans="4:4">
      <c r="D16325" s="4"/>
    </row>
    <row r="16326" spans="4:4">
      <c r="D16326" s="4"/>
    </row>
    <row r="16327" spans="4:4">
      <c r="D16327" s="4"/>
    </row>
    <row r="16328" spans="4:4">
      <c r="D16328" s="4"/>
    </row>
    <row r="16329" spans="4:4">
      <c r="D16329" s="4"/>
    </row>
    <row r="16330" spans="4:4">
      <c r="D16330" s="4"/>
    </row>
    <row r="16331" spans="4:4">
      <c r="D16331" s="4"/>
    </row>
    <row r="16332" spans="4:4">
      <c r="D16332" s="4"/>
    </row>
    <row r="16333" spans="4:4">
      <c r="D16333" s="4"/>
    </row>
    <row r="16334" spans="4:4">
      <c r="D16334" s="4"/>
    </row>
    <row r="16335" spans="4:4">
      <c r="D16335" s="4"/>
    </row>
    <row r="16336" spans="4:4">
      <c r="D16336" s="4"/>
    </row>
    <row r="16337" spans="4:4">
      <c r="D16337" s="4"/>
    </row>
    <row r="16338" spans="4:4">
      <c r="D16338" s="4"/>
    </row>
    <row r="16339" spans="4:4">
      <c r="D16339" s="4"/>
    </row>
    <row r="16340" spans="4:4">
      <c r="D16340" s="4"/>
    </row>
    <row r="16341" spans="4:4">
      <c r="D16341" s="4"/>
    </row>
    <row r="16342" spans="4:4">
      <c r="D16342" s="4"/>
    </row>
    <row r="16343" spans="4:4">
      <c r="D16343" s="4"/>
    </row>
    <row r="16344" spans="4:4">
      <c r="D16344" s="4"/>
    </row>
    <row r="16345" spans="4:4">
      <c r="D16345" s="4"/>
    </row>
    <row r="16346" spans="4:4">
      <c r="D16346" s="4"/>
    </row>
    <row r="16347" spans="4:4">
      <c r="D16347" s="4"/>
    </row>
    <row r="16348" spans="4:4">
      <c r="D16348" s="4"/>
    </row>
    <row r="16349" spans="4:4">
      <c r="D16349" s="4"/>
    </row>
    <row r="16350" spans="4:4">
      <c r="D16350" s="4"/>
    </row>
    <row r="16351" spans="4:4">
      <c r="D16351" s="4"/>
    </row>
    <row r="16352" spans="4:4">
      <c r="D16352" s="4"/>
    </row>
    <row r="16353" spans="4:4">
      <c r="D16353" s="4"/>
    </row>
    <row r="16354" spans="4:4">
      <c r="D16354" s="4"/>
    </row>
    <row r="16355" spans="4:4">
      <c r="D16355" s="4"/>
    </row>
    <row r="16356" spans="4:4">
      <c r="D16356" s="4"/>
    </row>
    <row r="16357" spans="4:4">
      <c r="D16357" s="4"/>
    </row>
    <row r="16358" spans="4:4">
      <c r="D16358" s="4"/>
    </row>
    <row r="16359" spans="4:4">
      <c r="D16359" s="4"/>
    </row>
    <row r="16360" spans="4:4">
      <c r="D16360" s="4"/>
    </row>
    <row r="16361" spans="4:4">
      <c r="D16361" s="4"/>
    </row>
    <row r="16362" spans="4:4">
      <c r="D16362" s="4"/>
    </row>
    <row r="16363" spans="4:4">
      <c r="D16363" s="4"/>
    </row>
    <row r="16364" spans="4:4">
      <c r="D16364" s="4"/>
    </row>
    <row r="16365" spans="4:4">
      <c r="D16365" s="4"/>
    </row>
    <row r="16366" spans="4:4">
      <c r="D16366" s="4"/>
    </row>
    <row r="16367" spans="4:4">
      <c r="D16367" s="4"/>
    </row>
    <row r="16368" spans="4:4">
      <c r="D16368" s="4"/>
    </row>
    <row r="16369" spans="4:4">
      <c r="D16369" s="4"/>
    </row>
    <row r="16370" spans="4:4">
      <c r="D16370" s="4"/>
    </row>
    <row r="16371" spans="4:4">
      <c r="D16371" s="4"/>
    </row>
    <row r="16372" spans="4:4">
      <c r="D16372" s="4"/>
    </row>
    <row r="16373" spans="4:4">
      <c r="D16373" s="4"/>
    </row>
    <row r="16374" spans="4:4">
      <c r="D16374" s="4"/>
    </row>
    <row r="16375" spans="4:4">
      <c r="D16375" s="4"/>
    </row>
    <row r="16376" spans="4:4">
      <c r="D16376" s="4"/>
    </row>
    <row r="16377" spans="4:4">
      <c r="D16377" s="4"/>
    </row>
    <row r="16378" spans="4:4">
      <c r="D16378" s="4"/>
    </row>
    <row r="16379" spans="4:4">
      <c r="D16379" s="4"/>
    </row>
    <row r="16380" spans="4:4">
      <c r="D16380" s="4"/>
    </row>
    <row r="16381" spans="4:4">
      <c r="D16381" s="4"/>
    </row>
    <row r="16382" spans="4:4">
      <c r="D16382" s="4"/>
    </row>
    <row r="16383" spans="4:4">
      <c r="D16383" s="4"/>
    </row>
    <row r="16384" spans="4:4">
      <c r="D16384" s="4"/>
    </row>
    <row r="16385" spans="4:4">
      <c r="D16385" s="4"/>
    </row>
    <row r="16386" spans="4:4">
      <c r="D16386" s="4"/>
    </row>
    <row r="16387" spans="4:4">
      <c r="D16387" s="4"/>
    </row>
    <row r="16388" spans="4:4">
      <c r="D16388" s="4"/>
    </row>
    <row r="16389" spans="4:4">
      <c r="D16389" s="4"/>
    </row>
    <row r="16390" spans="4:4">
      <c r="D16390" s="4"/>
    </row>
    <row r="16391" spans="4:4">
      <c r="D16391" s="4"/>
    </row>
    <row r="16392" spans="4:4">
      <c r="D16392" s="4"/>
    </row>
    <row r="16393" spans="4:4">
      <c r="D16393" s="4"/>
    </row>
    <row r="16394" spans="4:4">
      <c r="D16394" s="4"/>
    </row>
    <row r="16395" spans="4:4">
      <c r="D16395" s="4"/>
    </row>
    <row r="16396" spans="4:4">
      <c r="D16396" s="4"/>
    </row>
    <row r="16397" spans="4:4">
      <c r="D16397" s="4"/>
    </row>
    <row r="16398" spans="4:4">
      <c r="D16398" s="4"/>
    </row>
    <row r="16399" spans="4:4">
      <c r="D16399" s="4"/>
    </row>
    <row r="16400" spans="4:4">
      <c r="D16400" s="4"/>
    </row>
    <row r="16401" spans="4:4">
      <c r="D16401" s="4"/>
    </row>
    <row r="16402" spans="4:4">
      <c r="D16402" s="4"/>
    </row>
    <row r="16403" spans="4:4">
      <c r="D16403" s="4"/>
    </row>
    <row r="16404" spans="4:4">
      <c r="D16404" s="4"/>
    </row>
    <row r="16405" spans="4:4">
      <c r="D16405" s="4"/>
    </row>
    <row r="16406" spans="4:4">
      <c r="D16406" s="4"/>
    </row>
    <row r="16407" spans="4:4">
      <c r="D16407" s="4"/>
    </row>
    <row r="16408" spans="4:4">
      <c r="D16408" s="4"/>
    </row>
    <row r="16409" spans="4:4">
      <c r="D16409" s="4"/>
    </row>
    <row r="16410" spans="4:4">
      <c r="D16410" s="4"/>
    </row>
    <row r="16411" spans="4:4">
      <c r="D16411" s="4"/>
    </row>
    <row r="16412" spans="4:4">
      <c r="D16412" s="4"/>
    </row>
    <row r="16413" spans="4:4">
      <c r="D16413" s="4"/>
    </row>
    <row r="16414" spans="4:4">
      <c r="D16414" s="4"/>
    </row>
    <row r="16415" spans="4:4">
      <c r="D16415" s="4"/>
    </row>
    <row r="16416" spans="4:4">
      <c r="D16416" s="4"/>
    </row>
    <row r="16417" spans="4:4">
      <c r="D16417" s="4"/>
    </row>
    <row r="16418" spans="4:4">
      <c r="D16418" s="4"/>
    </row>
    <row r="16419" spans="4:4">
      <c r="D16419" s="4"/>
    </row>
    <row r="16420" spans="4:4">
      <c r="D16420" s="4"/>
    </row>
    <row r="16421" spans="4:4">
      <c r="D16421" s="4"/>
    </row>
    <row r="16422" spans="4:4">
      <c r="D16422" s="4"/>
    </row>
    <row r="16423" spans="4:4">
      <c r="D16423" s="4"/>
    </row>
    <row r="16424" spans="4:4">
      <c r="D16424" s="4"/>
    </row>
    <row r="16425" spans="4:4">
      <c r="D16425" s="4"/>
    </row>
    <row r="16426" spans="4:4">
      <c r="D16426" s="4"/>
    </row>
    <row r="16427" spans="4:4">
      <c r="D16427" s="4"/>
    </row>
    <row r="16428" spans="4:4">
      <c r="D16428" s="4"/>
    </row>
    <row r="16429" spans="4:4">
      <c r="D16429" s="4"/>
    </row>
    <row r="16430" spans="4:4">
      <c r="D16430" s="4"/>
    </row>
    <row r="16431" spans="4:4">
      <c r="D16431" s="4"/>
    </row>
    <row r="16432" spans="4:4">
      <c r="D16432" s="4"/>
    </row>
    <row r="16433" spans="4:4">
      <c r="D16433" s="4"/>
    </row>
    <row r="16434" spans="4:4">
      <c r="D16434" s="4"/>
    </row>
    <row r="16435" spans="4:4">
      <c r="D16435" s="4"/>
    </row>
    <row r="16436" spans="4:4">
      <c r="D16436" s="4"/>
    </row>
    <row r="16437" spans="4:4">
      <c r="D16437" s="4"/>
    </row>
    <row r="16438" spans="4:4">
      <c r="D16438" s="4"/>
    </row>
    <row r="16439" spans="4:4">
      <c r="D16439" s="4"/>
    </row>
    <row r="16440" spans="4:4">
      <c r="D16440" s="4"/>
    </row>
    <row r="16441" spans="4:4">
      <c r="D16441" s="4"/>
    </row>
    <row r="16442" spans="4:4">
      <c r="D16442" s="4"/>
    </row>
    <row r="16443" spans="4:4">
      <c r="D16443" s="4"/>
    </row>
    <row r="16444" spans="4:4">
      <c r="D16444" s="4"/>
    </row>
    <row r="16445" spans="4:4">
      <c r="D16445" s="4"/>
    </row>
    <row r="16446" spans="4:4">
      <c r="D16446" s="4"/>
    </row>
    <row r="16447" spans="4:4">
      <c r="D16447" s="4"/>
    </row>
    <row r="16448" spans="4:4">
      <c r="D16448" s="4"/>
    </row>
    <row r="16449" spans="4:4">
      <c r="D16449" s="4"/>
    </row>
    <row r="16450" spans="4:4">
      <c r="D16450" s="4"/>
    </row>
    <row r="16451" spans="4:4">
      <c r="D16451" s="4"/>
    </row>
    <row r="16452" spans="4:4">
      <c r="D16452" s="4"/>
    </row>
    <row r="16453" spans="4:4">
      <c r="D16453" s="4"/>
    </row>
    <row r="16454" spans="4:4">
      <c r="D16454" s="4"/>
    </row>
    <row r="16455" spans="4:4">
      <c r="D16455" s="4"/>
    </row>
    <row r="16456" spans="4:4">
      <c r="D16456" s="4"/>
    </row>
    <row r="16457" spans="4:4">
      <c r="D16457" s="4"/>
    </row>
    <row r="16458" spans="4:4">
      <c r="D16458" s="4"/>
    </row>
    <row r="16459" spans="4:4">
      <c r="D16459" s="4"/>
    </row>
    <row r="16460" spans="4:4">
      <c r="D16460" s="4"/>
    </row>
    <row r="16461" spans="4:4">
      <c r="D16461" s="4"/>
    </row>
    <row r="16462" spans="4:4">
      <c r="D16462" s="4"/>
    </row>
    <row r="16463" spans="4:4">
      <c r="D16463" s="4"/>
    </row>
    <row r="16464" spans="4:4">
      <c r="D16464" s="4"/>
    </row>
    <row r="16465" spans="4:4">
      <c r="D16465" s="4"/>
    </row>
    <row r="16466" spans="4:4">
      <c r="D16466" s="4"/>
    </row>
    <row r="16467" spans="4:4">
      <c r="D16467" s="4"/>
    </row>
    <row r="16468" spans="4:4">
      <c r="D16468" s="4"/>
    </row>
    <row r="16469" spans="4:4">
      <c r="D16469" s="4"/>
    </row>
    <row r="16470" spans="4:4">
      <c r="D16470" s="4"/>
    </row>
    <row r="16471" spans="4:4">
      <c r="D16471" s="4"/>
    </row>
    <row r="16472" spans="4:4">
      <c r="D16472" s="4"/>
    </row>
    <row r="16473" spans="4:4">
      <c r="D16473" s="4"/>
    </row>
    <row r="16474" spans="4:4">
      <c r="D16474" s="4"/>
    </row>
    <row r="16475" spans="4:4">
      <c r="D16475" s="4"/>
    </row>
    <row r="16476" spans="4:4">
      <c r="D16476" s="4"/>
    </row>
    <row r="16477" spans="4:4">
      <c r="D16477" s="4"/>
    </row>
    <row r="16478" spans="4:4">
      <c r="D16478" s="4"/>
    </row>
    <row r="16479" spans="4:4">
      <c r="D16479" s="4"/>
    </row>
    <row r="16480" spans="4:4">
      <c r="D16480" s="4"/>
    </row>
    <row r="16481" spans="4:4">
      <c r="D16481" s="4"/>
    </row>
    <row r="16482" spans="4:4">
      <c r="D16482" s="4"/>
    </row>
    <row r="16483" spans="4:4">
      <c r="D16483" s="4"/>
    </row>
    <row r="16484" spans="4:4">
      <c r="D16484" s="4"/>
    </row>
    <row r="16485" spans="4:4">
      <c r="D16485" s="4"/>
    </row>
    <row r="16486" spans="4:4">
      <c r="D16486" s="4"/>
    </row>
    <row r="16487" spans="4:4">
      <c r="D16487" s="4"/>
    </row>
    <row r="16488" spans="4:4">
      <c r="D16488" s="4"/>
    </row>
    <row r="16489" spans="4:4">
      <c r="D16489" s="4"/>
    </row>
    <row r="16490" spans="4:4">
      <c r="D16490" s="4"/>
    </row>
    <row r="16491" spans="4:4">
      <c r="D16491" s="4"/>
    </row>
    <row r="16492" spans="4:4">
      <c r="D16492" s="4"/>
    </row>
    <row r="16493" spans="4:4">
      <c r="D16493" s="4"/>
    </row>
    <row r="16494" spans="4:4">
      <c r="D16494" s="4"/>
    </row>
    <row r="16495" spans="4:4">
      <c r="D16495" s="4"/>
    </row>
    <row r="16496" spans="4:4">
      <c r="D16496" s="4"/>
    </row>
    <row r="16497" spans="4:4">
      <c r="D16497" s="4"/>
    </row>
    <row r="16498" spans="4:4">
      <c r="D16498" s="4"/>
    </row>
    <row r="16499" spans="4:4">
      <c r="D16499" s="4"/>
    </row>
    <row r="16500" spans="4:4">
      <c r="D16500" s="4"/>
    </row>
    <row r="16501" spans="4:4">
      <c r="D16501" s="4"/>
    </row>
    <row r="16502" spans="4:4">
      <c r="D16502" s="4"/>
    </row>
    <row r="16503" spans="4:4">
      <c r="D16503" s="4"/>
    </row>
    <row r="16504" spans="4:4">
      <c r="D16504" s="4"/>
    </row>
    <row r="16505" spans="4:4">
      <c r="D16505" s="4"/>
    </row>
    <row r="16506" spans="4:4">
      <c r="D16506" s="4"/>
    </row>
    <row r="16507" spans="4:4">
      <c r="D16507" s="4"/>
    </row>
    <row r="16508" spans="4:4">
      <c r="D16508" s="4"/>
    </row>
    <row r="16509" spans="4:4">
      <c r="D16509" s="4"/>
    </row>
    <row r="16510" spans="4:4">
      <c r="D16510" s="4"/>
    </row>
    <row r="16511" spans="4:4">
      <c r="D16511" s="4"/>
    </row>
    <row r="16512" spans="4:4">
      <c r="D16512" s="4"/>
    </row>
    <row r="16513" spans="4:4">
      <c r="D16513" s="4"/>
    </row>
    <row r="16514" spans="4:4">
      <c r="D16514" s="4"/>
    </row>
    <row r="16515" spans="4:4">
      <c r="D16515" s="4"/>
    </row>
    <row r="16516" spans="4:4">
      <c r="D16516" s="4"/>
    </row>
    <row r="16517" spans="4:4">
      <c r="D16517" s="4"/>
    </row>
    <row r="16518" spans="4:4">
      <c r="D16518" s="4"/>
    </row>
    <row r="16519" spans="4:4">
      <c r="D16519" s="4"/>
    </row>
    <row r="16520" spans="4:4">
      <c r="D16520" s="4"/>
    </row>
    <row r="16521" spans="4:4">
      <c r="D16521" s="4"/>
    </row>
    <row r="16522" spans="4:4">
      <c r="D16522" s="4"/>
    </row>
    <row r="16523" spans="4:4">
      <c r="D16523" s="4"/>
    </row>
    <row r="16524" spans="4:4">
      <c r="D16524" s="4"/>
    </row>
    <row r="16525" spans="4:4">
      <c r="D16525" s="4"/>
    </row>
    <row r="16526" spans="4:4">
      <c r="D16526" s="4"/>
    </row>
    <row r="16527" spans="4:4">
      <c r="D16527" s="4"/>
    </row>
    <row r="16528" spans="4:4">
      <c r="D16528" s="4"/>
    </row>
    <row r="16529" spans="4:4">
      <c r="D16529" s="4"/>
    </row>
    <row r="16530" spans="4:4">
      <c r="D16530" s="4"/>
    </row>
    <row r="16531" spans="4:4">
      <c r="D16531" s="4"/>
    </row>
    <row r="16532" spans="4:4">
      <c r="D16532" s="4"/>
    </row>
    <row r="16533" spans="4:4">
      <c r="D16533" s="4"/>
    </row>
    <row r="16534" spans="4:4">
      <c r="D16534" s="4"/>
    </row>
    <row r="16535" spans="4:4">
      <c r="D16535" s="4"/>
    </row>
    <row r="16536" spans="4:4">
      <c r="D16536" s="4"/>
    </row>
    <row r="16537" spans="4:4">
      <c r="D16537" s="4"/>
    </row>
    <row r="16538" spans="4:4">
      <c r="D16538" s="4"/>
    </row>
    <row r="16539" spans="4:4">
      <c r="D16539" s="4"/>
    </row>
    <row r="16540" spans="4:4">
      <c r="D16540" s="4"/>
    </row>
    <row r="16541" spans="4:4">
      <c r="D16541" s="4"/>
    </row>
    <row r="16542" spans="4:4">
      <c r="D16542" s="4"/>
    </row>
    <row r="16543" spans="4:4">
      <c r="D16543" s="4"/>
    </row>
    <row r="16544" spans="4:4">
      <c r="D16544" s="4"/>
    </row>
    <row r="16545" spans="4:4">
      <c r="D16545" s="4"/>
    </row>
    <row r="16546" spans="4:4">
      <c r="D16546" s="4"/>
    </row>
    <row r="16547" spans="4:4">
      <c r="D16547" s="4"/>
    </row>
    <row r="16548" spans="4:4">
      <c r="D16548" s="4"/>
    </row>
    <row r="16549" spans="4:4">
      <c r="D16549" s="4"/>
    </row>
    <row r="16550" spans="4:4">
      <c r="D16550" s="4"/>
    </row>
    <row r="16551" spans="4:4">
      <c r="D16551" s="4"/>
    </row>
    <row r="16552" spans="4:4">
      <c r="D16552" s="4"/>
    </row>
    <row r="16553" spans="4:4">
      <c r="D16553" s="4"/>
    </row>
    <row r="16554" spans="4:4">
      <c r="D16554" s="4"/>
    </row>
    <row r="16555" spans="4:4">
      <c r="D16555" s="4"/>
    </row>
    <row r="16556" spans="4:4">
      <c r="D16556" s="4"/>
    </row>
    <row r="16557" spans="4:4">
      <c r="D16557" s="4"/>
    </row>
    <row r="16558" spans="4:4">
      <c r="D16558" s="4"/>
    </row>
    <row r="16559" spans="4:4">
      <c r="D16559" s="4"/>
    </row>
    <row r="16560" spans="4:4">
      <c r="D16560" s="4"/>
    </row>
    <row r="16561" spans="4:4">
      <c r="D16561" s="4"/>
    </row>
    <row r="16562" spans="4:4">
      <c r="D16562" s="4"/>
    </row>
    <row r="16563" spans="4:4">
      <c r="D16563" s="4"/>
    </row>
    <row r="16564" spans="4:4">
      <c r="D16564" s="4"/>
    </row>
    <row r="16565" spans="4:4">
      <c r="D16565" s="4"/>
    </row>
    <row r="16566" spans="4:4">
      <c r="D16566" s="4"/>
    </row>
    <row r="16567" spans="4:4">
      <c r="D16567" s="4"/>
    </row>
    <row r="16568" spans="4:4">
      <c r="D16568" s="4"/>
    </row>
    <row r="16569" spans="4:4">
      <c r="D16569" s="4"/>
    </row>
    <row r="16570" spans="4:4">
      <c r="D16570" s="4"/>
    </row>
    <row r="16571" spans="4:4">
      <c r="D16571" s="4"/>
    </row>
    <row r="16572" spans="4:4">
      <c r="D16572" s="4"/>
    </row>
    <row r="16573" spans="4:4">
      <c r="D16573" s="4"/>
    </row>
    <row r="16574" spans="4:4">
      <c r="D16574" s="4"/>
    </row>
    <row r="16575" spans="4:4">
      <c r="D16575" s="4"/>
    </row>
    <row r="16576" spans="4:4">
      <c r="D16576" s="4"/>
    </row>
    <row r="16577" spans="4:4">
      <c r="D16577" s="4"/>
    </row>
    <row r="16578" spans="4:4">
      <c r="D16578" s="4"/>
    </row>
    <row r="16579" spans="4:4">
      <c r="D16579" s="4"/>
    </row>
    <row r="16580" spans="4:4">
      <c r="D16580" s="4"/>
    </row>
    <row r="16581" spans="4:4">
      <c r="D16581" s="4"/>
    </row>
    <row r="16582" spans="4:4">
      <c r="D16582" s="4"/>
    </row>
    <row r="16583" spans="4:4">
      <c r="D16583" s="4"/>
    </row>
    <row r="16584" spans="4:4">
      <c r="D16584" s="4"/>
    </row>
    <row r="16585" spans="4:4">
      <c r="D16585" s="4"/>
    </row>
    <row r="16586" spans="4:4">
      <c r="D16586" s="4"/>
    </row>
    <row r="16587" spans="4:4">
      <c r="D16587" s="4"/>
    </row>
    <row r="16588" spans="4:4">
      <c r="D16588" s="4"/>
    </row>
    <row r="16589" spans="4:4">
      <c r="D16589" s="4"/>
    </row>
    <row r="16590" spans="4:4">
      <c r="D16590" s="4"/>
    </row>
    <row r="16591" spans="4:4">
      <c r="D16591" s="4"/>
    </row>
    <row r="16592" spans="4:4">
      <c r="D16592" s="4"/>
    </row>
    <row r="16593" spans="4:4">
      <c r="D16593" s="4"/>
    </row>
    <row r="16594" spans="4:4">
      <c r="D16594" s="4"/>
    </row>
    <row r="16595" spans="4:4">
      <c r="D16595" s="4"/>
    </row>
    <row r="16596" spans="4:4">
      <c r="D16596" s="4"/>
    </row>
    <row r="16597" spans="4:4">
      <c r="D16597" s="4"/>
    </row>
    <row r="16598" spans="4:4">
      <c r="D16598" s="4"/>
    </row>
    <row r="16599" spans="4:4">
      <c r="D16599" s="4"/>
    </row>
    <row r="16600" spans="4:4">
      <c r="D16600" s="4"/>
    </row>
    <row r="16601" spans="4:4">
      <c r="D16601" s="4"/>
    </row>
    <row r="16602" spans="4:4">
      <c r="D16602" s="4"/>
    </row>
    <row r="16603" spans="4:4">
      <c r="D16603" s="4"/>
    </row>
    <row r="16604" spans="4:4">
      <c r="D16604" s="4"/>
    </row>
    <row r="16605" spans="4:4">
      <c r="D16605" s="4"/>
    </row>
    <row r="16606" spans="4:4">
      <c r="D16606" s="4"/>
    </row>
    <row r="16607" spans="4:4">
      <c r="D16607" s="4"/>
    </row>
    <row r="16608" spans="4:4">
      <c r="D16608" s="4"/>
    </row>
    <row r="16609" spans="4:4">
      <c r="D16609" s="4"/>
    </row>
    <row r="16610" spans="4:4">
      <c r="D16610" s="4"/>
    </row>
    <row r="16611" spans="4:4">
      <c r="D16611" s="4"/>
    </row>
    <row r="16612" spans="4:4">
      <c r="D16612" s="4"/>
    </row>
    <row r="16613" spans="4:4">
      <c r="D16613" s="4"/>
    </row>
    <row r="16614" spans="4:4">
      <c r="D16614" s="4"/>
    </row>
    <row r="16615" spans="4:4">
      <c r="D16615" s="4"/>
    </row>
    <row r="16616" spans="4:4">
      <c r="D16616" s="4"/>
    </row>
    <row r="16617" spans="4:4">
      <c r="D16617" s="4"/>
    </row>
    <row r="16618" spans="4:4">
      <c r="D16618" s="4"/>
    </row>
    <row r="16619" spans="4:4">
      <c r="D16619" s="4"/>
    </row>
    <row r="16620" spans="4:4">
      <c r="D16620" s="4"/>
    </row>
    <row r="16621" spans="4:4">
      <c r="D16621" s="4"/>
    </row>
    <row r="16622" spans="4:4">
      <c r="D16622" s="4"/>
    </row>
    <row r="16623" spans="4:4">
      <c r="D16623" s="4"/>
    </row>
    <row r="16624" spans="4:4">
      <c r="D16624" s="4"/>
    </row>
    <row r="16625" spans="4:4">
      <c r="D16625" s="4"/>
    </row>
    <row r="16626" spans="4:4">
      <c r="D16626" s="4"/>
    </row>
    <row r="16627" spans="4:4">
      <c r="D16627" s="4"/>
    </row>
    <row r="16628" spans="4:4">
      <c r="D16628" s="4"/>
    </row>
    <row r="16629" spans="4:4">
      <c r="D16629" s="4"/>
    </row>
    <row r="16630" spans="4:4">
      <c r="D16630" s="4"/>
    </row>
    <row r="16631" spans="4:4">
      <c r="D16631" s="4"/>
    </row>
    <row r="16632" spans="4:4">
      <c r="D16632" s="4"/>
    </row>
    <row r="16633" spans="4:4">
      <c r="D16633" s="4"/>
    </row>
    <row r="16634" spans="4:4">
      <c r="D16634" s="4"/>
    </row>
    <row r="16635" spans="4:4">
      <c r="D16635" s="4"/>
    </row>
    <row r="16636" spans="4:4">
      <c r="D16636" s="4"/>
    </row>
    <row r="16637" spans="4:4">
      <c r="D16637" s="4"/>
    </row>
    <row r="16638" spans="4:4">
      <c r="D16638" s="4"/>
    </row>
    <row r="16639" spans="4:4">
      <c r="D16639" s="4"/>
    </row>
    <row r="16640" spans="4:4">
      <c r="D16640" s="4"/>
    </row>
    <row r="16641" spans="4:4">
      <c r="D16641" s="4"/>
    </row>
    <row r="16642" spans="4:4">
      <c r="D16642" s="4"/>
    </row>
    <row r="16643" spans="4:4">
      <c r="D16643" s="4"/>
    </row>
    <row r="16644" spans="4:4">
      <c r="D16644" s="4"/>
    </row>
    <row r="16645" spans="4:4">
      <c r="D16645" s="4"/>
    </row>
    <row r="16646" spans="4:4">
      <c r="D16646" s="4"/>
    </row>
    <row r="16647" spans="4:4">
      <c r="D16647" s="4"/>
    </row>
    <row r="16648" spans="4:4">
      <c r="D16648" s="4"/>
    </row>
    <row r="16649" spans="4:4">
      <c r="D16649" s="4"/>
    </row>
    <row r="16650" spans="4:4">
      <c r="D16650" s="4"/>
    </row>
    <row r="16651" spans="4:4">
      <c r="D16651" s="4"/>
    </row>
    <row r="16652" spans="4:4">
      <c r="D16652" s="4"/>
    </row>
    <row r="16653" spans="4:4">
      <c r="D16653" s="4"/>
    </row>
    <row r="16654" spans="4:4">
      <c r="D16654" s="4"/>
    </row>
    <row r="16655" spans="4:4">
      <c r="D16655" s="4"/>
    </row>
    <row r="16656" spans="4:4">
      <c r="D16656" s="4"/>
    </row>
    <row r="16657" spans="4:4">
      <c r="D16657" s="4"/>
    </row>
    <row r="16658" spans="4:4">
      <c r="D16658" s="4"/>
    </row>
    <row r="16659" spans="4:4">
      <c r="D16659" s="4"/>
    </row>
    <row r="16660" spans="4:4">
      <c r="D16660" s="4"/>
    </row>
    <row r="16661" spans="4:4">
      <c r="D16661" s="4"/>
    </row>
    <row r="16662" spans="4:4">
      <c r="D16662" s="4"/>
    </row>
    <row r="16663" spans="4:4">
      <c r="D16663" s="4"/>
    </row>
    <row r="16664" spans="4:4">
      <c r="D16664" s="4"/>
    </row>
    <row r="16665" spans="4:4">
      <c r="D16665" s="4"/>
    </row>
    <row r="16666" spans="4:4">
      <c r="D16666" s="4"/>
    </row>
    <row r="16667" spans="4:4">
      <c r="D16667" s="4"/>
    </row>
    <row r="16668" spans="4:4">
      <c r="D16668" s="4"/>
    </row>
    <row r="16669" spans="4:4">
      <c r="D16669" s="4"/>
    </row>
    <row r="16670" spans="4:4">
      <c r="D16670" s="4"/>
    </row>
    <row r="16671" spans="4:4">
      <c r="D16671" s="4"/>
    </row>
    <row r="16672" spans="4:4">
      <c r="D16672" s="4"/>
    </row>
    <row r="16673" spans="4:4">
      <c r="D16673" s="4"/>
    </row>
    <row r="16674" spans="4:4">
      <c r="D16674" s="4"/>
    </row>
    <row r="16675" spans="4:4">
      <c r="D16675" s="4"/>
    </row>
    <row r="16676" spans="4:4">
      <c r="D16676" s="4"/>
    </row>
    <row r="16677" spans="4:4">
      <c r="D16677" s="4"/>
    </row>
    <row r="16678" spans="4:4">
      <c r="D16678" s="4"/>
    </row>
    <row r="16679" spans="4:4">
      <c r="D16679" s="4"/>
    </row>
    <row r="16680" spans="4:4">
      <c r="D16680" s="4"/>
    </row>
    <row r="16681" spans="4:4">
      <c r="D16681" s="4"/>
    </row>
    <row r="16682" spans="4:4">
      <c r="D16682" s="4"/>
    </row>
    <row r="16683" spans="4:4">
      <c r="D16683" s="4"/>
    </row>
    <row r="16684" spans="4:4">
      <c r="D16684" s="4"/>
    </row>
    <row r="16685" spans="4:4">
      <c r="D16685" s="4"/>
    </row>
    <row r="16686" spans="4:4">
      <c r="D16686" s="4"/>
    </row>
    <row r="16687" spans="4:4">
      <c r="D16687" s="4"/>
    </row>
    <row r="16688" spans="4:4">
      <c r="D16688" s="4"/>
    </row>
    <row r="16689" spans="4:4">
      <c r="D16689" s="4"/>
    </row>
    <row r="16690" spans="4:4">
      <c r="D16690" s="4"/>
    </row>
    <row r="16691" spans="4:4">
      <c r="D16691" s="4"/>
    </row>
    <row r="16692" spans="4:4">
      <c r="D16692" s="4"/>
    </row>
    <row r="16693" spans="4:4">
      <c r="D16693" s="4"/>
    </row>
    <row r="16694" spans="4:4">
      <c r="D16694" s="4"/>
    </row>
    <row r="16695" spans="4:4">
      <c r="D16695" s="4"/>
    </row>
    <row r="16696" spans="4:4">
      <c r="D16696" s="4"/>
    </row>
    <row r="16697" spans="4:4">
      <c r="D16697" s="4"/>
    </row>
    <row r="16698" spans="4:4">
      <c r="D16698" s="4"/>
    </row>
    <row r="16699" spans="4:4">
      <c r="D16699" s="4"/>
    </row>
    <row r="16700" spans="4:4">
      <c r="D16700" s="4"/>
    </row>
    <row r="16701" spans="4:4">
      <c r="D16701" s="4"/>
    </row>
    <row r="16702" spans="4:4">
      <c r="D16702" s="4"/>
    </row>
    <row r="16703" spans="4:4">
      <c r="D16703" s="4"/>
    </row>
    <row r="16704" spans="4:4">
      <c r="D16704" s="4"/>
    </row>
    <row r="16705" spans="4:4">
      <c r="D16705" s="4"/>
    </row>
    <row r="16706" spans="4:4">
      <c r="D16706" s="4"/>
    </row>
    <row r="16707" spans="4:4">
      <c r="D16707" s="4"/>
    </row>
    <row r="16708" spans="4:4">
      <c r="D16708" s="4"/>
    </row>
    <row r="16709" spans="4:4">
      <c r="D16709" s="4"/>
    </row>
    <row r="16710" spans="4:4">
      <c r="D16710" s="4"/>
    </row>
    <row r="16711" spans="4:4">
      <c r="D16711" s="4"/>
    </row>
    <row r="16712" spans="4:4">
      <c r="D16712" s="4"/>
    </row>
    <row r="16713" spans="4:4">
      <c r="D16713" s="4"/>
    </row>
    <row r="16714" spans="4:4">
      <c r="D16714" s="4"/>
    </row>
    <row r="16715" spans="4:4">
      <c r="D16715" s="4"/>
    </row>
    <row r="16716" spans="4:4">
      <c r="D16716" s="4"/>
    </row>
    <row r="16717" spans="4:4">
      <c r="D16717" s="4"/>
    </row>
    <row r="16718" spans="4:4">
      <c r="D16718" s="4"/>
    </row>
    <row r="16719" spans="4:4">
      <c r="D16719" s="4"/>
    </row>
    <row r="16720" spans="4:4">
      <c r="D16720" s="4"/>
    </row>
    <row r="16721" spans="4:4">
      <c r="D16721" s="4"/>
    </row>
    <row r="16722" spans="4:4">
      <c r="D16722" s="4"/>
    </row>
    <row r="16723" spans="4:4">
      <c r="D16723" s="4"/>
    </row>
    <row r="16724" spans="4:4">
      <c r="D16724" s="4"/>
    </row>
    <row r="16725" spans="4:4">
      <c r="D16725" s="4"/>
    </row>
    <row r="16726" spans="4:4">
      <c r="D16726" s="4"/>
    </row>
    <row r="16727" spans="4:4">
      <c r="D16727" s="4"/>
    </row>
    <row r="16728" spans="4:4">
      <c r="D16728" s="4"/>
    </row>
    <row r="16729" spans="4:4">
      <c r="D16729" s="4"/>
    </row>
    <row r="16730" spans="4:4">
      <c r="D16730" s="4"/>
    </row>
    <row r="16731" spans="4:4">
      <c r="D16731" s="4"/>
    </row>
    <row r="16732" spans="4:4">
      <c r="D16732" s="4"/>
    </row>
    <row r="16733" spans="4:4">
      <c r="D16733" s="4"/>
    </row>
    <row r="16734" spans="4:4">
      <c r="D16734" s="4"/>
    </row>
    <row r="16735" spans="4:4">
      <c r="D16735" s="4"/>
    </row>
    <row r="16736" spans="4:4">
      <c r="D16736" s="4"/>
    </row>
    <row r="16737" spans="4:4">
      <c r="D16737" s="4"/>
    </row>
    <row r="16738" spans="4:4">
      <c r="D16738" s="4"/>
    </row>
    <row r="16739" spans="4:4">
      <c r="D16739" s="4"/>
    </row>
    <row r="16740" spans="4:4">
      <c r="D16740" s="4"/>
    </row>
    <row r="16741" spans="4:4">
      <c r="D16741" s="4"/>
    </row>
    <row r="16742" spans="4:4">
      <c r="D16742" s="4"/>
    </row>
    <row r="16743" spans="4:4">
      <c r="D16743" s="4"/>
    </row>
    <row r="16744" spans="4:4">
      <c r="D16744" s="4"/>
    </row>
    <row r="16745" spans="4:4">
      <c r="D16745" s="4"/>
    </row>
    <row r="16746" spans="4:4">
      <c r="D16746" s="4"/>
    </row>
    <row r="16747" spans="4:4">
      <c r="D16747" s="4"/>
    </row>
    <row r="16748" spans="4:4">
      <c r="D16748" s="4"/>
    </row>
    <row r="16749" spans="4:4">
      <c r="D16749" s="4"/>
    </row>
    <row r="16750" spans="4:4">
      <c r="D16750" s="4"/>
    </row>
    <row r="16751" spans="4:4">
      <c r="D16751" s="4"/>
    </row>
    <row r="16752" spans="4:4">
      <c r="D16752" s="4"/>
    </row>
    <row r="16753" spans="4:4">
      <c r="D16753" s="4"/>
    </row>
    <row r="16754" spans="4:4">
      <c r="D16754" s="4"/>
    </row>
    <row r="16755" spans="4:4">
      <c r="D16755" s="4"/>
    </row>
    <row r="16756" spans="4:4">
      <c r="D16756" s="4"/>
    </row>
    <row r="16757" spans="4:4">
      <c r="D16757" s="4"/>
    </row>
    <row r="16758" spans="4:4">
      <c r="D16758" s="4"/>
    </row>
    <row r="16759" spans="4:4">
      <c r="D16759" s="4"/>
    </row>
    <row r="16760" spans="4:4">
      <c r="D16760" s="4"/>
    </row>
    <row r="16761" spans="4:4">
      <c r="D16761" s="4"/>
    </row>
    <row r="16762" spans="4:4">
      <c r="D16762" s="4"/>
    </row>
    <row r="16763" spans="4:4">
      <c r="D16763" s="4"/>
    </row>
    <row r="16764" spans="4:4">
      <c r="D16764" s="4"/>
    </row>
    <row r="16765" spans="4:4">
      <c r="D16765" s="4"/>
    </row>
    <row r="16766" spans="4:4">
      <c r="D16766" s="4"/>
    </row>
    <row r="16767" spans="4:4">
      <c r="D16767" s="4"/>
    </row>
    <row r="16768" spans="4:4">
      <c r="D16768" s="4"/>
    </row>
    <row r="16769" spans="4:4">
      <c r="D16769" s="4"/>
    </row>
    <row r="16770" spans="4:4">
      <c r="D16770" s="4"/>
    </row>
    <row r="16771" spans="4:4">
      <c r="D16771" s="4"/>
    </row>
    <row r="16772" spans="4:4">
      <c r="D16772" s="4"/>
    </row>
    <row r="16773" spans="4:4">
      <c r="D16773" s="4"/>
    </row>
    <row r="16774" spans="4:4">
      <c r="D16774" s="4"/>
    </row>
    <row r="16775" spans="4:4">
      <c r="D16775" s="4"/>
    </row>
    <row r="16776" spans="4:4">
      <c r="D16776" s="4"/>
    </row>
    <row r="16777" spans="4:4">
      <c r="D16777" s="4"/>
    </row>
    <row r="16778" spans="4:4">
      <c r="D16778" s="4"/>
    </row>
    <row r="16779" spans="4:4">
      <c r="D16779" s="4"/>
    </row>
    <row r="16780" spans="4:4">
      <c r="D16780" s="4"/>
    </row>
    <row r="16781" spans="4:4">
      <c r="D16781" s="4"/>
    </row>
    <row r="16782" spans="4:4">
      <c r="D16782" s="4"/>
    </row>
    <row r="16783" spans="4:4">
      <c r="D16783" s="4"/>
    </row>
    <row r="16784" spans="4:4">
      <c r="D16784" s="4"/>
    </row>
    <row r="16785" spans="4:4">
      <c r="D16785" s="4"/>
    </row>
    <row r="16786" spans="4:4">
      <c r="D16786" s="4"/>
    </row>
    <row r="16787" spans="4:4">
      <c r="D16787" s="4"/>
    </row>
    <row r="16788" spans="4:4">
      <c r="D16788" s="4"/>
    </row>
    <row r="16789" spans="4:4">
      <c r="D16789" s="4"/>
    </row>
    <row r="16790" spans="4:4">
      <c r="D16790" s="4"/>
    </row>
    <row r="16791" spans="4:4">
      <c r="D16791" s="4"/>
    </row>
    <row r="16792" spans="4:4">
      <c r="D16792" s="4"/>
    </row>
    <row r="16793" spans="4:4">
      <c r="D16793" s="4"/>
    </row>
    <row r="16794" spans="4:4">
      <c r="D16794" s="4"/>
    </row>
    <row r="16795" spans="4:4">
      <c r="D16795" s="4"/>
    </row>
    <row r="16796" spans="4:4">
      <c r="D16796" s="4"/>
    </row>
    <row r="16797" spans="4:4">
      <c r="D16797" s="4"/>
    </row>
    <row r="16798" spans="4:4">
      <c r="D16798" s="4"/>
    </row>
    <row r="16799" spans="4:4">
      <c r="D16799" s="4"/>
    </row>
    <row r="16800" spans="4:4">
      <c r="D16800" s="4"/>
    </row>
    <row r="16801" spans="4:4">
      <c r="D16801" s="4"/>
    </row>
    <row r="16802" spans="4:4">
      <c r="D16802" s="4"/>
    </row>
    <row r="16803" spans="4:4">
      <c r="D16803" s="4"/>
    </row>
    <row r="16804" spans="4:4">
      <c r="D16804" s="4"/>
    </row>
    <row r="16805" spans="4:4">
      <c r="D16805" s="4"/>
    </row>
    <row r="16806" spans="4:4">
      <c r="D16806" s="4"/>
    </row>
    <row r="16807" spans="4:4">
      <c r="D16807" s="4"/>
    </row>
    <row r="16808" spans="4:4">
      <c r="D16808" s="4"/>
    </row>
    <row r="16809" spans="4:4">
      <c r="D16809" s="4"/>
    </row>
    <row r="16810" spans="4:4">
      <c r="D16810" s="4"/>
    </row>
    <row r="16811" spans="4:4">
      <c r="D16811" s="4"/>
    </row>
    <row r="16812" spans="4:4">
      <c r="D16812" s="4"/>
    </row>
    <row r="16813" spans="4:4">
      <c r="D16813" s="4"/>
    </row>
    <row r="16814" spans="4:4">
      <c r="D16814" s="4"/>
    </row>
    <row r="16815" spans="4:4">
      <c r="D16815" s="4"/>
    </row>
    <row r="16816" spans="4:4">
      <c r="D16816" s="4"/>
    </row>
    <row r="16817" spans="4:4">
      <c r="D16817" s="4"/>
    </row>
    <row r="16818" spans="4:4">
      <c r="D16818" s="4"/>
    </row>
    <row r="16819" spans="4:4">
      <c r="D16819" s="4"/>
    </row>
    <row r="16820" spans="4:4">
      <c r="D16820" s="4"/>
    </row>
    <row r="16821" spans="4:4">
      <c r="D16821" s="4"/>
    </row>
    <row r="16822" spans="4:4">
      <c r="D16822" s="4"/>
    </row>
    <row r="16823" spans="4:4">
      <c r="D16823" s="4"/>
    </row>
    <row r="16824" spans="4:4">
      <c r="D16824" s="4"/>
    </row>
    <row r="16825" spans="4:4">
      <c r="D16825" s="4"/>
    </row>
    <row r="16826" spans="4:4">
      <c r="D16826" s="4"/>
    </row>
    <row r="16827" spans="4:4">
      <c r="D16827" s="4"/>
    </row>
    <row r="16828" spans="4:4">
      <c r="D16828" s="4"/>
    </row>
    <row r="16829" spans="4:4">
      <c r="D16829" s="4"/>
    </row>
    <row r="16830" spans="4:4">
      <c r="D16830" s="4"/>
    </row>
    <row r="16831" spans="4:4">
      <c r="D16831" s="4"/>
    </row>
    <row r="16832" spans="4:4">
      <c r="D16832" s="4"/>
    </row>
    <row r="16833" spans="4:4">
      <c r="D16833" s="4"/>
    </row>
    <row r="16834" spans="4:4">
      <c r="D16834" s="4"/>
    </row>
    <row r="16835" spans="4:4">
      <c r="D16835" s="4"/>
    </row>
    <row r="16836" spans="4:4">
      <c r="D16836" s="4"/>
    </row>
    <row r="16837" spans="4:4">
      <c r="D16837" s="4"/>
    </row>
    <row r="16838" spans="4:4">
      <c r="D16838" s="4"/>
    </row>
    <row r="16839" spans="4:4">
      <c r="D16839" s="4"/>
    </row>
    <row r="16840" spans="4:4">
      <c r="D16840" s="4"/>
    </row>
    <row r="16841" spans="4:4">
      <c r="D16841" s="4"/>
    </row>
    <row r="16842" spans="4:4">
      <c r="D16842" s="4"/>
    </row>
    <row r="16843" spans="4:4">
      <c r="D16843" s="4"/>
    </row>
    <row r="16844" spans="4:4">
      <c r="D16844" s="4"/>
    </row>
    <row r="16845" spans="4:4">
      <c r="D16845" s="4"/>
    </row>
    <row r="16846" spans="4:4">
      <c r="D16846" s="4"/>
    </row>
    <row r="16847" spans="4:4">
      <c r="D16847" s="4"/>
    </row>
    <row r="16848" spans="4:4">
      <c r="D16848" s="4"/>
    </row>
    <row r="16849" spans="4:4">
      <c r="D16849" s="4"/>
    </row>
    <row r="16850" spans="4:4">
      <c r="D16850" s="4"/>
    </row>
    <row r="16851" spans="4:4">
      <c r="D16851" s="4"/>
    </row>
    <row r="16852" spans="4:4">
      <c r="D16852" s="4"/>
    </row>
    <row r="16853" spans="4:4">
      <c r="D16853" s="4"/>
    </row>
    <row r="16854" spans="4:4">
      <c r="D16854" s="4"/>
    </row>
    <row r="16855" spans="4:4">
      <c r="D16855" s="4"/>
    </row>
    <row r="16856" spans="4:4">
      <c r="D16856" s="4"/>
    </row>
    <row r="16857" spans="4:4">
      <c r="D16857" s="4"/>
    </row>
    <row r="16858" spans="4:4">
      <c r="D16858" s="4"/>
    </row>
    <row r="16859" spans="4:4">
      <c r="D16859" s="4"/>
    </row>
    <row r="16860" spans="4:4">
      <c r="D16860" s="4"/>
    </row>
    <row r="16861" spans="4:4">
      <c r="D16861" s="4"/>
    </row>
    <row r="16862" spans="4:4">
      <c r="D16862" s="4"/>
    </row>
    <row r="16863" spans="4:4">
      <c r="D16863" s="4"/>
    </row>
    <row r="16864" spans="4:4">
      <c r="D16864" s="4"/>
    </row>
    <row r="16865" spans="4:4">
      <c r="D16865" s="4"/>
    </row>
    <row r="16866" spans="4:4">
      <c r="D16866" s="4"/>
    </row>
    <row r="16867" spans="4:4">
      <c r="D16867" s="4"/>
    </row>
    <row r="16868" spans="4:4">
      <c r="D16868" s="4"/>
    </row>
    <row r="16869" spans="4:4">
      <c r="D16869" s="4"/>
    </row>
    <row r="16870" spans="4:4">
      <c r="D16870" s="4"/>
    </row>
    <row r="16871" spans="4:4">
      <c r="D16871" s="4"/>
    </row>
    <row r="16872" spans="4:4">
      <c r="D16872" s="4"/>
    </row>
    <row r="16873" spans="4:4">
      <c r="D16873" s="4"/>
    </row>
    <row r="16874" spans="4:4">
      <c r="D16874" s="4"/>
    </row>
    <row r="16875" spans="4:4">
      <c r="D16875" s="4"/>
    </row>
    <row r="16876" spans="4:4">
      <c r="D16876" s="4"/>
    </row>
    <row r="16877" spans="4:4">
      <c r="D16877" s="4"/>
    </row>
    <row r="16878" spans="4:4">
      <c r="D16878" s="4"/>
    </row>
    <row r="16879" spans="4:4">
      <c r="D16879" s="4"/>
    </row>
    <row r="16880" spans="4:4">
      <c r="D16880" s="4"/>
    </row>
    <row r="16881" spans="4:4">
      <c r="D16881" s="4"/>
    </row>
    <row r="16882" spans="4:4">
      <c r="D16882" s="4"/>
    </row>
    <row r="16883" spans="4:4">
      <c r="D16883" s="4"/>
    </row>
    <row r="16884" spans="4:4">
      <c r="D16884" s="4"/>
    </row>
    <row r="16885" spans="4:4">
      <c r="D16885" s="4"/>
    </row>
    <row r="16886" spans="4:4">
      <c r="D16886" s="4"/>
    </row>
    <row r="16887" spans="4:4">
      <c r="D16887" s="4"/>
    </row>
    <row r="16888" spans="4:4">
      <c r="D16888" s="4"/>
    </row>
    <row r="16889" spans="4:4">
      <c r="D16889" s="4"/>
    </row>
    <row r="16890" spans="4:4">
      <c r="D16890" s="4"/>
    </row>
    <row r="16891" spans="4:4">
      <c r="D16891" s="4"/>
    </row>
    <row r="16892" spans="4:4">
      <c r="D16892" s="4"/>
    </row>
    <row r="16893" spans="4:4">
      <c r="D16893" s="4"/>
    </row>
    <row r="16894" spans="4:4">
      <c r="D16894" s="4"/>
    </row>
    <row r="16895" spans="4:4">
      <c r="D16895" s="4"/>
    </row>
    <row r="16896" spans="4:4">
      <c r="D16896" s="4"/>
    </row>
    <row r="16897" spans="4:4">
      <c r="D16897" s="4"/>
    </row>
    <row r="16898" spans="4:4">
      <c r="D16898" s="4"/>
    </row>
    <row r="16899" spans="4:4">
      <c r="D16899" s="4"/>
    </row>
  </sheetData>
  <sortState xmlns:xlrd2="http://schemas.microsoft.com/office/spreadsheetml/2017/richdata2" ref="A2:AQ16899">
    <sortCondition ref="A2:A16899"/>
    <sortCondition ref="D2:D16899"/>
  </sortState>
  <phoneticPr fontId="3" type="noConversion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SNumber xmlns="bcad8696-87b5-4252-9de6-94452217ddcf" xsi:nil="true"/>
    <RCL_x0023_ xmlns="bcad8696-87b5-4252-9de6-94452217ddcf" xsi:nil="true"/>
    <FlaggedforOEA xmlns="bcad8696-87b5-4252-9de6-94452217ddcf">false</FlaggedforOEA>
    <TaxCatchAll xmlns="20867c8d-1cc9-4acd-a073-94634f6a764f" xsi:nil="true"/>
    <Status xmlns="bcad8696-87b5-4252-9de6-94452217ddcf" xsi:nil="true"/>
    <Comments xmlns="bcad8696-87b5-4252-9de6-94452217ddcf" xsi:nil="true"/>
    <Owner xmlns="bcad8696-87b5-4252-9de6-94452217ddcf">
      <UserInfo>
        <DisplayName/>
        <AccountId xsi:nil="true"/>
        <AccountType/>
      </UserInfo>
    </Owner>
    <Notes xmlns="bcad8696-87b5-4252-9de6-94452217ddcf" xsi:nil="true"/>
    <lcf76f155ced4ddcb4097134ff3c332f xmlns="bcad8696-87b5-4252-9de6-94452217ddcf">
      <Terms xmlns="http://schemas.microsoft.com/office/infopath/2007/PartnerControls"/>
    </lcf76f155ced4ddcb4097134ff3c332f>
    <CommunicationURL xmlns="bcad8696-87b5-4252-9de6-94452217ddcf">
      <Url xsi:nil="true"/>
      <Description xsi:nil="true"/>
    </CommunicationURL>
  </documentManagement>
</p:properties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1E95C36F87D146852F6FA738CD4815" ma:contentTypeVersion="21" ma:contentTypeDescription="Create a new document." ma:contentTypeScope="" ma:versionID="2b6b575f2db817a30b9fd68bc6dc9c81">
  <xsd:schema xmlns:xsd="http://www.w3.org/2001/XMLSchema" xmlns:xs="http://www.w3.org/2001/XMLSchema" xmlns:p="http://schemas.microsoft.com/office/2006/metadata/properties" xmlns:ns2="bcad8696-87b5-4252-9de6-94452217ddcf" xmlns:ns3="20867c8d-1cc9-4acd-a073-94634f6a764f" targetNamespace="http://schemas.microsoft.com/office/2006/metadata/properties" ma:root="true" ma:fieldsID="0e5510aadf1a89d9a103af7a2fa8fc1c" ns2:_="" ns3:_="">
    <xsd:import namespace="bcad8696-87b5-4252-9de6-94452217ddcf"/>
    <xsd:import namespace="20867c8d-1cc9-4acd-a073-94634f6a764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RESNumber" minOccurs="0"/>
                <xsd:element ref="ns2:Not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RCL_x0023_" minOccurs="0"/>
                <xsd:element ref="ns2:Status" minOccurs="0"/>
                <xsd:element ref="ns2:Comments" minOccurs="0"/>
                <xsd:element ref="ns2:Owner" minOccurs="0"/>
                <xsd:element ref="ns2:FlaggedforOEA" minOccurs="0"/>
                <xsd:element ref="ns2:CommunicationUR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ad8696-87b5-4252-9de6-94452217ddc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RESNumber" ma:index="11" nillable="true" ma:displayName="RES Number" ma:format="Dropdown" ma:internalName="RESNumber">
      <xsd:simpleType>
        <xsd:restriction base="dms:Text">
          <xsd:maxLength value="255"/>
        </xsd:restriction>
      </xsd:simpleType>
    </xsd:element>
    <xsd:element name="Notes" ma:index="12" nillable="true" ma:displayName="Notes" ma:format="Dropdown" ma:internalName="Notes">
      <xsd:simpleType>
        <xsd:restriction base="dms:Text">
          <xsd:maxLength value="255"/>
        </xsd:restriction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79cf906e-e933-44a8-8421-1c91ada6f1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RCL_x0023_" ma:index="20" nillable="true" ma:displayName="RCL #" ma:format="Dropdown" ma:internalName="RCL_x0023_">
      <xsd:simpleType>
        <xsd:restriction base="dms:Text">
          <xsd:maxLength value="255"/>
        </xsd:restriction>
      </xsd:simpleType>
    </xsd:element>
    <xsd:element name="Status" ma:index="21" nillable="true" ma:displayName="EA/RS Status" ma:description="Status of INITIAL communication" ma:format="Dropdown" ma:internalName="Status">
      <xsd:simpleType>
        <xsd:restriction base="dms:Text">
          <xsd:maxLength value="255"/>
        </xsd:restriction>
      </xsd:simpleType>
    </xsd:element>
    <xsd:element name="Comments" ma:index="22" nillable="true" ma:displayName="CU Status" ma:description="Status of UPDATE on initial communication" ma:format="Dropdown" ma:internalName="Comments">
      <xsd:simpleType>
        <xsd:restriction base="dms:Note">
          <xsd:maxLength value="255"/>
        </xsd:restriction>
      </xsd:simpleType>
    </xsd:element>
    <xsd:element name="Owner" ma:index="23" nillable="true" ma:displayName="Owner" ma:description="Person currently working on doc" ma:format="Dropdown" ma:list="UserInfo" ma:SharePointGroup="0" ma:internalName="Owner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FlaggedforOEA" ma:index="24" nillable="true" ma:displayName="Flagged for OEA" ma:default="0" ma:format="Dropdown" ma:internalName="FlaggedforOEA">
      <xsd:simpleType>
        <xsd:restriction base="dms:Boolean"/>
      </xsd:simpleType>
    </xsd:element>
    <xsd:element name="CommunicationURL" ma:index="25" nillable="true" ma:displayName="Comm URL" ma:format="Hyperlink" ma:internalName="CommunicationURL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867c8d-1cc9-4acd-a073-94634f6a764f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a0fac72b-6fff-497a-99e5-f4fd608fda87}" ma:internalName="TaxCatchAll" ma:showField="CatchAllData" ma:web="c4f5cf56-fd93-49c6-9fd9-8f20379bb9e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9EA8593-F010-40A3-A0EE-82983E411B56}"/>
</file>

<file path=customXml/itemProps2.xml><?xml version="1.0" encoding="utf-8"?>
<ds:datastoreItem xmlns:ds="http://schemas.openxmlformats.org/officeDocument/2006/customXml" ds:itemID="{C0FA5D0A-4C21-42B3-B068-0A50D8CB9ABE}"/>
</file>

<file path=customXml/itemProps3.xml><?xml version="1.0" encoding="utf-8"?>
<ds:datastoreItem xmlns:ds="http://schemas.openxmlformats.org/officeDocument/2006/customXml" ds:itemID="{1B8913EB-4A50-4733-B180-38C4C58D9762}"/>
</file>

<file path=customXml/itemProps4.xml><?xml version="1.0" encoding="utf-8"?>
<ds:datastoreItem xmlns:ds="http://schemas.openxmlformats.org/officeDocument/2006/customXml" ds:itemID="{AF402892-B825-4021-951C-7889A5753F29}"/>
</file>

<file path=docMetadata/LabelInfo.xml><?xml version="1.0" encoding="utf-8"?>
<clbl:labelList xmlns:clbl="http://schemas.microsoft.com/office/2020/mipLabelMetadata">
  <clbl:label id="{7d2fdb41-339c-4257-87f2-a665730b31fc}" enabled="0" method="" siteId="{7d2fdb41-339c-4257-87f2-a665730b31f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Novak, Hannah</dc:creator>
  <cp:keywords/>
  <dc:description/>
  <cp:lastModifiedBy/>
  <cp:revision/>
  <dcterms:created xsi:type="dcterms:W3CDTF">2026-03-02T20:35:37Z</dcterms:created>
  <dcterms:modified xsi:type="dcterms:W3CDTF">2026-05-28T15:36:57Z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0x0101003B1E95C36F87D146852F6FA738CD4815</vt:lpwstr>
  </property>
  <property fmtid="{D5CDD505-2E9C-101B-9397-08002B2CF9AE}" pid="3" name="MediaServiceImageTags">
    <vt:lpwstr/>
  </property>
</Properties>
</file>