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32" d="100"/>
          <a:sy n="32" d="100"/>
        </p:scale>
        <p:origin x="9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1211E-CCD1-BA93-2D28-2BA6800E1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9311DC-D03D-4B82-4E08-38350A0A6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E67C8-D1F1-91DB-D98D-918F7F7D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239F8-0D33-0C58-4BE0-FC756395D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8D214-EFBE-9971-B0C7-B146DA6E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6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7A51D-2FED-C838-8C18-B140E9363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7D4B2-5CC5-146A-32E6-6A25B927A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6F26F-FC94-8EEC-C54A-E49CFA321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22B55-699E-A6F7-D848-3C1C4E40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7466A-4238-A705-1F15-A46AADA9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3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FBB7FB-8282-44F9-E613-D09E0955BB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2A65D-24B3-85D6-61C3-6E071BC1E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B269C-3B25-AC22-E260-5F3710CC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BAA19-390D-F2BC-2682-38F16FB28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66F14-04E6-D5DC-CE21-245DBCCA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7017-F0C8-2CBB-13E3-96A489196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791F7-E54E-1051-BC27-BA41B83C7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B3F9B-FB32-E116-741D-C155F539E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5FBF7-4922-1161-0CEE-11B0E58B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0C403-65C6-F046-A131-916FB4757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9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D4F8E-C566-22B5-4F00-192940648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70480-BC7C-654D-3D15-DE0F0F4D6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E967B-7626-C08B-1FB1-651DCCC81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1790E-0AA9-5DFF-7D3B-57CAC4BE5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16DE9-1D04-92C5-4489-7C85B2406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4180F-BA48-02A1-22FC-0FC1D65FE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BC812-B4C4-E494-73DB-D22364C06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527D1-B4BD-4469-F836-E9972D810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D7988-B643-D26F-5E15-584EE869C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E37DB-3BDA-24DD-961D-4B60F4FCA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E7C08-4A4B-3426-CD5B-88A28E17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5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3CF0-E6EF-EC90-4043-127FDBF52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135A8-0F73-2A11-601B-9A1447FA1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5E697-12C7-4EB3-2CFB-320D6B070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CAB011-8175-478D-AD2E-29F545E80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DAE7BB-7F52-C0F7-F7E8-8C38B813C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AAA04-908F-E9EE-165E-A93ED4D81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F9196B-372A-8FFC-6E34-0361A971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8AE7-22BC-1D96-24A9-6904C1375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3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A250D-F105-566B-3D5A-BA4137A7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506F71-C00E-E01B-EC93-AAD5AA360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300BE-1187-367C-0F85-2DA30D1B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168580-4F5A-FA67-4159-53CDF1D7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431262-BFC3-B978-B1CB-9FF167D22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A68E4A-321E-83AE-4BEC-1A983773D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70D34-8767-9DBA-9ABE-EB7E8208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3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B75B-C4AA-6174-01AF-FB687D8BA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879C3-71C3-A2E6-52F0-029642E29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597B2A-BC0E-64C1-25F8-EB76A281D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B6B11-04CF-8602-CDA9-736ABE97F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25043-92FC-4481-9F84-784D17A0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9F487-B81F-A8ED-62EC-887C87E6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1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063EF-56C3-FBDC-5294-D165EF5EF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806C87-3B03-BF52-6E39-335E4D54FB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ADD5D-B3F1-46C0-F841-EE67C1FD3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07889D-771E-F20A-093C-1BA27FDA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FBB66-C3BA-F719-F234-769BB3CA3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50A53-4C7D-A005-08C6-3D6319494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7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340D02-B1F7-3AB5-EE21-F8BFAF7B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A7542-BAB5-6BD0-2794-71253F3F3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41B53-38D9-C08C-79F2-180E7F5FE1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BB8119-DD6F-4617-BC84-C3C21B955C3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6EB5C-A748-106E-4CDE-87F853E2D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F51E6-7CAE-31BB-C051-9194804C8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D0860D-00B8-46AB-85CE-ED7AE7DC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">
            <a:extLst>
              <a:ext uri="{FF2B5EF4-FFF2-40B4-BE49-F238E27FC236}">
                <a16:creationId xmlns:a16="http://schemas.microsoft.com/office/drawing/2014/main" id="{AB9908E8-0E53-5D4E-D70F-A9AE2F7DD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70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Goldberg, Kirsten</dc:creator>
  <cp:lastModifiedBy>Goldberg, Kirsten</cp:lastModifiedBy>
  <cp:revision>1</cp:revision>
  <dcterms:created xsi:type="dcterms:W3CDTF">2025-10-09T15:35:14Z</dcterms:created>
  <dcterms:modified xsi:type="dcterms:W3CDTF">2025-10-09T15:45:03Z</dcterms:modified>
</cp:coreProperties>
</file>