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9" r:id="rId4"/>
  </p:sldMasterIdLst>
  <p:notesMasterIdLst>
    <p:notesMasterId r:id="rId12"/>
  </p:notesMasterIdLst>
  <p:handoutMasterIdLst>
    <p:handoutMasterId r:id="rId13"/>
  </p:handoutMasterIdLst>
  <p:sldIdLst>
    <p:sldId id="380" r:id="rId5"/>
    <p:sldId id="359" r:id="rId6"/>
    <p:sldId id="381" r:id="rId7"/>
    <p:sldId id="382" r:id="rId8"/>
    <p:sldId id="384" r:id="rId9"/>
    <p:sldId id="385" r:id="rId10"/>
    <p:sldId id="386" r:id="rId11"/>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2B1D68-C9FF-E343-B9D2-4F23483473B2}">
          <p14:sldIdLst>
            <p14:sldId id="380"/>
            <p14:sldId id="359"/>
            <p14:sldId id="381"/>
            <p14:sldId id="382"/>
            <p14:sldId id="384"/>
            <p14:sldId id="385"/>
            <p14:sldId id="386"/>
          </p14:sldIdLst>
        </p14:section>
      </p14:sectionLst>
    </p:ext>
    <p:ext uri="{EFAFB233-063F-42B5-8137-9DF3F51BA10A}">
      <p15:sldGuideLst xmlns:p15="http://schemas.microsoft.com/office/powerpoint/2012/main">
        <p15:guide id="1" orient="horz" userDrawn="1">
          <p15:clr>
            <a:srgbClr val="A4A3A4"/>
          </p15:clr>
        </p15:guide>
        <p15:guide id="3" orient="horz" pos="144" userDrawn="1">
          <p15:clr>
            <a:srgbClr val="A4A3A4"/>
          </p15:clr>
        </p15:guide>
        <p15:guide id="4" orient="horz" pos="3936" userDrawn="1">
          <p15:clr>
            <a:srgbClr val="A4A3A4"/>
          </p15:clr>
        </p15:guide>
        <p15:guide id="5" pos="192" userDrawn="1">
          <p15:clr>
            <a:srgbClr val="A4A3A4"/>
          </p15:clr>
        </p15:guide>
        <p15:guide id="6" orient="horz" pos="3744" userDrawn="1">
          <p15:clr>
            <a:srgbClr val="A4A3A4"/>
          </p15:clr>
        </p15:guide>
        <p15:guide id="7" pos="74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FE2786-6864-3BAD-5D77-FA297C48A712}" name="Lockeed, Carolyn" initials="LC" userId="S::Carolyn.Lockeed@fda.gov::6ccbb475-461c-4a6c-b08c-f581cc213b39" providerId="AD"/>
  <p188:author id="{0AA7A391-CC48-FD17-F7E0-FB330091BF11}" name="Hilbert, Steven" initials="SH" userId="S::Steven.Hilbert@fda.gov::6b07ddf6-5ead-4af9-b0bc-23b89c1b3046" providerId="AD"/>
  <p188:author id="{14E7DAC3-9444-00C5-C49D-9525BB336BEC}" name="Cornwell, Ashley" initials="AC" userId="S::Ashley.Cornwell@fda.gov::88eed701-74a2-45bf-a6f8-d5ce8e0f7f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ggie DuPree" initials="MD" lastIdx="7" clrIdx="0"/>
  <p:cmAuthor id="1" name="VM" initials="V" lastIdx="17" clrIdx="1"/>
  <p:cmAuthor id="2" name="Michael Ziolkowski"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71"/>
    <a:srgbClr val="0033CC"/>
    <a:srgbClr val="007DBA"/>
    <a:srgbClr val="685200"/>
    <a:srgbClr val="75787B"/>
    <a:srgbClr val="C7CDD2"/>
    <a:srgbClr val="FFFFFF"/>
    <a:srgbClr val="2D2926"/>
    <a:srgbClr val="CE0037"/>
    <a:srgbClr val="DAA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4191" autoAdjust="0"/>
    <p:restoredTop sz="92300" autoAdjust="0"/>
  </p:normalViewPr>
  <p:slideViewPr>
    <p:cSldViewPr snapToGrid="0">
      <p:cViewPr varScale="1">
        <p:scale>
          <a:sx n="131" d="100"/>
          <a:sy n="131" d="100"/>
        </p:scale>
        <p:origin x="92" y="712"/>
      </p:cViewPr>
      <p:guideLst>
        <p:guide orient="horz"/>
        <p:guide orient="horz" pos="144"/>
        <p:guide orient="horz" pos="3936"/>
        <p:guide pos="192"/>
        <p:guide orient="horz" pos="3744"/>
        <p:guide pos="7488"/>
      </p:guideLst>
    </p:cSldViewPr>
  </p:slideViewPr>
  <p:outlineViewPr>
    <p:cViewPr>
      <p:scale>
        <a:sx n="33" d="100"/>
        <a:sy n="33" d="100"/>
      </p:scale>
      <p:origin x="0" y="-4176"/>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A29DDD-272A-3149-AA7D-EE6E2559E888}" type="datetimeFigureOut">
              <a:rPr lang="en-US" smtClean="0"/>
              <a:t>3/4/2025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D350D2-8E18-354D-8EC2-F25E874FFE45}" type="slidenum">
              <a:rPr lang="en-US" smtClean="0"/>
              <a:t>‹#›</a:t>
            </a:fld>
            <a:endParaRPr lang="en-US"/>
          </a:p>
        </p:txBody>
      </p:sp>
    </p:spTree>
    <p:extLst>
      <p:ext uri="{BB962C8B-B14F-4D97-AF65-F5344CB8AC3E}">
        <p14:creationId xmlns:p14="http://schemas.microsoft.com/office/powerpoint/2010/main" val="33089420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E536E-B701-004E-9D01-1D6DF01A4023}" type="datetimeFigureOut">
              <a:rPr lang="en-US" smtClean="0"/>
              <a:t>3/4/2025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B04A4-BDFF-B24F-B5FA-1DB52B50F513}" type="slidenum">
              <a:rPr lang="en-US" smtClean="0"/>
              <a:t>‹#›</a:t>
            </a:fld>
            <a:endParaRPr lang="en-US"/>
          </a:p>
        </p:txBody>
      </p:sp>
    </p:spTree>
    <p:extLst>
      <p:ext uri="{BB962C8B-B14F-4D97-AF65-F5344CB8AC3E}">
        <p14:creationId xmlns:p14="http://schemas.microsoft.com/office/powerpoint/2010/main" val="3109933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B04A4-BDFF-B24F-B5FA-1DB52B50F513}" type="slidenum">
              <a:rPr lang="en-US" smtClean="0"/>
              <a:t>1</a:t>
            </a:fld>
            <a:endParaRPr lang="en-US"/>
          </a:p>
        </p:txBody>
      </p:sp>
    </p:spTree>
    <p:extLst>
      <p:ext uri="{BB962C8B-B14F-4D97-AF65-F5344CB8AC3E}">
        <p14:creationId xmlns:p14="http://schemas.microsoft.com/office/powerpoint/2010/main" val="3812456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0" y="2044850"/>
            <a:ext cx="12192000" cy="341504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 Placeholder 21"/>
          <p:cNvSpPr>
            <a:spLocks noGrp="1"/>
          </p:cNvSpPr>
          <p:nvPr>
            <p:ph type="body" sz="quarter" idx="12"/>
          </p:nvPr>
        </p:nvSpPr>
        <p:spPr>
          <a:xfrm>
            <a:off x="394010" y="3678150"/>
            <a:ext cx="5710767" cy="1206085"/>
          </a:xfrm>
          <a:noFill/>
        </p:spPr>
        <p:txBody>
          <a:bodyPr lIns="182880" tIns="182880" rIns="18288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dirty="0"/>
          </a:p>
        </p:txBody>
      </p:sp>
      <p:sp>
        <p:nvSpPr>
          <p:cNvPr id="10" name="TextBox 9"/>
          <p:cNvSpPr txBox="1"/>
          <p:nvPr userDrawn="1"/>
        </p:nvSpPr>
        <p:spPr>
          <a:xfrm>
            <a:off x="8281631" y="4998032"/>
            <a:ext cx="3827559"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charset="0"/>
                <a:ea typeface="Arial" charset="0"/>
                <a:cs typeface="Arial" charset="0"/>
              </a:rPr>
              <a:t>CENTER</a:t>
            </a:r>
            <a:r>
              <a:rPr lang="en-US" sz="1200" b="1" i="0" baseline="0" dirty="0">
                <a:solidFill>
                  <a:schemeClr val="bg1"/>
                </a:solidFill>
                <a:latin typeface="Arial" charset="0"/>
                <a:ea typeface="Arial" charset="0"/>
                <a:cs typeface="Arial" charset="0"/>
              </a:rPr>
              <a:t> FOR TOBACCO PRODUCTS</a:t>
            </a:r>
            <a:endParaRPr lang="en-US" sz="1200" b="1" i="0" dirty="0">
              <a:solidFill>
                <a:schemeClr val="bg1"/>
              </a:solidFill>
              <a:latin typeface="Arial" charset="0"/>
              <a:ea typeface="Arial" charset="0"/>
              <a:cs typeface="Arial" charset="0"/>
            </a:endParaRPr>
          </a:p>
        </p:txBody>
      </p:sp>
      <p:sp>
        <p:nvSpPr>
          <p:cNvPr id="4" name="TextBox 3"/>
          <p:cNvSpPr txBox="1"/>
          <p:nvPr userDrawn="1"/>
        </p:nvSpPr>
        <p:spPr>
          <a:xfrm>
            <a:off x="3944471" y="6596605"/>
            <a:ext cx="8150044" cy="123111"/>
          </a:xfrm>
          <a:prstGeom prst="rect">
            <a:avLst/>
          </a:prstGeom>
          <a:noFill/>
        </p:spPr>
        <p:txBody>
          <a:bodyPr wrap="square" lIns="0" tIns="0" rIns="0" bIns="0" rtlCol="0">
            <a:spAutoFit/>
          </a:bodyPr>
          <a:lstStyle/>
          <a:p>
            <a:r>
              <a:rPr lang="en-US" sz="800" b="0" i="1" kern="1200" dirty="0">
                <a:solidFill>
                  <a:schemeClr val="bg1"/>
                </a:solidFill>
                <a:latin typeface="Arial" charset="0"/>
                <a:ea typeface="Arial" charset="0"/>
                <a:cs typeface="Arial" charset="0"/>
              </a:rPr>
              <a:t>Disclaimer: This information is not a formal dissemination of information by the FDA and does not represent Agency position or policy.</a:t>
            </a:r>
            <a:endParaRPr lang="en-US" sz="800" b="0" i="1" dirty="0">
              <a:solidFill>
                <a:schemeClr val="bg1"/>
              </a:solidFill>
              <a:latin typeface="Arial" charset="0"/>
              <a:ea typeface="Arial" charset="0"/>
              <a:cs typeface="Arial" charset="0"/>
            </a:endParaRPr>
          </a:p>
        </p:txBody>
      </p:sp>
      <p:sp>
        <p:nvSpPr>
          <p:cNvPr id="9" name="TextBox 8"/>
          <p:cNvSpPr txBox="1"/>
          <p:nvPr userDrawn="1"/>
        </p:nvSpPr>
        <p:spPr>
          <a:xfrm>
            <a:off x="584774" y="5259132"/>
            <a:ext cx="8616181" cy="123111"/>
          </a:xfrm>
          <a:prstGeom prst="rect">
            <a:avLst/>
          </a:prstGeom>
          <a:noFill/>
        </p:spPr>
        <p:txBody>
          <a:bodyPr wrap="square" lIns="0" tIns="0" rIns="0" bIns="0" rtlCol="0">
            <a:spAutoFit/>
          </a:bodyPr>
          <a:lstStyle/>
          <a:p>
            <a:r>
              <a:rPr lang="en-US" sz="800" b="0" i="1" kern="1200" dirty="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dirty="0">
              <a:solidFill>
                <a:schemeClr val="bg1"/>
              </a:solidFill>
              <a:latin typeface="Arial" charset="0"/>
              <a:ea typeface="Arial" charset="0"/>
              <a:cs typeface="Arial" charset="0"/>
            </a:endParaRPr>
          </a:p>
        </p:txBody>
      </p:sp>
      <p:pic>
        <p:nvPicPr>
          <p:cNvPr id="13" name="Picture 12" descr="U.S. Food and Drug Administration logo">
            <a:extLst>
              <a:ext uri="{FF2B5EF4-FFF2-40B4-BE49-F238E27FC236}">
                <a16:creationId xmlns:a16="http://schemas.microsoft.com/office/drawing/2014/main" id="{F20A45B4-1575-4778-955E-DC13D8AD36C9}"/>
              </a:ext>
            </a:extLst>
          </p:cNvPr>
          <p:cNvPicPr>
            <a:picLocks noChangeAspect="1"/>
          </p:cNvPicPr>
          <p:nvPr userDrawn="1"/>
        </p:nvPicPr>
        <p:blipFill>
          <a:blip r:embed="rId3"/>
          <a:stretch>
            <a:fillRect/>
          </a:stretch>
        </p:blipFill>
        <p:spPr>
          <a:xfrm>
            <a:off x="11070292" y="228600"/>
            <a:ext cx="826848" cy="992218"/>
          </a:xfrm>
          <a:prstGeom prst="rect">
            <a:avLst/>
          </a:prstGeom>
        </p:spPr>
      </p:pic>
      <p:sp>
        <p:nvSpPr>
          <p:cNvPr id="3" name="Title 2">
            <a:extLst>
              <a:ext uri="{FF2B5EF4-FFF2-40B4-BE49-F238E27FC236}">
                <a16:creationId xmlns:a16="http://schemas.microsoft.com/office/drawing/2014/main" id="{112E4AE6-DF3E-47E9-8640-620C51673FE7}"/>
              </a:ext>
            </a:extLst>
          </p:cNvPr>
          <p:cNvSpPr>
            <a:spLocks noGrp="1"/>
          </p:cNvSpPr>
          <p:nvPr>
            <p:ph type="title" hasCustomPrompt="1"/>
          </p:nvPr>
        </p:nvSpPr>
        <p:spPr>
          <a:xfrm>
            <a:off x="304801" y="2046926"/>
            <a:ext cx="11591633" cy="1631224"/>
          </a:xfrm>
          <a:noFill/>
        </p:spPr>
        <p:txBody>
          <a:bodyPr vert="horz" lIns="274320" tIns="182880" rIns="914400" bIns="274320" rtlCol="0">
            <a:normAutofit/>
          </a:bodyPr>
          <a:lstStyle>
            <a:lvl1pPr>
              <a:defRPr lang="en-US" spc="0"/>
            </a:lvl1pPr>
          </a:lstStyle>
          <a:p>
            <a:pPr lvl="0"/>
            <a:r>
              <a:rPr lang="en-US" dirty="0"/>
              <a:t>Title SLIDE: Click here to add presentation title.</a:t>
            </a:r>
          </a:p>
        </p:txBody>
      </p:sp>
      <p:sp>
        <p:nvSpPr>
          <p:cNvPr id="16" name="Text Placeholder 15">
            <a:extLst>
              <a:ext uri="{FF2B5EF4-FFF2-40B4-BE49-F238E27FC236}">
                <a16:creationId xmlns:a16="http://schemas.microsoft.com/office/drawing/2014/main" id="{C936B451-EBA9-4941-8853-7B35BD300326}"/>
              </a:ext>
            </a:extLst>
          </p:cNvPr>
          <p:cNvSpPr>
            <a:spLocks noGrp="1"/>
          </p:cNvSpPr>
          <p:nvPr>
            <p:ph type="body" sz="quarter" idx="13"/>
          </p:nvPr>
        </p:nvSpPr>
        <p:spPr>
          <a:xfrm>
            <a:off x="394010" y="4907394"/>
            <a:ext cx="2173826" cy="313521"/>
          </a:xfrm>
        </p:spPr>
        <p:txBody>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200">
                <a:solidFill>
                  <a:schemeClr val="bg1"/>
                </a:solidFill>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marL="0" marR="0" lvl="0" indent="0" algn="l" defTabSz="457200" rtl="0" eaLnBrk="1" fontAlgn="auto" latinLnBrk="0" hangingPunct="1">
              <a:lnSpc>
                <a:spcPts val="2600"/>
              </a:lnSpc>
              <a:spcBef>
                <a:spcPts val="0"/>
              </a:spcBef>
              <a:spcAft>
                <a:spcPts val="600"/>
              </a:spcAft>
              <a:buClr>
                <a:schemeClr val="accent4"/>
              </a:buClr>
              <a:buSzTx/>
              <a:buFont typeface="+mj-lt"/>
              <a:buNone/>
              <a:tabLst/>
              <a:defRPr/>
            </a:pPr>
            <a:endParaRPr lang="en-US" sz="1200" b="0" i="0" dirty="0">
              <a:solidFill>
                <a:schemeClr val="bg1"/>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47536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vel2_Divider Slide w Image">
    <p:bg>
      <p:bgPr>
        <a:blipFill dpi="0" rotWithShape="1">
          <a:blip r:embed="rId2">
            <a:lum/>
          </a:blip>
          <a:srcRect/>
          <a:stretch>
            <a:fillRect t="-14000" b="-5000"/>
          </a:stretch>
        </a:blipFill>
        <a:effectLst/>
      </p:bgPr>
    </p:bg>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75787B"/>
              </a:solidFill>
            </a:endParaRPr>
          </a:p>
        </p:txBody>
      </p:sp>
      <p:sp>
        <p:nvSpPr>
          <p:cNvPr id="9" name="Rectangle 8"/>
          <p:cNvSpPr/>
          <p:nvPr userDrawn="1"/>
        </p:nvSpPr>
        <p:spPr>
          <a:xfrm>
            <a:off x="350305" y="4056988"/>
            <a:ext cx="7693152" cy="1885784"/>
          </a:xfrm>
          <a:prstGeom prst="rect">
            <a:avLst/>
          </a:prstGeom>
          <a:solidFill>
            <a:srgbClr val="C7CDD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19"/>
          <p:cNvSpPr>
            <a:spLocks noGrp="1"/>
          </p:cNvSpPr>
          <p:nvPr>
            <p:ph type="body" sz="quarter" idx="12" hasCustomPrompt="1"/>
          </p:nvPr>
        </p:nvSpPr>
        <p:spPr>
          <a:xfrm>
            <a:off x="350307" y="4056989"/>
            <a:ext cx="7693152" cy="1885784"/>
          </a:xfrm>
          <a:noFill/>
        </p:spPr>
        <p:txBody>
          <a:bodyPr lIns="274320" tIns="274320" rIns="914400" bIns="274320">
            <a:normAutofit/>
          </a:bodyPr>
          <a:lstStyle>
            <a:lvl1pPr marL="0" marR="0" indent="0" algn="l" defTabSz="457200" rtl="0" eaLnBrk="1" fontAlgn="auto" latinLnBrk="0" hangingPunct="1">
              <a:lnSpc>
                <a:spcPts val="2200"/>
              </a:lnSpc>
              <a:spcBef>
                <a:spcPts val="0"/>
              </a:spcBef>
              <a:spcAft>
                <a:spcPts val="600"/>
              </a:spcAft>
              <a:buClr>
                <a:schemeClr val="accent4"/>
              </a:buClr>
              <a:buSzTx/>
              <a:buFont typeface="+mj-lt"/>
              <a:buNone/>
              <a:tabLst/>
              <a:defRPr sz="1800" b="0" cap="none" spc="0" baseline="0">
                <a:solidFill>
                  <a:srgbClr val="001871"/>
                </a:solidFill>
              </a:defRPr>
            </a:lvl1pPr>
            <a:lvl2pPr marL="457200" indent="0">
              <a:buNone/>
              <a:defRPr b="1"/>
            </a:lvl2pPr>
            <a:lvl3pPr marL="914400" indent="0">
              <a:buNone/>
              <a:defRPr b="1"/>
            </a:lvl3pPr>
            <a:lvl4pPr marL="1371600" indent="0">
              <a:buNone/>
              <a:defRPr b="1"/>
            </a:lvl4pPr>
            <a:lvl5pPr marL="1828800" indent="0">
              <a:buNone/>
              <a:defRPr b="1"/>
            </a:lvl5pPr>
          </a:lstStyle>
          <a:p>
            <a:pPr marL="0" marR="0" lvl="0" indent="0" algn="l" defTabSz="457200" rtl="0" eaLnBrk="1" fontAlgn="auto" latinLnBrk="0" hangingPunct="1">
              <a:lnSpc>
                <a:spcPts val="2200"/>
              </a:lnSpc>
              <a:spcBef>
                <a:spcPts val="0"/>
              </a:spcBef>
              <a:spcAft>
                <a:spcPts val="600"/>
              </a:spcAft>
              <a:buClr>
                <a:schemeClr val="accent4"/>
              </a:buClr>
              <a:buSzTx/>
              <a:buFont typeface="+mj-lt"/>
              <a:buNone/>
              <a:tabLst/>
              <a:defRPr/>
            </a:pPr>
            <a:r>
              <a:rPr lang="en-US" dirty="0"/>
              <a:t>Click here to add second level divider text</a:t>
            </a:r>
          </a:p>
        </p:txBody>
      </p:sp>
      <p:sp>
        <p:nvSpPr>
          <p:cNvPr id="13"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dirty="0"/>
          </a:p>
        </p:txBody>
      </p:sp>
      <p:pic>
        <p:nvPicPr>
          <p:cNvPr id="11" name="Picture 10" descr="U.S. Food and Drug Administration (FDA) logo."/>
          <p:cNvPicPr>
            <a:picLocks noChangeAspect="1"/>
          </p:cNvPicPr>
          <p:nvPr userDrawn="1"/>
        </p:nvPicPr>
        <p:blipFill>
          <a:blip r:embed="rId3"/>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50ABBD45-1F3D-43AF-BB51-19F088201291}"/>
              </a:ext>
            </a:extLst>
          </p:cNvPr>
          <p:cNvSpPr>
            <a:spLocks noGrp="1"/>
          </p:cNvSpPr>
          <p:nvPr>
            <p:ph type="title" hasCustomPrompt="1"/>
          </p:nvPr>
        </p:nvSpPr>
        <p:spPr>
          <a:xfrm>
            <a:off x="350305" y="2587752"/>
            <a:ext cx="10658476" cy="1481327"/>
          </a:xfrm>
          <a:noFill/>
        </p:spPr>
        <p:txBody>
          <a:bodyPr vert="horz" lIns="274320" tIns="0" rIns="914400" bIns="0" rtlCol="0">
            <a:normAutofit/>
          </a:bodyPr>
          <a:lstStyle>
            <a:lvl1pPr>
              <a:defRPr lang="en-US" spc="0" dirty="0"/>
            </a:lvl1pPr>
          </a:lstStyle>
          <a:p>
            <a:pPr marL="0" lvl="0" indent="0">
              <a:spcBef>
                <a:spcPts val="0"/>
              </a:spcBef>
              <a:spcAft>
                <a:spcPts val="600"/>
              </a:spcAft>
              <a:buClr>
                <a:schemeClr val="accent4"/>
              </a:buClr>
              <a:buFont typeface="+mj-lt"/>
            </a:pPr>
            <a:r>
              <a:rPr lang="en-US" dirty="0"/>
              <a:t>Click here to add DIVIDER TEXT</a:t>
            </a:r>
          </a:p>
        </p:txBody>
      </p:sp>
    </p:spTree>
    <p:extLst>
      <p:ext uri="{BB962C8B-B14F-4D97-AF65-F5344CB8AC3E}">
        <p14:creationId xmlns:p14="http://schemas.microsoft.com/office/powerpoint/2010/main" val="197130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col text blue bar white background">
    <p:spTree>
      <p:nvGrpSpPr>
        <p:cNvPr id="1" name=""/>
        <p:cNvGrpSpPr/>
        <p:nvPr/>
      </p:nvGrpSpPr>
      <p:grpSpPr>
        <a:xfrm>
          <a:off x="0" y="0"/>
          <a:ext cx="0" cy="0"/>
          <a:chOff x="0" y="0"/>
          <a:chExt cx="0" cy="0"/>
        </a:xfrm>
      </p:grpSpPr>
      <p:sp>
        <p:nvSpPr>
          <p:cNvPr id="7" name="Text Placeholder 3"/>
          <p:cNvSpPr>
            <a:spLocks noGrp="1"/>
          </p:cNvSpPr>
          <p:nvPr>
            <p:ph type="body" sz="quarter" idx="18" hasCustomPrompt="1"/>
          </p:nvPr>
        </p:nvSpPr>
        <p:spPr>
          <a:xfrm>
            <a:off x="304800" y="1294544"/>
            <a:ext cx="11582400" cy="4948077"/>
          </a:xfrm>
          <a:prstGeom prst="rect">
            <a:avLst/>
          </a:prstGeom>
          <a:noFill/>
        </p:spPr>
        <p:txBody>
          <a:bodyPr lIns="0" tIns="274320" rIns="0"/>
          <a:lstStyle>
            <a:lvl1pPr marL="342900" indent="-342900">
              <a:lnSpc>
                <a:spcPct val="100000"/>
              </a:lnSpc>
              <a:spcAft>
                <a:spcPts val="1200"/>
              </a:spcAft>
              <a:buClr>
                <a:srgbClr val="007DBA"/>
              </a:buClr>
              <a:buFont typeface="Arial" panose="020B0604020202020204" pitchFamily="34" charset="0"/>
              <a:buChar char="•"/>
              <a:defRPr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342900" indent="-342900">
              <a:buClr>
                <a:srgbClr val="007DBA"/>
              </a:buClr>
              <a:buFont typeface="Arial" charset="0"/>
              <a:buChar char="•"/>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lnSpc>
                <a:spcPct val="100000"/>
              </a:lnSpc>
              <a:spcAft>
                <a:spcPts val="1200"/>
              </a:spcAft>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lnSpc>
                <a:spcPct val="100000"/>
              </a:lnSpc>
              <a:spcAft>
                <a:spcPts val="1200"/>
              </a:spcAft>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ct val="100000"/>
              </a:lnSpc>
              <a:spcAft>
                <a:spcPts val="12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ct val="100000"/>
              </a:lnSpc>
              <a:spcAft>
                <a:spcPts val="1200"/>
              </a:spcAft>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6"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custDataLst>
      <p:tags r:id="rId1"/>
    </p:custDataLst>
    <p:extLst>
      <p:ext uri="{BB962C8B-B14F-4D97-AF65-F5344CB8AC3E}">
        <p14:creationId xmlns:p14="http://schemas.microsoft.com/office/powerpoint/2010/main" val="77909545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 text blue bar blue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5400"/>
            <a:ext cx="11582400" cy="4947222"/>
          </a:xfrm>
          <a:prstGeom prst="rect">
            <a:avLst/>
          </a:prstGeom>
          <a:solidFill>
            <a:srgbClr val="007DBA"/>
          </a:solidFill>
        </p:spPr>
        <p:txBody>
          <a:bodyPr lIns="182880" tIns="274320" rIns="0"/>
          <a:lstStyle>
            <a:lvl1pPr>
              <a:buClr>
                <a:schemeClr val="bg1"/>
              </a:buClr>
              <a:defRPr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bg1"/>
              </a:buClr>
              <a:buNone/>
              <a:defRPr sz="2200" b="0"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228600" indent="-228600">
              <a:buClr>
                <a:schemeClr val="bg1"/>
              </a:buClr>
              <a:buFont typeface="Arial" charset="0"/>
              <a:buChar char="•"/>
              <a:defRPr b="0" i="0">
                <a:solidFill>
                  <a:schemeClr val="bg1"/>
                </a:solidFill>
                <a:latin typeface="Arial" panose="020B0604020202020204" pitchFamily="34" charset="0"/>
                <a:ea typeface="Arial" panose="020B0604020202020204" pitchFamily="34" charset="0"/>
                <a:cs typeface="Arial" panose="020B0604020202020204" pitchFamily="34" charset="0"/>
              </a:defRPr>
            </a:lvl3pPr>
            <a:lvl4pPr marL="457200" indent="-228600">
              <a:buClr>
                <a:schemeClr val="bg1"/>
              </a:buClr>
              <a:buFont typeface="Arial" panose="020B0604020202020204" pitchFamily="34" charset="0"/>
              <a:buChar char="–"/>
              <a:defRPr b="0" i="0">
                <a:solidFill>
                  <a:schemeClr val="bg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chemeClr val="bg1"/>
              </a:buClr>
              <a:buFont typeface="Wingdings" charset="2"/>
              <a:buChar char="§"/>
              <a:defRPr sz="1800" b="0" i="0" baseline="0">
                <a:solidFill>
                  <a:schemeClr val="bg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bg1"/>
              </a:buClr>
              <a:buFontTx/>
              <a:buNone/>
              <a:defRPr b="0" i="1">
                <a:solidFill>
                  <a:schemeClr val="bg1"/>
                </a:solidFill>
                <a:latin typeface="Arial" panose="020B0604020202020204" pitchFamily="34" charset="0"/>
                <a:ea typeface="Arial" panose="020B0604020202020204" pitchFamily="34" charset="0"/>
                <a:cs typeface="Arial" panose="020B0604020202020204" pitchFamily="34" charset="0"/>
              </a:defRPr>
            </a:lvl7pPr>
          </a:lstStyle>
          <a:p>
            <a:pPr lvl="2"/>
            <a:r>
              <a:rPr lang="en-US" dirty="0"/>
              <a:t> First level</a:t>
            </a:r>
          </a:p>
          <a:p>
            <a:pPr lvl="3"/>
            <a:r>
              <a:rPr lang="en-US" dirty="0"/>
              <a:t>  Second level</a:t>
            </a:r>
          </a:p>
          <a:p>
            <a:pPr lvl="4"/>
            <a:r>
              <a:rPr lang="en-US" dirty="0"/>
              <a:t>  Third level</a:t>
            </a:r>
          </a:p>
          <a:p>
            <a:pPr lvl="6"/>
            <a:br>
              <a:rPr lang="en-US" dirty="0"/>
            </a:br>
            <a:r>
              <a:rPr lang="en-US" dirty="0"/>
              <a:t>Footnote</a:t>
            </a:r>
          </a:p>
        </p:txBody>
      </p:sp>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22753830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 text blue bar grey background">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
        <p:nvSpPr>
          <p:cNvPr id="3" name="Text Placeholder 2">
            <a:extLst>
              <a:ext uri="{FF2B5EF4-FFF2-40B4-BE49-F238E27FC236}">
                <a16:creationId xmlns:a16="http://schemas.microsoft.com/office/drawing/2014/main" id="{8A8A4826-C797-4417-B76D-5B6ADC0DC11F}"/>
              </a:ext>
            </a:extLst>
          </p:cNvPr>
          <p:cNvSpPr>
            <a:spLocks noGrp="1"/>
          </p:cNvSpPr>
          <p:nvPr>
            <p:ph type="body" sz="quarter" idx="19" hasCustomPrompt="1"/>
          </p:nvPr>
        </p:nvSpPr>
        <p:spPr>
          <a:xfrm>
            <a:off x="294218" y="1294543"/>
            <a:ext cx="11592982" cy="4948077"/>
          </a:xfrm>
          <a:solidFill>
            <a:srgbClr val="75787B">
              <a:alpha val="40000"/>
            </a:srgbClr>
          </a:solidFill>
        </p:spPr>
        <p:txBody>
          <a:bodyPr tIns="274320"/>
          <a:lstStyle>
            <a:lvl1pPr marL="342900" indent="-342900">
              <a:buClr>
                <a:srgbClr val="001871"/>
              </a:buClr>
              <a:buFont typeface="Arial" panose="020B0604020202020204" pitchFamily="34" charset="0"/>
              <a:buChar char="•"/>
              <a:defRPr>
                <a:solidFill>
                  <a:srgbClr val="001871"/>
                </a:solidFill>
                <a:latin typeface="+mn-lt"/>
              </a:defRPr>
            </a:lvl1pPr>
            <a:lvl2pPr marL="571500" indent="-342900">
              <a:lnSpc>
                <a:spcPts val="2200"/>
              </a:lnSpc>
              <a:buClr>
                <a:srgbClr val="001871"/>
              </a:buClr>
              <a:buFont typeface="Arial" panose="020B0604020202020204" pitchFamily="34" charset="0"/>
              <a:buChar char="–"/>
              <a:defRPr sz="2000">
                <a:solidFill>
                  <a:srgbClr val="001871"/>
                </a:solidFill>
                <a:latin typeface="+mn-lt"/>
              </a:defRPr>
            </a:lvl2pPr>
            <a:lvl3pPr marL="800100" indent="-342900">
              <a:lnSpc>
                <a:spcPts val="2000"/>
              </a:lnSpc>
              <a:spcAft>
                <a:spcPts val="400"/>
              </a:spcAft>
              <a:buClr>
                <a:srgbClr val="001871"/>
              </a:buClr>
              <a:buFont typeface="Wingdings" panose="05000000000000000000" pitchFamily="2" charset="2"/>
              <a:buChar char="§"/>
              <a:defRPr sz="1800">
                <a:solidFill>
                  <a:srgbClr val="001871"/>
                </a:solidFill>
                <a:latin typeface="+mn-lt"/>
              </a:defRPr>
            </a:lvl3pPr>
            <a:lvl4pPr>
              <a:defRPr/>
            </a:lvl4pPr>
            <a:lvl5pPr>
              <a:buClr>
                <a:srgbClr val="001871"/>
              </a:buClr>
              <a:defRPr>
                <a:solidFill>
                  <a:srgbClr val="001871"/>
                </a:solidFill>
                <a:latin typeface="Arial" panose="020B0604020202020204" pitchFamily="34" charset="0"/>
                <a:cs typeface="Arial" panose="020B0604020202020204" pitchFamily="34" charset="0"/>
              </a:defRPr>
            </a:lvl5pPr>
            <a:lvl6pPr>
              <a:buClr>
                <a:srgbClr val="001871"/>
              </a:buClr>
              <a:defRPr>
                <a:solidFill>
                  <a:srgbClr val="001871"/>
                </a:solidFill>
              </a:defRPr>
            </a:lvl6pPr>
            <a:lvl7pPr>
              <a:spcBef>
                <a:spcPts val="1200"/>
              </a:spcBef>
              <a:defRPr>
                <a:solidFill>
                  <a:srgbClr val="001871"/>
                </a:solidFill>
                <a:latin typeface="Arial" panose="020B0604020202020204" pitchFamily="34" charset="0"/>
                <a:cs typeface="Arial" panose="020B0604020202020204" pitchFamily="34" charset="0"/>
              </a:defRPr>
            </a:lvl7pPr>
          </a:lstStyle>
          <a:p>
            <a:pPr lvl="0"/>
            <a:r>
              <a:rPr lang="en-US" dirty="0"/>
              <a:t>First level</a:t>
            </a:r>
          </a:p>
          <a:p>
            <a:pPr lvl="1"/>
            <a:r>
              <a:rPr lang="en-US" dirty="0"/>
              <a:t>Second level</a:t>
            </a:r>
          </a:p>
          <a:p>
            <a:pPr lvl="2"/>
            <a:r>
              <a:rPr lang="en-US" dirty="0"/>
              <a:t>Third level</a:t>
            </a:r>
          </a:p>
          <a:p>
            <a:pPr lvl="6"/>
            <a:r>
              <a:rPr lang="en-US" dirty="0"/>
              <a:t>Footnote</a:t>
            </a:r>
          </a:p>
          <a:p>
            <a:pPr lvl="2"/>
            <a:endParaRPr lang="en-US" dirty="0"/>
          </a:p>
        </p:txBody>
      </p:sp>
    </p:spTree>
    <p:extLst>
      <p:ext uri="{BB962C8B-B14F-4D97-AF65-F5344CB8AC3E}">
        <p14:creationId xmlns:p14="http://schemas.microsoft.com/office/powerpoint/2010/main" val="35684582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ol text 4 boxes blue bar">
    <p:spTree>
      <p:nvGrpSpPr>
        <p:cNvPr id="1" name=""/>
        <p:cNvGrpSpPr/>
        <p:nvPr/>
      </p:nvGrpSpPr>
      <p:grpSpPr>
        <a:xfrm>
          <a:off x="0" y="0"/>
          <a:ext cx="0" cy="0"/>
          <a:chOff x="0" y="0"/>
          <a:chExt cx="0" cy="0"/>
        </a:xfrm>
      </p:grpSpPr>
      <p:sp>
        <p:nvSpPr>
          <p:cNvPr id="20" name="Picture Placeholder 11"/>
          <p:cNvSpPr>
            <a:spLocks noGrp="1"/>
          </p:cNvSpPr>
          <p:nvPr>
            <p:ph type="pic" sz="quarter" idx="32" hasCustomPrompt="1"/>
          </p:nvPr>
        </p:nvSpPr>
        <p:spPr>
          <a:xfrm>
            <a:off x="6169153" y="4165473"/>
            <a:ext cx="2780017" cy="2076577"/>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a:p>
            <a:endParaRPr lang="en-US" dirty="0"/>
          </a:p>
        </p:txBody>
      </p:sp>
      <p:sp>
        <p:nvSpPr>
          <p:cNvPr id="21" name="Picture Placeholder 11"/>
          <p:cNvSpPr>
            <a:spLocks noGrp="1"/>
          </p:cNvSpPr>
          <p:nvPr>
            <p:ph type="pic" sz="quarter" idx="10" hasCustomPrompt="1"/>
          </p:nvPr>
        </p:nvSpPr>
        <p:spPr>
          <a:xfrm>
            <a:off x="9107184" y="4165473"/>
            <a:ext cx="2780017" cy="2076577"/>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a:p>
            <a:endParaRPr lang="en-US" dirty="0"/>
          </a:p>
        </p:txBody>
      </p:sp>
      <p:sp>
        <p:nvSpPr>
          <p:cNvPr id="22" name="Picture Placeholder 11"/>
          <p:cNvSpPr>
            <a:spLocks noGrp="1"/>
          </p:cNvSpPr>
          <p:nvPr>
            <p:ph type="pic" sz="quarter" idx="33" hasCustomPrompt="1"/>
          </p:nvPr>
        </p:nvSpPr>
        <p:spPr>
          <a:xfrm>
            <a:off x="3230881" y="4165473"/>
            <a:ext cx="2780017" cy="2076577"/>
          </a:xfrm>
          <a:noFill/>
        </p:spPr>
        <p:txBody>
          <a:bodyPr rIns="182880">
            <a:normAutofit/>
          </a:bodyPr>
          <a:lstStyle>
            <a:lvl1pPr marL="0" indent="0">
              <a:buNone/>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p:txBody>
      </p:sp>
      <p:sp>
        <p:nvSpPr>
          <p:cNvPr id="23" name="Picture Placeholder 11"/>
          <p:cNvSpPr>
            <a:spLocks noGrp="1"/>
          </p:cNvSpPr>
          <p:nvPr>
            <p:ph type="pic" sz="quarter" idx="34" hasCustomPrompt="1"/>
          </p:nvPr>
        </p:nvSpPr>
        <p:spPr>
          <a:xfrm>
            <a:off x="304801" y="4165473"/>
            <a:ext cx="2780017" cy="2076577"/>
          </a:xfrm>
          <a:noFill/>
        </p:spPr>
        <p:txBody>
          <a:bodyPr rIns="182880">
            <a:normAutofit/>
          </a:bodyPr>
          <a:lstStyle>
            <a:lvl1pPr marL="0" indent="0">
              <a:buNone/>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p:txBody>
      </p:sp>
      <p:sp>
        <p:nvSpPr>
          <p:cNvPr id="24" name="Text Placeholder 3"/>
          <p:cNvSpPr>
            <a:spLocks noGrp="1"/>
          </p:cNvSpPr>
          <p:nvPr>
            <p:ph type="body" sz="quarter" idx="18" hasCustomPrompt="1"/>
          </p:nvPr>
        </p:nvSpPr>
        <p:spPr>
          <a:xfrm>
            <a:off x="304800" y="1295401"/>
            <a:ext cx="11582400" cy="2797175"/>
          </a:xfrm>
          <a:prstGeom prst="rect">
            <a:avLst/>
          </a:prstGeom>
          <a:noFill/>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731520" indent="-365760">
              <a:lnSpc>
                <a:spcPct val="100000"/>
              </a:lnSpc>
              <a:spcAft>
                <a:spcPts val="1200"/>
              </a:spcAft>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1097280" indent="-365760">
              <a:lnSpc>
                <a:spcPct val="100000"/>
              </a:lnSpc>
              <a:spcAft>
                <a:spcPts val="1200"/>
              </a:spcAft>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9"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custDataLst>
      <p:tags r:id="rId1"/>
    </p:custDataLst>
    <p:extLst>
      <p:ext uri="{BB962C8B-B14F-4D97-AF65-F5344CB8AC3E}">
        <p14:creationId xmlns:p14="http://schemas.microsoft.com/office/powerpoint/2010/main" val="692373358"/>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col text 2 boxes blue bar">
    <p:spTree>
      <p:nvGrpSpPr>
        <p:cNvPr id="1" name=""/>
        <p:cNvGrpSpPr/>
        <p:nvPr/>
      </p:nvGrpSpPr>
      <p:grpSpPr>
        <a:xfrm>
          <a:off x="0" y="0"/>
          <a:ext cx="0" cy="0"/>
          <a:chOff x="0" y="0"/>
          <a:chExt cx="0" cy="0"/>
        </a:xfrm>
      </p:grpSpPr>
      <p:sp>
        <p:nvSpPr>
          <p:cNvPr id="14" name="Text Placeholder 3"/>
          <p:cNvSpPr>
            <a:spLocks noGrp="1"/>
          </p:cNvSpPr>
          <p:nvPr>
            <p:ph type="body" sz="quarter" idx="18" hasCustomPrompt="1"/>
          </p:nvPr>
        </p:nvSpPr>
        <p:spPr>
          <a:xfrm>
            <a:off x="304799" y="1295401"/>
            <a:ext cx="8351520" cy="5062953"/>
          </a:xfrm>
          <a:prstGeom prst="rect">
            <a:avLst/>
          </a:prstGeom>
        </p:spPr>
        <p:txBody>
          <a:bodyPr lIns="0" tIns="274320" rIns="0"/>
          <a:lstStyle>
            <a:lvl1pPr marL="342900" indent="-342900">
              <a:buClr>
                <a:srgbClr val="007DBA"/>
              </a:buClr>
              <a:buFont typeface="Arial" panose="020B0604020202020204" pitchFamily="34" charset="0"/>
              <a:buChar char="•"/>
              <a:defRPr b="0" i="0" baseline="0">
                <a:solidFill>
                  <a:srgbClr val="001871"/>
                </a:solidFill>
                <a:latin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Helvetica Oblique"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8" name="Picture Placeholder 11"/>
          <p:cNvSpPr>
            <a:spLocks noGrp="1"/>
          </p:cNvSpPr>
          <p:nvPr>
            <p:ph type="pic" sz="quarter" idx="10" hasCustomPrompt="1"/>
          </p:nvPr>
        </p:nvSpPr>
        <p:spPr>
          <a:xfrm>
            <a:off x="8802624" y="1621981"/>
            <a:ext cx="3084576" cy="2353056"/>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a:p>
            <a:endParaRPr lang="en-US" dirty="0"/>
          </a:p>
        </p:txBody>
      </p:sp>
      <p:sp>
        <p:nvSpPr>
          <p:cNvPr id="9" name="Picture Placeholder 11"/>
          <p:cNvSpPr>
            <a:spLocks noGrp="1"/>
          </p:cNvSpPr>
          <p:nvPr>
            <p:ph type="pic" sz="quarter" idx="19" hasCustomPrompt="1"/>
          </p:nvPr>
        </p:nvSpPr>
        <p:spPr>
          <a:xfrm>
            <a:off x="8802624" y="4044921"/>
            <a:ext cx="3084576" cy="2313432"/>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a:p>
            <a:endParaRPr lang="en-US" dirty="0"/>
          </a:p>
        </p:txBody>
      </p:sp>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2898965978"/>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col text 1 box blue bar">
    <p:spTree>
      <p:nvGrpSpPr>
        <p:cNvPr id="1" name=""/>
        <p:cNvGrpSpPr/>
        <p:nvPr/>
      </p:nvGrpSpPr>
      <p:grpSpPr>
        <a:xfrm>
          <a:off x="0" y="0"/>
          <a:ext cx="0" cy="0"/>
          <a:chOff x="0" y="0"/>
          <a:chExt cx="0" cy="0"/>
        </a:xfrm>
      </p:grpSpPr>
      <p:sp>
        <p:nvSpPr>
          <p:cNvPr id="14" name="Text Placeholder 3"/>
          <p:cNvSpPr>
            <a:spLocks noGrp="1"/>
          </p:cNvSpPr>
          <p:nvPr>
            <p:ph type="body" sz="quarter" idx="18" hasCustomPrompt="1"/>
          </p:nvPr>
        </p:nvSpPr>
        <p:spPr>
          <a:xfrm>
            <a:off x="304799" y="1295401"/>
            <a:ext cx="8351520" cy="5062953"/>
          </a:xfrm>
          <a:prstGeom prst="rect">
            <a:avLst/>
          </a:prstGeom>
        </p:spPr>
        <p:txBody>
          <a:bodyPr lIns="0" tIns="274320" rIns="0"/>
          <a:lstStyle>
            <a:lvl1pPr marL="342900" indent="-342900">
              <a:buClr>
                <a:srgbClr val="007DBA"/>
              </a:buClr>
              <a:buFont typeface="Arial" panose="020B0604020202020204" pitchFamily="34" charset="0"/>
              <a:buChar char="•"/>
              <a:defRPr b="0" i="0" baseline="0">
                <a:solidFill>
                  <a:srgbClr val="001871"/>
                </a:solidFill>
                <a:latin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Helvetica Oblique"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8" name="Picture Placeholder 11"/>
          <p:cNvSpPr>
            <a:spLocks noGrp="1"/>
          </p:cNvSpPr>
          <p:nvPr>
            <p:ph type="pic" sz="quarter" idx="10" hasCustomPrompt="1"/>
          </p:nvPr>
        </p:nvSpPr>
        <p:spPr>
          <a:xfrm>
            <a:off x="8802624" y="1621981"/>
            <a:ext cx="3084576" cy="2353056"/>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dirty="0"/>
              <a:t>Click icon to add image.</a:t>
            </a:r>
          </a:p>
          <a:p>
            <a:endParaRPr lang="en-US" dirty="0"/>
          </a:p>
        </p:txBody>
      </p:sp>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2029492594"/>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 blue bar">
    <p:spTree>
      <p:nvGrpSpPr>
        <p:cNvPr id="1" name=""/>
        <p:cNvGrpSpPr/>
        <p:nvPr/>
      </p:nvGrpSpPr>
      <p:grpSpPr>
        <a:xfrm>
          <a:off x="0" y="0"/>
          <a:ext cx="0" cy="0"/>
          <a:chOff x="0" y="0"/>
          <a:chExt cx="0" cy="0"/>
        </a:xfrm>
      </p:grpSpPr>
      <p:sp>
        <p:nvSpPr>
          <p:cNvPr id="10" name="Text Placeholder 3"/>
          <p:cNvSpPr>
            <a:spLocks noGrp="1"/>
          </p:cNvSpPr>
          <p:nvPr>
            <p:ph type="body" sz="quarter" idx="18" hasCustomPrompt="1"/>
          </p:nvPr>
        </p:nvSpPr>
        <p:spPr>
          <a:xfrm>
            <a:off x="304800" y="1295400"/>
            <a:ext cx="5604933" cy="4663440"/>
          </a:xfrm>
          <a:prstGeom prst="rect">
            <a:avLst/>
          </a:prstGeom>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7" name="Text Placeholder 3"/>
          <p:cNvSpPr>
            <a:spLocks noGrp="1"/>
          </p:cNvSpPr>
          <p:nvPr>
            <p:ph type="body" sz="quarter" idx="19" hasCustomPrompt="1"/>
          </p:nvPr>
        </p:nvSpPr>
        <p:spPr>
          <a:xfrm>
            <a:off x="6265333" y="1295400"/>
            <a:ext cx="5613400" cy="4663440"/>
          </a:xfrm>
          <a:prstGeom prst="rect">
            <a:avLst/>
          </a:prstGeom>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6"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Tree>
    <p:extLst>
      <p:ext uri="{BB962C8B-B14F-4D97-AF65-F5344CB8AC3E}">
        <p14:creationId xmlns:p14="http://schemas.microsoft.com/office/powerpoint/2010/main" val="32304082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col blue bar">
    <p:spTree>
      <p:nvGrpSpPr>
        <p:cNvPr id="1" name=""/>
        <p:cNvGrpSpPr/>
        <p:nvPr/>
      </p:nvGrpSpPr>
      <p:grpSpPr>
        <a:xfrm>
          <a:off x="0" y="0"/>
          <a:ext cx="0" cy="0"/>
          <a:chOff x="0" y="0"/>
          <a:chExt cx="0" cy="0"/>
        </a:xfrm>
      </p:grpSpPr>
      <p:sp>
        <p:nvSpPr>
          <p:cNvPr id="6"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 or topic of this slide</a:t>
            </a:r>
          </a:p>
        </p:txBody>
      </p:sp>
      <p:sp>
        <p:nvSpPr>
          <p:cNvPr id="11" name="Text Placeholder 3"/>
          <p:cNvSpPr>
            <a:spLocks noGrp="1"/>
          </p:cNvSpPr>
          <p:nvPr>
            <p:ph type="body" sz="quarter" idx="18" hasCustomPrompt="1"/>
          </p:nvPr>
        </p:nvSpPr>
        <p:spPr>
          <a:xfrm>
            <a:off x="304800" y="1295400"/>
            <a:ext cx="5604933" cy="4663440"/>
          </a:xfrm>
          <a:prstGeom prst="rect">
            <a:avLst/>
          </a:prstGeom>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13" name="Content Placeholder 12"/>
          <p:cNvSpPr>
            <a:spLocks noGrp="1"/>
          </p:cNvSpPr>
          <p:nvPr>
            <p:ph sz="quarter" idx="21" hasCustomPrompt="1"/>
          </p:nvPr>
        </p:nvSpPr>
        <p:spPr>
          <a:xfrm>
            <a:off x="6265333" y="1295401"/>
            <a:ext cx="5613400" cy="4664075"/>
          </a:xfrm>
        </p:spPr>
        <p:txBody>
          <a:bodyPr lIns="0" tIns="274320"/>
          <a:lstStyle>
            <a:lvl1pPr marL="342900" indent="-342900">
              <a:buClr>
                <a:srgbClr val="007DBA"/>
              </a:buClr>
              <a:buFont typeface="Arial" panose="020B0604020202020204" pitchFamily="34" charset="0"/>
              <a:buChar char="•"/>
              <a:defRPr>
                <a:solidFill>
                  <a:srgbClr val="001871"/>
                </a:solidFill>
                <a:latin typeface="+mn-lt"/>
              </a:defRPr>
            </a:lvl1pPr>
            <a:lvl2pPr>
              <a:defRPr>
                <a:solidFill>
                  <a:srgbClr val="001871"/>
                </a:solidFill>
              </a:defRPr>
            </a:lvl2pPr>
            <a:lvl3pPr marL="571500" indent="-342900">
              <a:buClr>
                <a:srgbClr val="007DBA"/>
              </a:buClr>
              <a:buFont typeface="Arial" panose="020B0604020202020204" pitchFamily="34" charset="0"/>
              <a:buChar char="–"/>
              <a:defRPr sz="2000">
                <a:solidFill>
                  <a:srgbClr val="001871"/>
                </a:solidFill>
                <a:latin typeface="+mn-lt"/>
              </a:defRPr>
            </a:lvl3pPr>
            <a:lvl4pPr marL="800100" indent="-342900">
              <a:buClr>
                <a:srgbClr val="007DBA"/>
              </a:buClr>
              <a:buFont typeface="Wingdings" panose="05000000000000000000" pitchFamily="2" charset="2"/>
              <a:buChar char="§"/>
              <a:defRPr sz="1800">
                <a:solidFill>
                  <a:srgbClr val="001871"/>
                </a:solidFill>
                <a:latin typeface="+mn-lt"/>
              </a:defRPr>
            </a:lvl4pPr>
            <a:lvl5pPr>
              <a:buClr>
                <a:srgbClr val="007DBA"/>
              </a:buClr>
              <a:defRPr>
                <a:solidFill>
                  <a:srgbClr val="001871"/>
                </a:solidFill>
                <a:latin typeface="+mn-lt"/>
              </a:defRPr>
            </a:lvl5pPr>
            <a:lvl7pPr>
              <a:defRPr>
                <a:solidFill>
                  <a:srgbClr val="001871"/>
                </a:solidFill>
                <a:latin typeface="+mn-lt"/>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Tree>
    <p:extLst>
      <p:ext uri="{BB962C8B-B14F-4D97-AF65-F5344CB8AC3E}">
        <p14:creationId xmlns:p14="http://schemas.microsoft.com/office/powerpoint/2010/main" val="3903633100"/>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4"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t>
            </a:r>
            <a:r>
              <a:rPr lang="en-US"/>
              <a:t>add Title</a:t>
            </a:r>
            <a:endParaRPr lang="en-US" dirty="0"/>
          </a:p>
        </p:txBody>
      </p:sp>
    </p:spTree>
    <p:extLst>
      <p:ext uri="{BB962C8B-B14F-4D97-AF65-F5344CB8AC3E}">
        <p14:creationId xmlns:p14="http://schemas.microsoft.com/office/powerpoint/2010/main" val="144508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8132233" y="-1"/>
            <a:ext cx="4059768" cy="5959475"/>
          </a:xfrm>
        </p:spPr>
        <p:txBody>
          <a:bodyPr anchor="ctr"/>
          <a:lstStyle>
            <a:lvl1pPr algn="ctr">
              <a:defRPr/>
            </a:lvl1pPr>
          </a:lstStyle>
          <a:p>
            <a:endParaRPr lang="en-US" dirty="0"/>
          </a:p>
        </p:txBody>
      </p:sp>
      <p:sp>
        <p:nvSpPr>
          <p:cNvPr id="5" name="Rectangle 4"/>
          <p:cNvSpPr/>
          <p:nvPr userDrawn="1"/>
        </p:nvSpPr>
        <p:spPr>
          <a:xfrm>
            <a:off x="1" y="1"/>
            <a:ext cx="8005233" cy="5959475"/>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0" y="6042992"/>
            <a:ext cx="12192000" cy="815009"/>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 Placeholder 21"/>
          <p:cNvSpPr>
            <a:spLocks noGrp="1"/>
          </p:cNvSpPr>
          <p:nvPr>
            <p:ph type="body" sz="quarter" idx="12"/>
          </p:nvPr>
        </p:nvSpPr>
        <p:spPr>
          <a:xfrm>
            <a:off x="394010" y="3892842"/>
            <a:ext cx="5710767" cy="1338943"/>
          </a:xfrm>
          <a:noFill/>
        </p:spPr>
        <p:txBody>
          <a:bodyPr lIns="182880" tIns="228600" rIns="91440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dirty="0"/>
          </a:p>
        </p:txBody>
      </p:sp>
      <p:sp>
        <p:nvSpPr>
          <p:cNvPr id="10" name="TextBox 9"/>
          <p:cNvSpPr txBox="1"/>
          <p:nvPr userDrawn="1"/>
        </p:nvSpPr>
        <p:spPr>
          <a:xfrm>
            <a:off x="8370846" y="6381494"/>
            <a:ext cx="3811337"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charset="0"/>
                <a:ea typeface="Arial" charset="0"/>
                <a:cs typeface="Arial" charset="0"/>
              </a:rPr>
              <a:t>CENTER</a:t>
            </a:r>
            <a:r>
              <a:rPr lang="en-US" sz="1200" b="1" i="0" baseline="0" dirty="0">
                <a:solidFill>
                  <a:schemeClr val="bg1"/>
                </a:solidFill>
                <a:latin typeface="Arial" charset="0"/>
                <a:ea typeface="Arial" charset="0"/>
                <a:cs typeface="Arial" charset="0"/>
              </a:rPr>
              <a:t> FOR TOBACCO PRODUCTS</a:t>
            </a:r>
            <a:endParaRPr lang="en-US" sz="1200" b="1" i="0" dirty="0">
              <a:solidFill>
                <a:schemeClr val="bg1"/>
              </a:solidFill>
              <a:latin typeface="Arial" charset="0"/>
              <a:ea typeface="Arial" charset="0"/>
              <a:cs typeface="Arial" charset="0"/>
            </a:endParaRPr>
          </a:p>
        </p:txBody>
      </p:sp>
      <p:sp>
        <p:nvSpPr>
          <p:cNvPr id="4" name="TextBox 3"/>
          <p:cNvSpPr txBox="1"/>
          <p:nvPr userDrawn="1"/>
        </p:nvSpPr>
        <p:spPr>
          <a:xfrm>
            <a:off x="569906" y="5685515"/>
            <a:ext cx="7674117" cy="123111"/>
          </a:xfrm>
          <a:prstGeom prst="rect">
            <a:avLst/>
          </a:prstGeom>
          <a:noFill/>
        </p:spPr>
        <p:txBody>
          <a:bodyPr wrap="square" lIns="0" tIns="0" rIns="0" bIns="0" rtlCol="0">
            <a:spAutoFit/>
          </a:bodyPr>
          <a:lstStyle/>
          <a:p>
            <a:r>
              <a:rPr lang="en-US" sz="800" b="0" i="1" kern="1200" dirty="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dirty="0">
              <a:solidFill>
                <a:schemeClr val="bg1"/>
              </a:solidFill>
              <a:latin typeface="Arial" charset="0"/>
              <a:ea typeface="Arial" charset="0"/>
              <a:cs typeface="Arial" charset="0"/>
            </a:endParaRPr>
          </a:p>
        </p:txBody>
      </p:sp>
      <p:sp>
        <p:nvSpPr>
          <p:cNvPr id="7" name="TextBox 6"/>
          <p:cNvSpPr txBox="1"/>
          <p:nvPr userDrawn="1"/>
        </p:nvSpPr>
        <p:spPr>
          <a:xfrm>
            <a:off x="394009" y="6373551"/>
            <a:ext cx="3012401" cy="184666"/>
          </a:xfrm>
          <a:prstGeom prst="rect">
            <a:avLst/>
          </a:prstGeom>
          <a:noFill/>
        </p:spPr>
        <p:txBody>
          <a:bodyPr wrap="square" lIns="18288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latin typeface="Arial" charset="0"/>
                <a:ea typeface="Arial" charset="0"/>
                <a:cs typeface="Arial" charset="0"/>
              </a:rPr>
              <a:t>Month XX,</a:t>
            </a:r>
            <a:r>
              <a:rPr lang="en-US" sz="1200" b="0" i="0" baseline="0" dirty="0">
                <a:solidFill>
                  <a:schemeClr val="bg1"/>
                </a:solidFill>
                <a:latin typeface="Arial" charset="0"/>
                <a:ea typeface="Arial" charset="0"/>
                <a:cs typeface="Arial" charset="0"/>
              </a:rPr>
              <a:t> XXXX</a:t>
            </a:r>
            <a:endParaRPr lang="en-US" sz="1200" b="0" i="0" dirty="0">
              <a:solidFill>
                <a:schemeClr val="bg1"/>
              </a:solidFill>
              <a:latin typeface="Arial" charset="0"/>
              <a:ea typeface="Arial" charset="0"/>
              <a:cs typeface="Arial" charset="0"/>
            </a:endParaRPr>
          </a:p>
        </p:txBody>
      </p:sp>
      <p:sp>
        <p:nvSpPr>
          <p:cNvPr id="3" name="Title 2">
            <a:extLst>
              <a:ext uri="{FF2B5EF4-FFF2-40B4-BE49-F238E27FC236}">
                <a16:creationId xmlns:a16="http://schemas.microsoft.com/office/drawing/2014/main" id="{3C150769-3AE0-4E6D-A731-031BFF688B27}"/>
              </a:ext>
            </a:extLst>
          </p:cNvPr>
          <p:cNvSpPr>
            <a:spLocks noGrp="1"/>
          </p:cNvSpPr>
          <p:nvPr>
            <p:ph type="title" hasCustomPrompt="1"/>
          </p:nvPr>
        </p:nvSpPr>
        <p:spPr>
          <a:xfrm>
            <a:off x="301752" y="1408176"/>
            <a:ext cx="7576460" cy="2029968"/>
          </a:xfrm>
          <a:noFill/>
        </p:spPr>
        <p:txBody>
          <a:bodyPr vert="horz" lIns="274320" tIns="0" rIns="914400" bIns="182880" rtlCol="0">
            <a:normAutofit/>
          </a:bodyPr>
          <a:lstStyle>
            <a:lvl1pPr>
              <a:defRPr lang="en-US" spc="0" dirty="0"/>
            </a:lvl1pPr>
          </a:lstStyle>
          <a:p>
            <a:pPr marL="0" lvl="0" indent="0">
              <a:spcBef>
                <a:spcPts val="0"/>
              </a:spcBef>
              <a:spcAft>
                <a:spcPts val="600"/>
              </a:spcAft>
              <a:buClr>
                <a:schemeClr val="accent4"/>
              </a:buClr>
              <a:buFont typeface="+mj-lt"/>
            </a:pPr>
            <a:r>
              <a:rPr lang="en-US" dirty="0"/>
              <a:t>Title SLIDE: Click here to add presentation title.</a:t>
            </a:r>
          </a:p>
        </p:txBody>
      </p:sp>
      <p:pic>
        <p:nvPicPr>
          <p:cNvPr id="12" name="Picture 11" descr="U.S. Food and Drug Administration (FDA) logo.">
            <a:extLst>
              <a:ext uri="{FF2B5EF4-FFF2-40B4-BE49-F238E27FC236}">
                <a16:creationId xmlns:a16="http://schemas.microsoft.com/office/drawing/2014/main" id="{CF5B048A-4B27-41AC-A50E-1421D4ABBBA7}"/>
              </a:ext>
            </a:extLst>
          </p:cNvPr>
          <p:cNvPicPr>
            <a:picLocks noChangeAspect="1"/>
          </p:cNvPicPr>
          <p:nvPr userDrawn="1"/>
        </p:nvPicPr>
        <p:blipFill>
          <a:blip r:embed="rId2"/>
          <a:stretch>
            <a:fillRect/>
          </a:stretch>
        </p:blipFill>
        <p:spPr>
          <a:xfrm>
            <a:off x="11070292" y="228600"/>
            <a:ext cx="826848" cy="992218"/>
          </a:xfrm>
          <a:prstGeom prst="rect">
            <a:avLst/>
          </a:prstGeom>
        </p:spPr>
      </p:pic>
    </p:spTree>
    <p:extLst>
      <p:ext uri="{BB962C8B-B14F-4D97-AF65-F5344CB8AC3E}">
        <p14:creationId xmlns:p14="http://schemas.microsoft.com/office/powerpoint/2010/main" val="1472159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684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15" name="Picture Placeholder 2"/>
          <p:cNvSpPr>
            <a:spLocks noGrp="1"/>
          </p:cNvSpPr>
          <p:nvPr>
            <p:ph type="pic" sz="quarter" idx="10"/>
          </p:nvPr>
        </p:nvSpPr>
        <p:spPr>
          <a:xfrm>
            <a:off x="0" y="0"/>
            <a:ext cx="12192000" cy="6106332"/>
          </a:xfrm>
        </p:spPr>
        <p:txBody>
          <a:bodyPr lIns="0" rIns="0" anchor="ctr" anchorCtr="0"/>
          <a:lstStyle>
            <a:lvl1pPr algn="ctr">
              <a:defRPr b="0"/>
            </a:lvl1pPr>
          </a:lstStyle>
          <a:p>
            <a:endParaRPr lang="en-US" dirty="0"/>
          </a:p>
        </p:txBody>
      </p:sp>
      <p:sp>
        <p:nvSpPr>
          <p:cNvPr id="2" name="Title 1">
            <a:extLst>
              <a:ext uri="{FF2B5EF4-FFF2-40B4-BE49-F238E27FC236}">
                <a16:creationId xmlns:a16="http://schemas.microsoft.com/office/drawing/2014/main" id="{B34232C0-77C7-4F82-A8D7-715ED9122EC0}"/>
              </a:ext>
            </a:extLst>
          </p:cNvPr>
          <p:cNvSpPr>
            <a:spLocks noGrp="1"/>
          </p:cNvSpPr>
          <p:nvPr>
            <p:ph type="title"/>
          </p:nvPr>
        </p:nvSpPr>
        <p:spPr>
          <a:noFill/>
        </p:spPr>
        <p:txBody>
          <a:bodyPr/>
          <a:lstStyle>
            <a:lvl1pPr>
              <a:defRPr>
                <a:solidFill>
                  <a:srgbClr val="001871"/>
                </a:solidFill>
              </a:defRPr>
            </a:lvl1pPr>
          </a:lstStyle>
          <a:p>
            <a:r>
              <a:rPr lang="en-US" dirty="0"/>
              <a:t>Click to edit Master title style</a:t>
            </a:r>
          </a:p>
        </p:txBody>
      </p:sp>
    </p:spTree>
    <p:extLst>
      <p:ext uri="{BB962C8B-B14F-4D97-AF65-F5344CB8AC3E}">
        <p14:creationId xmlns:p14="http://schemas.microsoft.com/office/powerpoint/2010/main" val="2200799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ab Blue w/ graphic">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dirty="0"/>
          </a:p>
        </p:txBody>
      </p:sp>
      <p:sp>
        <p:nvSpPr>
          <p:cNvPr id="8"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Click to add Title</a:t>
            </a:r>
          </a:p>
        </p:txBody>
      </p:sp>
      <p:sp>
        <p:nvSpPr>
          <p:cNvPr id="5" name="Rectangle 4"/>
          <p:cNvSpPr/>
          <p:nvPr userDrawn="1"/>
        </p:nvSpPr>
        <p:spPr>
          <a:xfrm>
            <a:off x="11058525" y="1295401"/>
            <a:ext cx="828675" cy="4947222"/>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extBox 9"/>
          <p:cNvSpPr txBox="1"/>
          <p:nvPr userDrawn="1"/>
        </p:nvSpPr>
        <p:spPr>
          <a:xfrm rot="16200000">
            <a:off x="9570590" y="2960941"/>
            <a:ext cx="3825242" cy="492443"/>
          </a:xfrm>
          <a:prstGeom prst="rect">
            <a:avLst/>
          </a:prstGeom>
          <a:noFill/>
        </p:spPr>
        <p:txBody>
          <a:bodyPr wrap="square" lIns="0" tIns="0" rIns="0" bIns="0" rtlCol="0">
            <a:spAutoFit/>
          </a:bodyPr>
          <a:lstStyle/>
          <a:p>
            <a:pPr algn="ctr"/>
            <a:r>
              <a:rPr lang="en-US" sz="3200" dirty="0">
                <a:solidFill>
                  <a:schemeClr val="bg1"/>
                </a:solidFill>
              </a:rPr>
              <a:t># SECTION</a:t>
            </a:r>
            <a:r>
              <a:rPr lang="en-US" sz="3200" baseline="0" dirty="0">
                <a:solidFill>
                  <a:schemeClr val="bg1"/>
                </a:solidFill>
              </a:rPr>
              <a:t> TITLE</a:t>
            </a:r>
            <a:endParaRPr lang="en-US" sz="3200" dirty="0">
              <a:solidFill>
                <a:schemeClr val="bg1"/>
              </a:solidFill>
            </a:endParaRPr>
          </a:p>
        </p:txBody>
      </p:sp>
      <p:sp>
        <p:nvSpPr>
          <p:cNvPr id="12" name="Text Placeholder 3"/>
          <p:cNvSpPr>
            <a:spLocks noGrp="1"/>
          </p:cNvSpPr>
          <p:nvPr>
            <p:ph type="body" sz="quarter" idx="18" hasCustomPrompt="1"/>
          </p:nvPr>
        </p:nvSpPr>
        <p:spPr>
          <a:xfrm>
            <a:off x="304800" y="1294544"/>
            <a:ext cx="11582400" cy="4948077"/>
          </a:xfrm>
          <a:prstGeom prst="rect">
            <a:avLst/>
          </a:prstGeom>
          <a:noFill/>
        </p:spPr>
        <p:txBody>
          <a:bodyPr lIns="0" tIns="274320" rIns="0"/>
          <a:lstStyle>
            <a:lvl1pPr marL="342900" indent="-342900">
              <a:buClr>
                <a:srgbClr val="007DBA"/>
              </a:buClr>
              <a:buFont typeface="Arial" panose="020B0604020202020204" pitchFamily="34" charset="0"/>
              <a:buChar char="•"/>
              <a:defRPr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342900" indent="-342900">
              <a:buClr>
                <a:srgbClr val="007DBA"/>
              </a:buClr>
              <a:buFont typeface="Arial" charset="0"/>
              <a:buChar char="•"/>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Tree>
    <p:extLst>
      <p:ext uri="{BB962C8B-B14F-4D97-AF65-F5344CB8AC3E}">
        <p14:creationId xmlns:p14="http://schemas.microsoft.com/office/powerpoint/2010/main" val="404144952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er Slide Thank you">
    <p:spTree>
      <p:nvGrpSpPr>
        <p:cNvPr id="1" name=""/>
        <p:cNvGrpSpPr/>
        <p:nvPr/>
      </p:nvGrpSpPr>
      <p:grpSpPr>
        <a:xfrm>
          <a:off x="0" y="0"/>
          <a:ext cx="0" cy="0"/>
          <a:chOff x="0" y="0"/>
          <a:chExt cx="0" cy="0"/>
        </a:xfrm>
      </p:grpSpPr>
      <p:sp>
        <p:nvSpPr>
          <p:cNvPr id="8" name="Text Placeholder 3"/>
          <p:cNvSpPr>
            <a:spLocks noGrp="1"/>
          </p:cNvSpPr>
          <p:nvPr>
            <p:ph type="body" sz="quarter" idx="18"/>
          </p:nvPr>
        </p:nvSpPr>
        <p:spPr>
          <a:xfrm>
            <a:off x="304800" y="1295401"/>
            <a:ext cx="11582400" cy="5384368"/>
          </a:xfrm>
          <a:prstGeom prst="rect">
            <a:avLst/>
          </a:prstGeom>
          <a:solidFill>
            <a:srgbClr val="007DBA"/>
          </a:solidFill>
        </p:spPr>
        <p:txBody>
          <a:bodyPr tIns="274320" rIns="0"/>
          <a:lstStyle>
            <a:lvl1pPr>
              <a:buClr>
                <a:schemeClr val="bg1"/>
              </a:buClr>
              <a:defRPr b="0" i="0" baseline="0">
                <a:solidFill>
                  <a:schemeClr val="bg1"/>
                </a:solidFill>
              </a:defRPr>
            </a:lvl1pPr>
            <a:lvl2pPr marL="0" indent="0">
              <a:buClr>
                <a:schemeClr val="bg1"/>
              </a:buClr>
              <a:buNone/>
              <a:defRPr>
                <a:solidFill>
                  <a:schemeClr val="bg1"/>
                </a:solidFill>
              </a:defRPr>
            </a:lvl2pPr>
            <a:lvl3pPr marL="342900" indent="-342900">
              <a:buClr>
                <a:schemeClr val="bg1"/>
              </a:buClr>
              <a:buFont typeface="Arial" charset="0"/>
              <a:buChar char="•"/>
              <a:defRPr>
                <a:solidFill>
                  <a:schemeClr val="bg1"/>
                </a:solidFill>
              </a:defRPr>
            </a:lvl3pPr>
            <a:lvl4pPr marL="457200" indent="-228600">
              <a:buClr>
                <a:schemeClr val="bg1"/>
              </a:buClr>
              <a:buFont typeface="Lucida Grande"/>
              <a:buChar char="-"/>
              <a:defRPr>
                <a:solidFill>
                  <a:schemeClr val="bg1"/>
                </a:solidFill>
              </a:defRPr>
            </a:lvl4pPr>
            <a:lvl5pPr marL="685800" indent="-228600">
              <a:lnSpc>
                <a:spcPts val="2000"/>
              </a:lnSpc>
              <a:spcAft>
                <a:spcPts val="400"/>
              </a:spcAft>
              <a:buClr>
                <a:schemeClr val="bg1"/>
              </a:buClr>
              <a:buFont typeface="Arial"/>
              <a:buChar char="•"/>
              <a:defRPr sz="1800" baseline="0">
                <a:solidFill>
                  <a:schemeClr val="bg1"/>
                </a:solidFill>
              </a:defRPr>
            </a:lvl5pPr>
            <a:lvl6pPr marL="685800" indent="0">
              <a:lnSpc>
                <a:spcPts val="1800"/>
              </a:lnSpc>
              <a:buClr>
                <a:schemeClr val="tx1"/>
              </a:buClr>
              <a:buFont typeface="Lucida Grande"/>
              <a:buNone/>
              <a:defRPr sz="1600"/>
            </a:lvl6pPr>
            <a:lvl7pPr marL="0" indent="0">
              <a:lnSpc>
                <a:spcPts val="1600"/>
              </a:lnSpc>
              <a:buClr>
                <a:schemeClr val="bg1"/>
              </a:buClr>
              <a:buFontTx/>
              <a:buNone/>
              <a:defRPr b="0" i="1">
                <a:solidFill>
                  <a:schemeClr val="bg1"/>
                </a:solidFill>
              </a:defRPr>
            </a:lvl7pPr>
          </a:lstStyle>
          <a:p>
            <a:pPr lvl="0"/>
            <a:endParaRPr lang="en-US" dirty="0"/>
          </a:p>
        </p:txBody>
      </p:sp>
      <p:sp>
        <p:nvSpPr>
          <p:cNvPr id="5" name="Title 7"/>
          <p:cNvSpPr>
            <a:spLocks noGrp="1"/>
          </p:cNvSpPr>
          <p:nvPr>
            <p:ph type="title" hasCustomPrompt="1"/>
          </p:nvPr>
        </p:nvSpPr>
        <p:spPr>
          <a:xfrm>
            <a:off x="294218" y="228600"/>
            <a:ext cx="10660294" cy="992218"/>
          </a:xfrm>
          <a:ln>
            <a:noFill/>
          </a:ln>
        </p:spPr>
        <p:txBody>
          <a:bodyPr/>
          <a:lstStyle>
            <a:lvl1pPr>
              <a:defRPr sz="2800"/>
            </a:lvl1pPr>
          </a:lstStyle>
          <a:p>
            <a:r>
              <a:rPr lang="en-US" dirty="0"/>
              <a:t>THE END</a:t>
            </a:r>
          </a:p>
        </p:txBody>
      </p:sp>
      <p:pic>
        <p:nvPicPr>
          <p:cNvPr id="6" name="Picture 5"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Tree>
    <p:extLst>
      <p:ext uri="{BB962C8B-B14F-4D97-AF65-F5344CB8AC3E}">
        <p14:creationId xmlns:p14="http://schemas.microsoft.com/office/powerpoint/2010/main" val="72623763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6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1" y="1"/>
            <a:ext cx="8005233" cy="5959475"/>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0" y="6042992"/>
            <a:ext cx="12192000" cy="815009"/>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 Placeholder 21"/>
          <p:cNvSpPr>
            <a:spLocks noGrp="1"/>
          </p:cNvSpPr>
          <p:nvPr>
            <p:ph type="body" sz="quarter" idx="12"/>
          </p:nvPr>
        </p:nvSpPr>
        <p:spPr>
          <a:xfrm>
            <a:off x="394010" y="3892842"/>
            <a:ext cx="5710767" cy="1338943"/>
          </a:xfrm>
          <a:noFill/>
        </p:spPr>
        <p:txBody>
          <a:bodyPr lIns="182880" tIns="228600" rIns="91440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dirty="0"/>
          </a:p>
        </p:txBody>
      </p:sp>
      <p:sp>
        <p:nvSpPr>
          <p:cNvPr id="10" name="TextBox 9"/>
          <p:cNvSpPr txBox="1"/>
          <p:nvPr userDrawn="1"/>
        </p:nvSpPr>
        <p:spPr>
          <a:xfrm>
            <a:off x="8370840" y="6381494"/>
            <a:ext cx="3687337"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charset="0"/>
                <a:ea typeface="Arial" charset="0"/>
                <a:cs typeface="Arial" charset="0"/>
              </a:rPr>
              <a:t>CENTER</a:t>
            </a:r>
            <a:r>
              <a:rPr lang="en-US" sz="1200" b="1" i="0" baseline="0" dirty="0">
                <a:solidFill>
                  <a:schemeClr val="bg1"/>
                </a:solidFill>
                <a:latin typeface="Arial" charset="0"/>
                <a:ea typeface="Arial" charset="0"/>
                <a:cs typeface="Arial" charset="0"/>
              </a:rPr>
              <a:t> FOR TOBACCO PRODUCTS</a:t>
            </a:r>
            <a:endParaRPr lang="en-US" sz="1200" b="1" i="0" dirty="0">
              <a:solidFill>
                <a:schemeClr val="bg1"/>
              </a:solidFill>
              <a:latin typeface="Arial" charset="0"/>
              <a:ea typeface="Arial" charset="0"/>
              <a:cs typeface="Arial" charset="0"/>
            </a:endParaRPr>
          </a:p>
        </p:txBody>
      </p:sp>
      <p:sp>
        <p:nvSpPr>
          <p:cNvPr id="7" name="TextBox 6"/>
          <p:cNvSpPr txBox="1"/>
          <p:nvPr userDrawn="1"/>
        </p:nvSpPr>
        <p:spPr>
          <a:xfrm>
            <a:off x="394009" y="6368474"/>
            <a:ext cx="3012401" cy="184666"/>
          </a:xfrm>
          <a:prstGeom prst="rect">
            <a:avLst/>
          </a:prstGeom>
          <a:noFill/>
        </p:spPr>
        <p:txBody>
          <a:bodyPr wrap="square" lIns="18288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latin typeface="Arial" charset="0"/>
                <a:ea typeface="Arial" charset="0"/>
                <a:cs typeface="Arial" charset="0"/>
              </a:rPr>
              <a:t>Month XX,</a:t>
            </a:r>
            <a:r>
              <a:rPr lang="en-US" sz="1200" b="0" i="0" baseline="0" dirty="0">
                <a:solidFill>
                  <a:schemeClr val="bg1"/>
                </a:solidFill>
                <a:latin typeface="Arial" charset="0"/>
                <a:ea typeface="Arial" charset="0"/>
                <a:cs typeface="Arial" charset="0"/>
              </a:rPr>
              <a:t> XXXX</a:t>
            </a:r>
            <a:endParaRPr lang="en-US" sz="1200" b="0" i="0" dirty="0">
              <a:solidFill>
                <a:schemeClr val="bg1"/>
              </a:solidFill>
              <a:latin typeface="Arial" charset="0"/>
              <a:ea typeface="Arial" charset="0"/>
              <a:cs typeface="Arial" charset="0"/>
            </a:endParaRPr>
          </a:p>
        </p:txBody>
      </p:sp>
      <p:sp>
        <p:nvSpPr>
          <p:cNvPr id="8" name="Picture Placeholder 7"/>
          <p:cNvSpPr>
            <a:spLocks noGrp="1"/>
          </p:cNvSpPr>
          <p:nvPr>
            <p:ph type="pic" sz="quarter" idx="13"/>
          </p:nvPr>
        </p:nvSpPr>
        <p:spPr>
          <a:xfrm>
            <a:off x="8132233" y="-1"/>
            <a:ext cx="4059768" cy="5959476"/>
          </a:xfrm>
        </p:spPr>
        <p:txBody>
          <a:bodyPr anchor="ctr"/>
          <a:lstStyle>
            <a:lvl1pPr algn="ctr">
              <a:defRPr/>
            </a:lvl1pPr>
          </a:lstStyle>
          <a:p>
            <a:endParaRPr lang="en-US" dirty="0"/>
          </a:p>
        </p:txBody>
      </p:sp>
      <p:sp>
        <p:nvSpPr>
          <p:cNvPr id="11" name="TextBox 10"/>
          <p:cNvSpPr txBox="1"/>
          <p:nvPr userDrawn="1"/>
        </p:nvSpPr>
        <p:spPr>
          <a:xfrm>
            <a:off x="569906" y="5685515"/>
            <a:ext cx="7674117" cy="123111"/>
          </a:xfrm>
          <a:prstGeom prst="rect">
            <a:avLst/>
          </a:prstGeom>
          <a:noFill/>
        </p:spPr>
        <p:txBody>
          <a:bodyPr wrap="square" lIns="0" tIns="0" rIns="0" bIns="0" rtlCol="0">
            <a:spAutoFit/>
          </a:bodyPr>
          <a:lstStyle/>
          <a:p>
            <a:r>
              <a:rPr lang="en-US" sz="800" b="0" i="1" kern="1200" dirty="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dirty="0">
              <a:solidFill>
                <a:schemeClr val="bg1"/>
              </a:solidFill>
              <a:latin typeface="Arial" charset="0"/>
              <a:ea typeface="Arial" charset="0"/>
              <a:cs typeface="Arial" charset="0"/>
            </a:endParaRPr>
          </a:p>
        </p:txBody>
      </p:sp>
      <p:pic>
        <p:nvPicPr>
          <p:cNvPr id="13" name="Picture 12" descr="U.S. Food and Drug Administration (FDA) logo.">
            <a:extLst>
              <a:ext uri="{FF2B5EF4-FFF2-40B4-BE49-F238E27FC236}">
                <a16:creationId xmlns:a16="http://schemas.microsoft.com/office/drawing/2014/main" id="{B6E4C4DB-BAE5-4B44-83B5-E611E8D1AD71}"/>
              </a:ext>
            </a:extLst>
          </p:cNvPr>
          <p:cNvPicPr>
            <a:picLocks noChangeAspect="1"/>
          </p:cNvPicPr>
          <p:nvPr userDrawn="1"/>
        </p:nvPicPr>
        <p:blipFill>
          <a:blip r:embed="rId2"/>
          <a:stretch>
            <a:fillRect/>
          </a:stretch>
        </p:blipFill>
        <p:spPr>
          <a:xfrm>
            <a:off x="11070292" y="228600"/>
            <a:ext cx="826848" cy="992218"/>
          </a:xfrm>
          <a:prstGeom prst="rect">
            <a:avLst/>
          </a:prstGeom>
        </p:spPr>
      </p:pic>
      <p:sp>
        <p:nvSpPr>
          <p:cNvPr id="3" name="Title 2">
            <a:extLst>
              <a:ext uri="{FF2B5EF4-FFF2-40B4-BE49-F238E27FC236}">
                <a16:creationId xmlns:a16="http://schemas.microsoft.com/office/drawing/2014/main" id="{AF4C599E-5AD9-40E8-A8EC-9D7C55B9F301}"/>
              </a:ext>
            </a:extLst>
          </p:cNvPr>
          <p:cNvSpPr>
            <a:spLocks noGrp="1"/>
          </p:cNvSpPr>
          <p:nvPr>
            <p:ph type="title" hasCustomPrompt="1"/>
          </p:nvPr>
        </p:nvSpPr>
        <p:spPr>
          <a:xfrm>
            <a:off x="304803" y="1406322"/>
            <a:ext cx="7576456" cy="2032789"/>
          </a:xfrm>
          <a:noFill/>
        </p:spPr>
        <p:txBody>
          <a:bodyPr vert="horz" lIns="274320" tIns="0" rIns="914400" bIns="182880" rtlCol="0">
            <a:normAutofit/>
          </a:bodyPr>
          <a:lstStyle>
            <a:lvl1pPr>
              <a:defRPr lang="en-US" spc="0" dirty="0"/>
            </a:lvl1pPr>
          </a:lstStyle>
          <a:p>
            <a:pPr marL="0" lvl="0" indent="0">
              <a:spcBef>
                <a:spcPts val="0"/>
              </a:spcBef>
              <a:spcAft>
                <a:spcPts val="600"/>
              </a:spcAft>
              <a:buClr>
                <a:schemeClr val="accent4"/>
              </a:buClr>
              <a:buFont typeface="+mj-lt"/>
            </a:pPr>
            <a:r>
              <a:rPr lang="en-US" dirty="0"/>
              <a:t>Title SLIDE: Click here to add presentation title.</a:t>
            </a:r>
          </a:p>
        </p:txBody>
      </p:sp>
    </p:spTree>
    <p:extLst>
      <p:ext uri="{BB962C8B-B14F-4D97-AF65-F5344CB8AC3E}">
        <p14:creationId xmlns:p14="http://schemas.microsoft.com/office/powerpoint/2010/main" val="124949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1" y="-1"/>
            <a:ext cx="8005233" cy="5959475"/>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0" y="6042992"/>
            <a:ext cx="12192000" cy="815009"/>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 Placeholder 21"/>
          <p:cNvSpPr>
            <a:spLocks noGrp="1"/>
          </p:cNvSpPr>
          <p:nvPr>
            <p:ph type="body" sz="quarter" idx="12"/>
          </p:nvPr>
        </p:nvSpPr>
        <p:spPr>
          <a:xfrm>
            <a:off x="394010" y="3892842"/>
            <a:ext cx="5710767" cy="1338943"/>
          </a:xfrm>
          <a:noFill/>
        </p:spPr>
        <p:txBody>
          <a:bodyPr lIns="182880" tIns="228600" rIns="91440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dirty="0"/>
          </a:p>
        </p:txBody>
      </p:sp>
      <p:sp>
        <p:nvSpPr>
          <p:cNvPr id="10" name="TextBox 9"/>
          <p:cNvSpPr txBox="1"/>
          <p:nvPr userDrawn="1"/>
        </p:nvSpPr>
        <p:spPr>
          <a:xfrm>
            <a:off x="8370836" y="6381494"/>
            <a:ext cx="3746808"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charset="0"/>
                <a:ea typeface="Arial" charset="0"/>
                <a:cs typeface="Arial" charset="0"/>
              </a:rPr>
              <a:t>CENTER</a:t>
            </a:r>
            <a:r>
              <a:rPr lang="en-US" sz="1200" b="1" i="0" baseline="0" dirty="0">
                <a:solidFill>
                  <a:schemeClr val="bg1"/>
                </a:solidFill>
                <a:latin typeface="Arial" charset="0"/>
                <a:ea typeface="Arial" charset="0"/>
                <a:cs typeface="Arial" charset="0"/>
              </a:rPr>
              <a:t> FOR TOBACCO PRODUCTS</a:t>
            </a:r>
            <a:endParaRPr lang="en-US" sz="1200" b="1" i="0" dirty="0">
              <a:solidFill>
                <a:schemeClr val="bg1"/>
              </a:solidFill>
              <a:latin typeface="Arial" charset="0"/>
              <a:ea typeface="Arial" charset="0"/>
              <a:cs typeface="Arial" charset="0"/>
            </a:endParaRPr>
          </a:p>
        </p:txBody>
      </p:sp>
      <p:sp>
        <p:nvSpPr>
          <p:cNvPr id="8" name="Picture Placeholder 7"/>
          <p:cNvSpPr>
            <a:spLocks noGrp="1"/>
          </p:cNvSpPr>
          <p:nvPr>
            <p:ph type="pic" sz="quarter" idx="13"/>
          </p:nvPr>
        </p:nvSpPr>
        <p:spPr>
          <a:xfrm>
            <a:off x="8132233" y="-1"/>
            <a:ext cx="4059768" cy="5959476"/>
          </a:xfrm>
          <a:solidFill>
            <a:schemeClr val="bg1">
              <a:lumMod val="85000"/>
            </a:schemeClr>
          </a:solidFill>
        </p:spPr>
        <p:txBody>
          <a:bodyPr anchor="ctr"/>
          <a:lstStyle>
            <a:lvl1pPr algn="ctr">
              <a:defRPr/>
            </a:lvl1pPr>
          </a:lstStyle>
          <a:p>
            <a:endParaRPr lang="en-US" dirty="0"/>
          </a:p>
        </p:txBody>
      </p:sp>
      <p:sp>
        <p:nvSpPr>
          <p:cNvPr id="14" name="TextBox 13"/>
          <p:cNvSpPr txBox="1"/>
          <p:nvPr userDrawn="1"/>
        </p:nvSpPr>
        <p:spPr>
          <a:xfrm>
            <a:off x="394009" y="6368474"/>
            <a:ext cx="3012401" cy="369332"/>
          </a:xfrm>
          <a:prstGeom prst="rect">
            <a:avLst/>
          </a:prstGeom>
          <a:noFill/>
        </p:spPr>
        <p:txBody>
          <a:bodyPr wrap="square" lIns="18288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Tobacco 21:</a:t>
            </a:r>
            <a:br>
              <a:rPr lang="en-US" sz="1200" dirty="0"/>
            </a:br>
            <a:r>
              <a:rPr lang="en-US" sz="1200" dirty="0"/>
              <a:t>update for retailers</a:t>
            </a:r>
            <a:endParaRPr lang="en-US" sz="1200" b="0" i="0" dirty="0">
              <a:solidFill>
                <a:schemeClr val="bg1"/>
              </a:solidFill>
              <a:latin typeface="Arial" charset="0"/>
              <a:ea typeface="Arial" charset="0"/>
              <a:cs typeface="Arial" charset="0"/>
            </a:endParaRPr>
          </a:p>
        </p:txBody>
      </p:sp>
      <p:sp>
        <p:nvSpPr>
          <p:cNvPr id="15" name="TextBox 14"/>
          <p:cNvSpPr txBox="1"/>
          <p:nvPr userDrawn="1"/>
        </p:nvSpPr>
        <p:spPr>
          <a:xfrm>
            <a:off x="569906" y="5685515"/>
            <a:ext cx="7674117" cy="123111"/>
          </a:xfrm>
          <a:prstGeom prst="rect">
            <a:avLst/>
          </a:prstGeom>
          <a:noFill/>
        </p:spPr>
        <p:txBody>
          <a:bodyPr wrap="square" lIns="0" tIns="0" rIns="0" bIns="0" rtlCol="0">
            <a:spAutoFit/>
          </a:bodyPr>
          <a:lstStyle/>
          <a:p>
            <a:r>
              <a:rPr lang="en-US" sz="800" b="0" i="1" kern="1200" dirty="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dirty="0">
              <a:solidFill>
                <a:schemeClr val="bg1"/>
              </a:solidFill>
              <a:latin typeface="Arial" charset="0"/>
              <a:ea typeface="Arial" charset="0"/>
              <a:cs typeface="Arial" charset="0"/>
            </a:endParaRPr>
          </a:p>
        </p:txBody>
      </p:sp>
      <p:pic>
        <p:nvPicPr>
          <p:cNvPr id="12" name="Picture 11" descr="U.S. Food and Drug Administration (FDA) logo.">
            <a:extLst>
              <a:ext uri="{FF2B5EF4-FFF2-40B4-BE49-F238E27FC236}">
                <a16:creationId xmlns:a16="http://schemas.microsoft.com/office/drawing/2014/main" id="{1C51ED16-FD68-4E8F-86AD-74F1D32C7A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2522"/>
          <a:stretch/>
        </p:blipFill>
        <p:spPr>
          <a:xfrm>
            <a:off x="11053121" y="228600"/>
            <a:ext cx="832047" cy="992218"/>
          </a:xfrm>
          <a:prstGeom prst="rect">
            <a:avLst/>
          </a:prstGeom>
        </p:spPr>
      </p:pic>
      <p:sp>
        <p:nvSpPr>
          <p:cNvPr id="3" name="Title 2">
            <a:extLst>
              <a:ext uri="{FF2B5EF4-FFF2-40B4-BE49-F238E27FC236}">
                <a16:creationId xmlns:a16="http://schemas.microsoft.com/office/drawing/2014/main" id="{44A96E9E-8B04-4567-82DD-2592886C2E91}"/>
              </a:ext>
            </a:extLst>
          </p:cNvPr>
          <p:cNvSpPr>
            <a:spLocks noGrp="1"/>
          </p:cNvSpPr>
          <p:nvPr>
            <p:ph type="title" hasCustomPrompt="1"/>
          </p:nvPr>
        </p:nvSpPr>
        <p:spPr>
          <a:xfrm>
            <a:off x="304803" y="1408176"/>
            <a:ext cx="7576456" cy="2029968"/>
          </a:xfrm>
          <a:noFill/>
        </p:spPr>
        <p:txBody>
          <a:bodyPr vert="horz" lIns="274320" tIns="0" rIns="914400" bIns="182880" rtlCol="0">
            <a:normAutofit/>
          </a:bodyPr>
          <a:lstStyle>
            <a:lvl1pPr>
              <a:defRPr lang="en-US" spc="0"/>
            </a:lvl1pPr>
          </a:lstStyle>
          <a:p>
            <a:pPr marL="0" lvl="0" indent="0">
              <a:spcBef>
                <a:spcPts val="0"/>
              </a:spcBef>
              <a:spcAft>
                <a:spcPts val="600"/>
              </a:spcAft>
              <a:buClr>
                <a:schemeClr val="accent4"/>
              </a:buClr>
              <a:buFont typeface="+mj-lt"/>
            </a:pPr>
            <a:r>
              <a:rPr lang="en-US" dirty="0"/>
              <a:t>Title SLIDE: Click here to add presentation title.</a:t>
            </a:r>
          </a:p>
        </p:txBody>
      </p:sp>
    </p:spTree>
    <p:extLst>
      <p:ext uri="{BB962C8B-B14F-4D97-AF65-F5344CB8AC3E}">
        <p14:creationId xmlns:p14="http://schemas.microsoft.com/office/powerpoint/2010/main" val="84636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Text Placeholder 3"/>
          <p:cNvSpPr>
            <a:spLocks noGrp="1"/>
          </p:cNvSpPr>
          <p:nvPr>
            <p:ph type="body" sz="quarter" idx="18" hasCustomPrompt="1"/>
          </p:nvPr>
        </p:nvSpPr>
        <p:spPr>
          <a:xfrm>
            <a:off x="304801" y="1295400"/>
            <a:ext cx="7697076" cy="4947222"/>
          </a:xfrm>
          <a:prstGeom prst="rect">
            <a:avLst/>
          </a:prstGeom>
          <a:solidFill>
            <a:srgbClr val="007DBA"/>
          </a:solidFill>
        </p:spPr>
        <p:txBody>
          <a:bodyPr tIns="274320" rIns="0" anchor="t"/>
          <a:lstStyle>
            <a:lvl1pPr marL="342900" indent="-342900">
              <a:lnSpc>
                <a:spcPct val="100000"/>
              </a:lnSpc>
              <a:buClr>
                <a:schemeClr val="bg1"/>
              </a:buClr>
              <a:buFont typeface="Arial" panose="020B0604020202020204" pitchFamily="34" charset="0"/>
              <a:buChar char="•"/>
              <a:defRPr sz="2000" b="0" i="0" baseline="0">
                <a:solidFill>
                  <a:schemeClr val="bg1"/>
                </a:solidFill>
              </a:defRPr>
            </a:lvl1pPr>
            <a:lvl2pPr marL="0" indent="0">
              <a:buClr>
                <a:schemeClr val="bg1"/>
              </a:buClr>
              <a:buNone/>
              <a:defRPr>
                <a:solidFill>
                  <a:schemeClr val="bg1"/>
                </a:solidFill>
              </a:defRPr>
            </a:lvl2pPr>
            <a:lvl3pPr marL="342900" indent="-342900">
              <a:buClr>
                <a:schemeClr val="bg1"/>
              </a:buClr>
              <a:buFont typeface="Arial" charset="0"/>
              <a:buChar char="•"/>
              <a:defRPr>
                <a:solidFill>
                  <a:schemeClr val="bg1"/>
                </a:solidFill>
                <a:latin typeface="Arial" charset="0"/>
                <a:ea typeface="Arial" charset="0"/>
                <a:cs typeface="Arial" charset="0"/>
              </a:defRPr>
            </a:lvl3pPr>
            <a:lvl4pPr marL="571500" indent="-342900">
              <a:buClr>
                <a:schemeClr val="bg1"/>
              </a:buClr>
              <a:buFont typeface="Lucida Grande"/>
              <a:buChar char="-"/>
              <a:defRPr>
                <a:solidFill>
                  <a:schemeClr val="bg1"/>
                </a:solidFill>
                <a:latin typeface="Arial" charset="0"/>
                <a:ea typeface="Arial" charset="0"/>
                <a:cs typeface="Arial" charset="0"/>
              </a:defRPr>
            </a:lvl4pPr>
            <a:lvl5pPr marL="800100" indent="-342900">
              <a:lnSpc>
                <a:spcPts val="2000"/>
              </a:lnSpc>
              <a:spcAft>
                <a:spcPts val="400"/>
              </a:spcAft>
              <a:buClr>
                <a:schemeClr val="bg1"/>
              </a:buClr>
              <a:buFont typeface="Wingdings" charset="2"/>
              <a:buChar char="§"/>
              <a:defRPr sz="1800" baseline="0">
                <a:solidFill>
                  <a:schemeClr val="bg1"/>
                </a:solidFill>
                <a:latin typeface="Arial" charset="0"/>
                <a:ea typeface="Arial" charset="0"/>
                <a:cs typeface="Arial" charset="0"/>
              </a:defRPr>
            </a:lvl5pPr>
            <a:lvl6pPr marL="685800" indent="0">
              <a:lnSpc>
                <a:spcPts val="1800"/>
              </a:lnSpc>
              <a:buClr>
                <a:schemeClr val="tx1"/>
              </a:buClr>
              <a:buFont typeface="Lucida Grande"/>
              <a:buNone/>
              <a:defRPr sz="1600"/>
            </a:lvl6pPr>
            <a:lvl7pPr marL="0" indent="0">
              <a:lnSpc>
                <a:spcPts val="1600"/>
              </a:lnSpc>
              <a:buClr>
                <a:schemeClr val="bg1"/>
              </a:buClr>
              <a:buFontTx/>
              <a:buNone/>
              <a:defRPr b="0" i="1">
                <a:solidFill>
                  <a:schemeClr val="bg1"/>
                </a:solidFill>
                <a:latin typeface="+mn-lt"/>
              </a:defRPr>
            </a:lvl7pPr>
          </a:lstStyle>
          <a:p>
            <a:pPr lvl="2"/>
            <a:r>
              <a:rPr lang="en-US" dirty="0"/>
              <a:t>First level</a:t>
            </a:r>
          </a:p>
          <a:p>
            <a:pPr lvl="3"/>
            <a:r>
              <a:rPr lang="en-US" dirty="0"/>
              <a:t>Second level</a:t>
            </a:r>
          </a:p>
          <a:p>
            <a:pPr lvl="4"/>
            <a:r>
              <a:rPr lang="en-US" dirty="0"/>
              <a:t>Third level</a:t>
            </a:r>
          </a:p>
          <a:p>
            <a:pPr lvl="6"/>
            <a:br>
              <a:rPr lang="en-US" dirty="0"/>
            </a:br>
            <a:r>
              <a:rPr lang="en-US" dirty="0"/>
              <a:t>Footnote</a:t>
            </a:r>
          </a:p>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endParaRPr lang="en-US" sz="2400" dirty="0"/>
          </a:p>
        </p:txBody>
      </p:sp>
      <p:sp>
        <p:nvSpPr>
          <p:cNvPr id="8" name="Title 7"/>
          <p:cNvSpPr>
            <a:spLocks noGrp="1"/>
          </p:cNvSpPr>
          <p:nvPr>
            <p:ph type="title" hasCustomPrompt="1"/>
          </p:nvPr>
        </p:nvSpPr>
        <p:spPr>
          <a:xfrm>
            <a:off x="304800" y="228600"/>
            <a:ext cx="7693152" cy="992218"/>
          </a:xfrm>
          <a:ln>
            <a:noFill/>
          </a:ln>
        </p:spPr>
        <p:txBody>
          <a:bodyPr/>
          <a:lstStyle>
            <a:lvl1pPr>
              <a:defRPr sz="2800"/>
            </a:lvl1pPr>
          </a:lstStyle>
          <a:p>
            <a:r>
              <a:rPr lang="en-US" dirty="0"/>
              <a:t>agenda</a:t>
            </a:r>
          </a:p>
        </p:txBody>
      </p:sp>
      <p:sp>
        <p:nvSpPr>
          <p:cNvPr id="5" name="Picture Placeholder 7"/>
          <p:cNvSpPr>
            <a:spLocks noGrp="1"/>
          </p:cNvSpPr>
          <p:nvPr>
            <p:ph type="pic" sz="quarter" idx="13"/>
          </p:nvPr>
        </p:nvSpPr>
        <p:spPr>
          <a:xfrm>
            <a:off x="8132232" y="231494"/>
            <a:ext cx="3754968" cy="6011128"/>
          </a:xfrm>
        </p:spPr>
        <p:txBody>
          <a:bodyPr anchor="ctr"/>
          <a:lstStyle>
            <a:lvl1pPr algn="ctr">
              <a:defRPr/>
            </a:lvl1pPr>
          </a:lstStyle>
          <a:p>
            <a:endParaRPr lang="en-US" dirty="0"/>
          </a:p>
        </p:txBody>
      </p:sp>
    </p:spTree>
    <p:custDataLst>
      <p:tags r:id="rId1"/>
    </p:custDataLst>
    <p:extLst>
      <p:ext uri="{BB962C8B-B14F-4D97-AF65-F5344CB8AC3E}">
        <p14:creationId xmlns:p14="http://schemas.microsoft.com/office/powerpoint/2010/main" val="89679180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genda Slide">
    <p:spTree>
      <p:nvGrpSpPr>
        <p:cNvPr id="1" name=""/>
        <p:cNvGrpSpPr/>
        <p:nvPr/>
      </p:nvGrpSpPr>
      <p:grpSpPr>
        <a:xfrm>
          <a:off x="0" y="0"/>
          <a:ext cx="0" cy="0"/>
          <a:chOff x="0" y="0"/>
          <a:chExt cx="0" cy="0"/>
        </a:xfrm>
      </p:grpSpPr>
      <p:sp>
        <p:nvSpPr>
          <p:cNvPr id="8" name="Text Placeholder 3"/>
          <p:cNvSpPr>
            <a:spLocks noGrp="1"/>
          </p:cNvSpPr>
          <p:nvPr>
            <p:ph type="body" sz="quarter" idx="18" hasCustomPrompt="1"/>
          </p:nvPr>
        </p:nvSpPr>
        <p:spPr>
          <a:xfrm>
            <a:off x="304795" y="1294544"/>
            <a:ext cx="8461829" cy="4948077"/>
          </a:xfrm>
          <a:prstGeom prst="rect">
            <a:avLst/>
          </a:prstGeom>
          <a:solidFill>
            <a:srgbClr val="C7CDD2"/>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0" indent="0">
              <a:lnSpc>
                <a:spcPct val="100000"/>
              </a:lnSpc>
              <a:buClr>
                <a:srgbClr val="2D2926"/>
              </a:buClr>
              <a:buFont typeface="Arial" charset="0"/>
              <a:buNone/>
              <a:defRPr sz="2000" b="0" i="0" baseline="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2D2926"/>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dirty="0">
                <a:solidFill>
                  <a:srgbClr val="001871"/>
                </a:solidFill>
              </a:rPr>
              <a:t>First Level</a:t>
            </a:r>
          </a:p>
          <a:p>
            <a:pPr marL="571500" lvl="2" indent="-342900">
              <a:buClr>
                <a:srgbClr val="007DBA"/>
              </a:buClr>
              <a:buFont typeface="Arial" panose="020B0604020202020204" pitchFamily="34" charset="0"/>
              <a:buChar char="–"/>
            </a:pPr>
            <a:r>
              <a:rPr lang="en-US" dirty="0">
                <a:solidFill>
                  <a:srgbClr val="001871"/>
                </a:solidFill>
              </a:rPr>
              <a:t>Second level		</a:t>
            </a:r>
          </a:p>
          <a:p>
            <a:pPr marL="800100" lvl="3" indent="-342900">
              <a:buClr>
                <a:srgbClr val="007DBA"/>
              </a:buClr>
              <a:buFont typeface="Wingdings" panose="05000000000000000000" pitchFamily="2" charset="2"/>
              <a:buChar char="§"/>
            </a:pPr>
            <a:r>
              <a:rPr lang="en-US" dirty="0">
                <a:solidFill>
                  <a:srgbClr val="001871"/>
                </a:solidFill>
              </a:rPr>
              <a:t>Third Level</a:t>
            </a:r>
          </a:p>
          <a:p>
            <a:pPr lvl="4"/>
            <a:endParaRPr lang="en-US" dirty="0"/>
          </a:p>
          <a:p>
            <a:pPr lvl="6"/>
            <a:r>
              <a:rPr lang="en-US" dirty="0"/>
              <a:t>Footnote</a:t>
            </a:r>
          </a:p>
        </p:txBody>
      </p:sp>
      <p:sp>
        <p:nvSpPr>
          <p:cNvPr id="6"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dirty="0"/>
          </a:p>
        </p:txBody>
      </p:sp>
      <p:sp>
        <p:nvSpPr>
          <p:cNvPr id="3" name="Rectangle 2"/>
          <p:cNvSpPr/>
          <p:nvPr userDrawn="1"/>
        </p:nvSpPr>
        <p:spPr>
          <a:xfrm>
            <a:off x="8909539" y="1296141"/>
            <a:ext cx="2977661" cy="4964237"/>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292958" y="228600"/>
            <a:ext cx="10663967" cy="987552"/>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Tree>
    <p:extLst>
      <p:ext uri="{BB962C8B-B14F-4D97-AF65-F5344CB8AC3E}">
        <p14:creationId xmlns:p14="http://schemas.microsoft.com/office/powerpoint/2010/main" val="988207941"/>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vel1_Divider Slide">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321549"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75787B"/>
              </a:solidFill>
            </a:endParaRPr>
          </a:p>
        </p:txBody>
      </p:sp>
      <p:pic>
        <p:nvPicPr>
          <p:cNvPr id="6" name="Picture 5"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5A22B6DF-A511-4F06-8D9C-071C22D183F4}"/>
              </a:ext>
            </a:extLst>
          </p:cNvPr>
          <p:cNvSpPr>
            <a:spLocks noGrp="1"/>
          </p:cNvSpPr>
          <p:nvPr>
            <p:ph type="title" hasCustomPrompt="1"/>
          </p:nvPr>
        </p:nvSpPr>
        <p:spPr>
          <a:xfrm>
            <a:off x="351366" y="2591106"/>
            <a:ext cx="11561234" cy="1465882"/>
          </a:xfrm>
          <a:noFill/>
        </p:spPr>
        <p:txBody>
          <a:bodyPr vert="horz" lIns="274320" tIns="0" rIns="914400" bIns="0" rtlCol="0">
            <a:normAutofit/>
          </a:bodyPr>
          <a:lstStyle>
            <a:lvl1pPr>
              <a:defRPr lang="en-US" spc="0" dirty="0"/>
            </a:lvl1pPr>
          </a:lstStyle>
          <a:p>
            <a:pPr marL="0" lvl="0" indent="0">
              <a:spcBef>
                <a:spcPts val="0"/>
              </a:spcBef>
              <a:spcAft>
                <a:spcPts val="600"/>
              </a:spcAft>
              <a:buClr>
                <a:schemeClr val="accent4"/>
              </a:buClr>
              <a:buFont typeface="+mj-lt"/>
            </a:pPr>
            <a:r>
              <a:rPr lang="en-US" dirty="0"/>
              <a:t>Click here to add DIVIDER TEXT</a:t>
            </a:r>
          </a:p>
        </p:txBody>
      </p:sp>
    </p:spTree>
    <p:extLst>
      <p:ext uri="{BB962C8B-B14F-4D97-AF65-F5344CB8AC3E}">
        <p14:creationId xmlns:p14="http://schemas.microsoft.com/office/powerpoint/2010/main" val="165010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vel1_Divider Slide w Image">
    <p:bg>
      <p:bgPr>
        <a:blipFill dpi="0" rotWithShape="1">
          <a:blip r:embed="rId2">
            <a:lum/>
          </a:blip>
          <a:srcRect/>
          <a:stretch>
            <a:fillRect t="-14000" b="-5000"/>
          </a:stretch>
        </a:blipFill>
        <a:effectLst/>
      </p:bgPr>
    </p:bg>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75787B"/>
              </a:solidFill>
            </a:endParaRPr>
          </a:p>
        </p:txBody>
      </p:sp>
      <p:pic>
        <p:nvPicPr>
          <p:cNvPr id="6" name="Picture 5" descr="U.S. Food and Drug Administration (FDA) logo."/>
          <p:cNvPicPr>
            <a:picLocks noChangeAspect="1"/>
          </p:cNvPicPr>
          <p:nvPr userDrawn="1"/>
        </p:nvPicPr>
        <p:blipFill>
          <a:blip r:embed="rId3"/>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11243A08-756C-4E34-9352-D38C1F861C48}"/>
              </a:ext>
            </a:extLst>
          </p:cNvPr>
          <p:cNvSpPr>
            <a:spLocks noGrp="1"/>
          </p:cNvSpPr>
          <p:nvPr>
            <p:ph type="title" hasCustomPrompt="1"/>
          </p:nvPr>
        </p:nvSpPr>
        <p:spPr>
          <a:xfrm>
            <a:off x="351366" y="2591370"/>
            <a:ext cx="10658476" cy="1465618"/>
          </a:xfrm>
          <a:noFill/>
        </p:spPr>
        <p:txBody>
          <a:bodyPr vert="horz" lIns="274320" tIns="0" rIns="914400" bIns="0" rtlCol="0">
            <a:normAutofit/>
          </a:bodyPr>
          <a:lstStyle>
            <a:lvl1pPr>
              <a:defRPr lang="en-US" spc="0"/>
            </a:lvl1pPr>
          </a:lstStyle>
          <a:p>
            <a:r>
              <a:rPr lang="en-US" dirty="0"/>
              <a:t>Click here to add DIVIDER TEXT</a:t>
            </a:r>
          </a:p>
        </p:txBody>
      </p:sp>
    </p:spTree>
    <p:extLst>
      <p:ext uri="{BB962C8B-B14F-4D97-AF65-F5344CB8AC3E}">
        <p14:creationId xmlns:p14="http://schemas.microsoft.com/office/powerpoint/2010/main" val="13633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vel2_Divider Slide">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75787B"/>
              </a:solidFill>
            </a:endParaRPr>
          </a:p>
        </p:txBody>
      </p:sp>
      <p:sp>
        <p:nvSpPr>
          <p:cNvPr id="9" name="Rectangle 8"/>
          <p:cNvSpPr/>
          <p:nvPr userDrawn="1"/>
        </p:nvSpPr>
        <p:spPr>
          <a:xfrm>
            <a:off x="350305" y="4056988"/>
            <a:ext cx="7693152" cy="1885784"/>
          </a:xfrm>
          <a:prstGeom prst="rect">
            <a:avLst/>
          </a:prstGeom>
          <a:solidFill>
            <a:srgbClr val="C7CDD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19"/>
          <p:cNvSpPr>
            <a:spLocks noGrp="1"/>
          </p:cNvSpPr>
          <p:nvPr>
            <p:ph type="body" sz="quarter" idx="12" hasCustomPrompt="1"/>
          </p:nvPr>
        </p:nvSpPr>
        <p:spPr>
          <a:xfrm>
            <a:off x="350307" y="4056989"/>
            <a:ext cx="7693152" cy="1885784"/>
          </a:xfrm>
          <a:noFill/>
        </p:spPr>
        <p:txBody>
          <a:bodyPr lIns="274320" tIns="274320" rIns="914400" bIns="274320">
            <a:normAutofit/>
          </a:bodyPr>
          <a:lstStyle>
            <a:lvl1pPr marL="0" marR="0" indent="0" algn="l" defTabSz="457200" rtl="0" eaLnBrk="1" fontAlgn="auto" latinLnBrk="0" hangingPunct="1">
              <a:lnSpc>
                <a:spcPts val="2200"/>
              </a:lnSpc>
              <a:spcBef>
                <a:spcPts val="0"/>
              </a:spcBef>
              <a:spcAft>
                <a:spcPts val="600"/>
              </a:spcAft>
              <a:buClr>
                <a:schemeClr val="accent4"/>
              </a:buClr>
              <a:buSzTx/>
              <a:buFont typeface="+mj-lt"/>
              <a:buNone/>
              <a:tabLst/>
              <a:defRPr sz="1800" b="0" cap="none" spc="0" baseline="0">
                <a:solidFill>
                  <a:srgbClr val="001871"/>
                </a:solidFill>
              </a:defRPr>
            </a:lvl1pPr>
            <a:lvl2pPr marL="457200" indent="0">
              <a:buNone/>
              <a:defRPr b="1"/>
            </a:lvl2pPr>
            <a:lvl3pPr marL="914400" indent="0">
              <a:buNone/>
              <a:defRPr b="1"/>
            </a:lvl3pPr>
            <a:lvl4pPr marL="1371600" indent="0">
              <a:buNone/>
              <a:defRPr b="1"/>
            </a:lvl4pPr>
            <a:lvl5pPr marL="1828800" indent="0">
              <a:buNone/>
              <a:defRPr b="1"/>
            </a:lvl5pPr>
          </a:lstStyle>
          <a:p>
            <a:pPr marL="0" marR="0" lvl="0" indent="0" algn="l" defTabSz="457200" rtl="0" eaLnBrk="1" fontAlgn="auto" latinLnBrk="0" hangingPunct="1">
              <a:lnSpc>
                <a:spcPts val="2200"/>
              </a:lnSpc>
              <a:spcBef>
                <a:spcPts val="0"/>
              </a:spcBef>
              <a:spcAft>
                <a:spcPts val="600"/>
              </a:spcAft>
              <a:buClr>
                <a:schemeClr val="accent4"/>
              </a:buClr>
              <a:buSzTx/>
              <a:buFont typeface="+mj-lt"/>
              <a:buNone/>
              <a:tabLst/>
              <a:defRPr/>
            </a:pPr>
            <a:r>
              <a:rPr lang="en-US" dirty="0"/>
              <a:t>Click here to add second level divider text</a:t>
            </a:r>
          </a:p>
        </p:txBody>
      </p:sp>
      <p:sp>
        <p:nvSpPr>
          <p:cNvPr id="13"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dirty="0"/>
          </a:p>
        </p:txBody>
      </p:sp>
      <p:pic>
        <p:nvPicPr>
          <p:cNvPr id="11" name="Picture 10"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D30A49FA-4EA1-4032-B22C-6418B568E375}"/>
              </a:ext>
            </a:extLst>
          </p:cNvPr>
          <p:cNvSpPr>
            <a:spLocks noGrp="1"/>
          </p:cNvSpPr>
          <p:nvPr>
            <p:ph type="title" hasCustomPrompt="1"/>
          </p:nvPr>
        </p:nvSpPr>
        <p:spPr>
          <a:xfrm>
            <a:off x="347472" y="2591105"/>
            <a:ext cx="10658476" cy="1465881"/>
          </a:xfrm>
          <a:noFill/>
        </p:spPr>
        <p:txBody>
          <a:bodyPr vert="horz" lIns="274320" tIns="0" rIns="914400" bIns="0" rtlCol="0">
            <a:normAutofit/>
          </a:bodyPr>
          <a:lstStyle>
            <a:lvl1pPr>
              <a:defRPr lang="en-US" spc="0"/>
            </a:lvl1pPr>
          </a:lstStyle>
          <a:p>
            <a:r>
              <a:rPr lang="en-US" dirty="0"/>
              <a:t>Click here to add DIVIDER TEXT</a:t>
            </a:r>
          </a:p>
        </p:txBody>
      </p:sp>
    </p:spTree>
    <p:extLst>
      <p:ext uri="{BB962C8B-B14F-4D97-AF65-F5344CB8AC3E}">
        <p14:creationId xmlns:p14="http://schemas.microsoft.com/office/powerpoint/2010/main" val="364588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rgbClr val="75787B"/>
              </a:solidFill>
            </a:endParaRPr>
          </a:p>
        </p:txBody>
      </p:sp>
      <p:sp>
        <p:nvSpPr>
          <p:cNvPr id="4" name="Text Placeholder 3"/>
          <p:cNvSpPr>
            <a:spLocks noGrp="1"/>
          </p:cNvSpPr>
          <p:nvPr>
            <p:ph type="body" idx="1"/>
          </p:nvPr>
        </p:nvSpPr>
        <p:spPr>
          <a:xfrm>
            <a:off x="304800" y="1597280"/>
            <a:ext cx="11582400" cy="4636416"/>
          </a:xfrm>
          <a:prstGeom prst="rect">
            <a:avLst/>
          </a:prstGeom>
        </p:spPr>
        <p:txBody>
          <a:bodyPr vert="horz" lIns="182880" tIns="0" rIns="182880" bIns="0" rtlCol="0">
            <a:noAutofit/>
          </a:bodyPr>
          <a:lstStyle/>
          <a:p>
            <a:pPr lvl="0"/>
            <a:r>
              <a:rPr lang="en-US" dirty="0"/>
              <a:t>This slide will not appear in your slide deck; it serves as a place where you can input or edit the date and title in the footer and have your input/edits automatically show up in the footers of all the slides in your slide deck. Click on the footer of this slide and type in your date and title. When you go back to Normal view, you will see that your changes appear in the footers of all your slides.</a:t>
            </a:r>
          </a:p>
        </p:txBody>
      </p:sp>
      <p:sp>
        <p:nvSpPr>
          <p:cNvPr id="17" name="Title Placeholder 16"/>
          <p:cNvSpPr>
            <a:spLocks noGrp="1"/>
          </p:cNvSpPr>
          <p:nvPr>
            <p:ph type="title"/>
          </p:nvPr>
        </p:nvSpPr>
        <p:spPr>
          <a:xfrm>
            <a:off x="304799" y="228600"/>
            <a:ext cx="10658476" cy="987552"/>
          </a:xfrm>
          <a:prstGeom prst="rect">
            <a:avLst/>
          </a:prstGeom>
          <a:solidFill>
            <a:srgbClr val="001871"/>
          </a:solidFill>
        </p:spPr>
        <p:txBody>
          <a:bodyPr vert="horz" lIns="182880" tIns="45720" rIns="182880" bIns="45720" rtlCol="0" anchor="ctr" anchorCtr="0">
            <a:noAutofit/>
          </a:bodyPr>
          <a:lstStyle/>
          <a:p>
            <a:r>
              <a:rPr lang="en-US" dirty="0"/>
              <a:t>Use this slide to input Footer information</a:t>
            </a:r>
          </a:p>
        </p:txBody>
      </p:sp>
      <p:sp>
        <p:nvSpPr>
          <p:cNvPr id="2" name="TextBox 1"/>
          <p:cNvSpPr txBox="1"/>
          <p:nvPr userDrawn="1"/>
        </p:nvSpPr>
        <p:spPr>
          <a:xfrm>
            <a:off x="984900" y="6471056"/>
            <a:ext cx="6248400" cy="153888"/>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Tobacco 21: Update for Retailers</a:t>
            </a:r>
            <a:endParaRPr lang="en-US" sz="1000" b="0" i="0" dirty="0">
              <a:solidFill>
                <a:srgbClr val="001871"/>
              </a:solidFill>
              <a:latin typeface="Arial" charset="0"/>
              <a:ea typeface="Arial" charset="0"/>
              <a:cs typeface="Arial" charset="0"/>
            </a:endParaRPr>
          </a:p>
        </p:txBody>
      </p:sp>
      <p:sp>
        <p:nvSpPr>
          <p:cNvPr id="9" name="TextBox 8"/>
          <p:cNvSpPr txBox="1"/>
          <p:nvPr userDrawn="1"/>
        </p:nvSpPr>
        <p:spPr>
          <a:xfrm>
            <a:off x="8489795" y="6461328"/>
            <a:ext cx="3397405" cy="169277"/>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i="0" dirty="0">
                <a:solidFill>
                  <a:srgbClr val="001871"/>
                </a:solidFill>
                <a:latin typeface="Arial" charset="0"/>
                <a:ea typeface="Arial" charset="0"/>
                <a:cs typeface="Arial" charset="0"/>
              </a:rPr>
              <a:t>CENTER</a:t>
            </a:r>
            <a:r>
              <a:rPr lang="en-US" sz="1100" b="1" i="0" baseline="0" dirty="0">
                <a:solidFill>
                  <a:srgbClr val="001871"/>
                </a:solidFill>
                <a:latin typeface="Arial" charset="0"/>
                <a:ea typeface="Arial" charset="0"/>
                <a:cs typeface="Arial" charset="0"/>
              </a:rPr>
              <a:t> FOR TOBACCO PRODUCTS</a:t>
            </a:r>
            <a:endParaRPr lang="en-US" sz="1100" b="1" i="0" dirty="0">
              <a:solidFill>
                <a:srgbClr val="001871"/>
              </a:solidFill>
              <a:latin typeface="Arial" charset="0"/>
              <a:ea typeface="Arial" charset="0"/>
              <a:cs typeface="Arial" charset="0"/>
            </a:endParaRPr>
          </a:p>
        </p:txBody>
      </p:sp>
      <p:sp>
        <p:nvSpPr>
          <p:cNvPr id="11" name="TextBox 10"/>
          <p:cNvSpPr txBox="1"/>
          <p:nvPr userDrawn="1"/>
        </p:nvSpPr>
        <p:spPr>
          <a:xfrm>
            <a:off x="351366" y="6461329"/>
            <a:ext cx="633535" cy="169277"/>
          </a:xfrm>
          <a:prstGeom prst="rect">
            <a:avLst/>
          </a:prstGeom>
          <a:noFill/>
        </p:spPr>
        <p:txBody>
          <a:bodyPr wrap="square" lIns="0" tIns="0" rIns="0" b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A3AD9B5F-8AE0-441E-AE8E-701969EE208D}" type="slidenum">
              <a:rPr lang="en-US" sz="1100" b="0" i="0" smtClean="0">
                <a:solidFill>
                  <a:srgbClr val="001871"/>
                </a:solidFill>
                <a:latin typeface="Arial" charset="0"/>
                <a:ea typeface="Arial" charset="0"/>
                <a:cs typeface="Arial" charset="0"/>
              </a:rPr>
              <a:pPr marL="0" marR="0" indent="0" algn="ctr" defTabSz="457200" rtl="0" eaLnBrk="1" fontAlgn="auto" latinLnBrk="0" hangingPunct="1">
                <a:lnSpc>
                  <a:spcPct val="100000"/>
                </a:lnSpc>
                <a:spcBef>
                  <a:spcPts val="0"/>
                </a:spcBef>
                <a:spcAft>
                  <a:spcPts val="0"/>
                </a:spcAft>
                <a:buClrTx/>
                <a:buSzTx/>
                <a:buFontTx/>
                <a:buNone/>
                <a:tabLst/>
                <a:defRPr/>
              </a:pPr>
              <a:t>‹#›</a:t>
            </a:fld>
            <a:endParaRPr lang="en-US" sz="1100" b="0" i="0" dirty="0">
              <a:solidFill>
                <a:srgbClr val="001871"/>
              </a:solidFill>
              <a:latin typeface="Arial" charset="0"/>
              <a:ea typeface="Arial" charset="0"/>
              <a:cs typeface="Arial" charset="0"/>
            </a:endParaRPr>
          </a:p>
        </p:txBody>
      </p:sp>
      <p:pic>
        <p:nvPicPr>
          <p:cNvPr id="10" name="Picture 9" descr="U.S. Food and Drug Administration logo"/>
          <p:cNvPicPr>
            <a:picLocks noChangeAspect="1"/>
          </p:cNvPicPr>
          <p:nvPr userDrawn="1"/>
        </p:nvPicPr>
        <p:blipFill>
          <a:blip r:embed="rId26"/>
          <a:stretch>
            <a:fillRect/>
          </a:stretch>
        </p:blipFill>
        <p:spPr>
          <a:xfrm>
            <a:off x="11060351" y="228600"/>
            <a:ext cx="826848" cy="992218"/>
          </a:xfrm>
          <a:prstGeom prst="rect">
            <a:avLst/>
          </a:prstGeom>
        </p:spPr>
      </p:pic>
    </p:spTree>
    <p:custDataLst>
      <p:tags r:id="rId25"/>
    </p:custDataLst>
    <p:extLst>
      <p:ext uri="{BB962C8B-B14F-4D97-AF65-F5344CB8AC3E}">
        <p14:creationId xmlns:p14="http://schemas.microsoft.com/office/powerpoint/2010/main" val="3459256714"/>
      </p:ext>
    </p:extLst>
  </p:cSld>
  <p:clrMap bg1="lt1" tx1="dk1" bg2="lt2" tx2="dk2" accent1="accent1" accent2="accent2" accent3="accent3" accent4="accent4" accent5="accent5" accent6="accent6" hlink="hlink" folHlink="folHlink"/>
  <p:sldLayoutIdLst>
    <p:sldLayoutId id="2147483649" r:id="rId1"/>
    <p:sldLayoutId id="2147483717" r:id="rId2"/>
    <p:sldLayoutId id="2147483721" r:id="rId3"/>
    <p:sldLayoutId id="2147483726" r:id="rId4"/>
    <p:sldLayoutId id="2147483722" r:id="rId5"/>
    <p:sldLayoutId id="2147483731" r:id="rId6"/>
    <p:sldLayoutId id="2147483724" r:id="rId7"/>
    <p:sldLayoutId id="2147483729" r:id="rId8"/>
    <p:sldLayoutId id="2147483728" r:id="rId9"/>
    <p:sldLayoutId id="2147483730" r:id="rId10"/>
    <p:sldLayoutId id="2147483712" r:id="rId11"/>
    <p:sldLayoutId id="2147483694" r:id="rId12"/>
    <p:sldLayoutId id="2147483713" r:id="rId13"/>
    <p:sldLayoutId id="2147483715" r:id="rId14"/>
    <p:sldLayoutId id="2147483682" r:id="rId15"/>
    <p:sldLayoutId id="2147483733" r:id="rId16"/>
    <p:sldLayoutId id="2147483679" r:id="rId17"/>
    <p:sldLayoutId id="2147483719" r:id="rId18"/>
    <p:sldLayoutId id="2147483688" r:id="rId19"/>
    <p:sldLayoutId id="2147483689" r:id="rId20"/>
    <p:sldLayoutId id="2147483701" r:id="rId21"/>
    <p:sldLayoutId id="2147483732" r:id="rId22"/>
    <p:sldLayoutId id="2147483705" r:id="rId23"/>
  </p:sldLayoutIdLst>
  <p:hf hdr="0" ftr="0"/>
  <p:txStyles>
    <p:titleStyle>
      <a:lvl1pPr algn="l" defTabSz="457200" rtl="0" eaLnBrk="1" latinLnBrk="0" hangingPunct="1">
        <a:lnSpc>
          <a:spcPts val="3100"/>
        </a:lnSpc>
        <a:spcBef>
          <a:spcPct val="0"/>
        </a:spcBef>
        <a:buNone/>
        <a:defRPr sz="2800" b="0" i="0" kern="1200" cap="all" baseline="0">
          <a:solidFill>
            <a:schemeClr val="bg1"/>
          </a:solidFill>
          <a:latin typeface="Arial" charset="0"/>
          <a:ea typeface="Arial" charset="0"/>
          <a:cs typeface="Arial" charset="0"/>
        </a:defRPr>
      </a:lvl1pPr>
    </p:titleStyle>
    <p:bodyStyle>
      <a:lvl1pPr marL="0" indent="0" algn="l" defTabSz="457200" rtl="0" eaLnBrk="1" latinLnBrk="0" hangingPunct="1">
        <a:lnSpc>
          <a:spcPts val="2600"/>
        </a:lnSpc>
        <a:spcBef>
          <a:spcPts val="0"/>
        </a:spcBef>
        <a:spcAft>
          <a:spcPts val="600"/>
        </a:spcAft>
        <a:buClr>
          <a:schemeClr val="accent4"/>
        </a:buClr>
        <a:buFont typeface="+mj-lt"/>
        <a:buNone/>
        <a:defRPr sz="2200" b="0" i="0" kern="1200">
          <a:solidFill>
            <a:srgbClr val="001871"/>
          </a:solidFill>
          <a:latin typeface="Arial" charset="0"/>
          <a:ea typeface="Arial" charset="0"/>
          <a:cs typeface="Arial" charset="0"/>
        </a:defRPr>
      </a:lvl1pPr>
      <a:lvl2pPr marL="0" indent="0" algn="l" defTabSz="457200" rtl="0" eaLnBrk="1" latinLnBrk="0" hangingPunct="1">
        <a:lnSpc>
          <a:spcPts val="2600"/>
        </a:lnSpc>
        <a:spcBef>
          <a:spcPts val="0"/>
        </a:spcBef>
        <a:spcAft>
          <a:spcPts val="600"/>
        </a:spcAft>
        <a:buClr>
          <a:schemeClr val="accent4"/>
        </a:buClr>
        <a:buFont typeface="Arial"/>
        <a:buNone/>
        <a:defRPr sz="2400" kern="1200">
          <a:solidFill>
            <a:schemeClr val="accent4"/>
          </a:solidFill>
          <a:latin typeface="Calibri"/>
          <a:ea typeface="+mn-ea"/>
          <a:cs typeface="Calibri"/>
        </a:defRPr>
      </a:lvl2pPr>
      <a:lvl3pPr marL="457200" indent="-228600" algn="l" defTabSz="457200" rtl="0" eaLnBrk="1" latinLnBrk="0" hangingPunct="1">
        <a:lnSpc>
          <a:spcPts val="2400"/>
        </a:lnSpc>
        <a:spcBef>
          <a:spcPts val="0"/>
        </a:spcBef>
        <a:spcAft>
          <a:spcPts val="600"/>
        </a:spcAft>
        <a:buClr>
          <a:schemeClr val="accent4"/>
        </a:buClr>
        <a:buFont typeface="Arial"/>
        <a:buChar char="•"/>
        <a:defRPr sz="2200" kern="1200">
          <a:solidFill>
            <a:schemeClr val="accent4"/>
          </a:solidFill>
          <a:latin typeface="Calibri"/>
          <a:ea typeface="+mn-ea"/>
          <a:cs typeface="Calibri"/>
        </a:defRPr>
      </a:lvl3pPr>
      <a:lvl4pPr marL="685800" indent="-228600" algn="l" defTabSz="457200" rtl="0" eaLnBrk="1" latinLnBrk="0" hangingPunct="1">
        <a:lnSpc>
          <a:spcPts val="2200"/>
        </a:lnSpc>
        <a:spcBef>
          <a:spcPts val="0"/>
        </a:spcBef>
        <a:spcAft>
          <a:spcPts val="600"/>
        </a:spcAft>
        <a:buFont typeface="Arial"/>
        <a:buChar char="•"/>
        <a:defRPr sz="2000" kern="1200">
          <a:solidFill>
            <a:schemeClr val="tx1"/>
          </a:solidFill>
          <a:latin typeface="Calibri"/>
          <a:ea typeface="+mn-ea"/>
          <a:cs typeface="Calibri"/>
        </a:defRPr>
      </a:lvl4pPr>
      <a:lvl5pPr marL="914400" marR="0" indent="-228600" algn="l" defTabSz="387350" rtl="0" eaLnBrk="1" fontAlgn="auto" latinLnBrk="0" hangingPunct="1">
        <a:lnSpc>
          <a:spcPts val="2000"/>
        </a:lnSpc>
        <a:spcBef>
          <a:spcPts val="0"/>
        </a:spcBef>
        <a:spcAft>
          <a:spcPts val="400"/>
        </a:spcAft>
        <a:buClr>
          <a:schemeClr val="accent4"/>
        </a:buClr>
        <a:buSzTx/>
        <a:buFont typeface="Lucida Grande"/>
        <a:buChar char="-"/>
        <a:tabLst/>
        <a:defRPr sz="1800" kern="1200" baseline="0">
          <a:solidFill>
            <a:schemeClr val="accent4"/>
          </a:solidFill>
          <a:latin typeface="Calibri"/>
          <a:ea typeface="+mn-ea"/>
          <a:cs typeface="Calibri"/>
        </a:defRPr>
      </a:lvl5pPr>
      <a:lvl6pPr marL="1097280" indent="-182880" algn="l" defTabSz="457200" rtl="0" eaLnBrk="1" latinLnBrk="0" hangingPunct="1">
        <a:lnSpc>
          <a:spcPts val="1800"/>
        </a:lnSpc>
        <a:spcBef>
          <a:spcPts val="0"/>
        </a:spcBef>
        <a:spcAft>
          <a:spcPts val="400"/>
        </a:spcAft>
        <a:buClr>
          <a:schemeClr val="accent4"/>
        </a:buClr>
        <a:buFont typeface="Arial"/>
        <a:buChar char="•"/>
        <a:defRPr sz="1600" kern="1200">
          <a:solidFill>
            <a:schemeClr val="accent4"/>
          </a:solidFill>
          <a:latin typeface="Calibri"/>
          <a:ea typeface="+mn-ea"/>
          <a:cs typeface="Calibri"/>
        </a:defRPr>
      </a:lvl6pPr>
      <a:lvl7pPr marL="0" indent="0" algn="l" defTabSz="457200" rtl="0" eaLnBrk="1" latinLnBrk="0" hangingPunct="1">
        <a:lnSpc>
          <a:spcPts val="1800"/>
        </a:lnSpc>
        <a:spcBef>
          <a:spcPts val="0"/>
        </a:spcBef>
        <a:spcAft>
          <a:spcPts val="400"/>
        </a:spcAft>
        <a:buClr>
          <a:schemeClr val="accent4"/>
        </a:buClr>
        <a:buFontTx/>
        <a:buNone/>
        <a:defRPr sz="1200" b="0" i="1" kern="1200" baseline="0">
          <a:solidFill>
            <a:schemeClr val="accent4"/>
          </a:solidFill>
          <a:latin typeface="Calibri"/>
          <a:ea typeface="+mn-ea"/>
          <a:cs typeface="Calibri"/>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hyperlink" Target="https://www.fda.gov/tobacco-products/retail-sales-tobacco-products/tobacco-21" TargetMode="External"/><Relationship Id="rId2" Type="http://schemas.openxmlformats.org/officeDocument/2006/relationships/slideLayout" Target="../slideLayouts/slideLayout11.xml"/><Relationship Id="rId1" Type="http://schemas.openxmlformats.org/officeDocument/2006/relationships/tags" Target="../tags/tag12.xml"/><Relationship Id="rId5" Type="http://schemas.openxmlformats.org/officeDocument/2006/relationships/hyperlink" Target="https://www.fda.gov/tobacco-products/retail-sales-tobacco-products/our-watch" TargetMode="External"/><Relationship Id="rId4" Type="http://schemas.openxmlformats.org/officeDocument/2006/relationships/hyperlink" Target="https://www.fda.gov/tobacco-products/compliance-enforcement-training/retail-sales-tobacco-produc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da.gov/tobacco-products/ctp-newsroom" TargetMode="External"/><Relationship Id="rId2" Type="http://schemas.openxmlformats.org/officeDocument/2006/relationships/slideLayout" Target="../slideLayouts/slideLayout11.xml"/><Relationship Id="rId1" Type="http://schemas.openxmlformats.org/officeDocument/2006/relationships/tags" Target="../tags/tag13.xml"/><Relationship Id="rId5" Type="http://schemas.openxmlformats.org/officeDocument/2006/relationships/hyperlink" Target="mailto:SmallBiz.Tobacco@fda.hhs.gov" TargetMode="External"/><Relationship Id="rId4" Type="http://schemas.openxmlformats.org/officeDocument/2006/relationships/hyperlink" Target="mailto:AskCTP@fda.hh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805EEEC-EF17-41D3-AE23-A3E4C427FAD2}"/>
              </a:ext>
            </a:extLst>
          </p:cNvPr>
          <p:cNvSpPr>
            <a:spLocks noGrp="1"/>
          </p:cNvSpPr>
          <p:nvPr>
            <p:ph type="title"/>
          </p:nvPr>
        </p:nvSpPr>
        <p:spPr>
          <a:xfrm>
            <a:off x="300183" y="2050182"/>
            <a:ext cx="11591633" cy="3070458"/>
          </a:xfrm>
        </p:spPr>
        <p:txBody>
          <a:bodyPr>
            <a:normAutofit/>
          </a:bodyPr>
          <a:lstStyle/>
          <a:p>
            <a:pPr algn="ctr"/>
            <a:r>
              <a:rPr lang="en-US" dirty="0"/>
              <a:t>Tobacco 21:</a:t>
            </a:r>
            <a:br>
              <a:rPr lang="en-US" dirty="0"/>
            </a:br>
            <a:r>
              <a:rPr lang="en-US" dirty="0"/>
              <a:t>update for retailers</a:t>
            </a:r>
          </a:p>
        </p:txBody>
      </p:sp>
    </p:spTree>
    <p:custDataLst>
      <p:tags r:id="rId1"/>
    </p:custDataLst>
    <p:extLst>
      <p:ext uri="{BB962C8B-B14F-4D97-AF65-F5344CB8AC3E}">
        <p14:creationId xmlns:p14="http://schemas.microsoft.com/office/powerpoint/2010/main" val="146778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228600"/>
            <a:ext cx="7697076" cy="992218"/>
          </a:xfrm>
        </p:spPr>
        <p:txBody>
          <a:bodyPr/>
          <a:lstStyle/>
          <a:p>
            <a:r>
              <a:rPr lang="en-US" dirty="0"/>
              <a:t>agenda</a:t>
            </a:r>
          </a:p>
        </p:txBody>
      </p:sp>
      <p:sp>
        <p:nvSpPr>
          <p:cNvPr id="3" name="Text Placeholder 2"/>
          <p:cNvSpPr>
            <a:spLocks noGrp="1"/>
          </p:cNvSpPr>
          <p:nvPr>
            <p:ph type="body" sz="quarter" idx="18"/>
          </p:nvPr>
        </p:nvSpPr>
        <p:spPr/>
        <p:txBody>
          <a:bodyPr/>
          <a:lstStyle/>
          <a:p>
            <a:pPr marL="274320" indent="-274320">
              <a:spcAft>
                <a:spcPts val="1200"/>
              </a:spcAft>
            </a:pPr>
            <a:r>
              <a:rPr lang="en-US" sz="2800" dirty="0"/>
              <a:t>Tobacco 21: How to comply with the FDA tobacco sale regulations</a:t>
            </a:r>
          </a:p>
          <a:p>
            <a:pPr marL="0" indent="-274320">
              <a:spcAft>
                <a:spcPts val="1200"/>
              </a:spcAft>
            </a:pPr>
            <a:r>
              <a:rPr lang="en-US" sz="2800" dirty="0"/>
              <a:t>Additional resources</a:t>
            </a:r>
          </a:p>
        </p:txBody>
      </p:sp>
      <p:pic>
        <p:nvPicPr>
          <p:cNvPr id="13" name="Picture Placeholder 12" descr="Compass and map, representing the agenda"/>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56321" t="5907" r="8887" b="11059"/>
          <a:stretch/>
        </p:blipFill>
        <p:spPr>
          <a:xfrm>
            <a:off x="8125771" y="230196"/>
            <a:ext cx="3771900" cy="6012426"/>
          </a:xfrm>
        </p:spPr>
      </p:pic>
      <p:pic>
        <p:nvPicPr>
          <p:cNvPr id="8" name="Picture 7" descr="U.S. Food and Drug Administration logo"/>
          <p:cNvPicPr>
            <a:picLocks noChangeAspect="1"/>
          </p:cNvPicPr>
          <p:nvPr/>
        </p:nvPicPr>
        <p:blipFill>
          <a:blip r:embed="rId5"/>
          <a:stretch>
            <a:fillRect/>
          </a:stretch>
        </p:blipFill>
        <p:spPr>
          <a:xfrm>
            <a:off x="11070292" y="228600"/>
            <a:ext cx="826848" cy="992218"/>
          </a:xfrm>
          <a:prstGeom prst="rect">
            <a:avLst/>
          </a:prstGeom>
        </p:spPr>
      </p:pic>
    </p:spTree>
    <p:custDataLst>
      <p:tags r:id="rId1"/>
    </p:custDataLst>
    <p:extLst>
      <p:ext uri="{BB962C8B-B14F-4D97-AF65-F5344CB8AC3E}">
        <p14:creationId xmlns:p14="http://schemas.microsoft.com/office/powerpoint/2010/main" val="3390841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B7EFE-2A87-4FAA-989D-F990D7D8467E}"/>
              </a:ext>
            </a:extLst>
          </p:cNvPr>
          <p:cNvSpPr>
            <a:spLocks noGrp="1"/>
          </p:cNvSpPr>
          <p:nvPr>
            <p:ph type="body" sz="quarter" idx="18"/>
          </p:nvPr>
        </p:nvSpPr>
        <p:spPr>
          <a:xfrm>
            <a:off x="304800" y="1293813"/>
            <a:ext cx="9875196" cy="4948237"/>
          </a:xfrm>
        </p:spPr>
        <p:txBody>
          <a:bodyPr/>
          <a:lstStyle/>
          <a:p>
            <a:pPr marL="0" indent="0">
              <a:lnSpc>
                <a:spcPct val="100000"/>
              </a:lnSpc>
              <a:spcAft>
                <a:spcPts val="1200"/>
              </a:spcAft>
              <a:buNone/>
            </a:pPr>
            <a:r>
              <a:rPr lang="en-US" b="1" dirty="0"/>
              <a:t>In order to comply with Federal Regulations, retailers that operate brick and mortar retail stores must:</a:t>
            </a:r>
          </a:p>
          <a:p>
            <a:r>
              <a:rPr lang="en-US" dirty="0"/>
              <a:t>Only sell cigarettes, smokeless tobacco, and covered tobacco products to individuals 21 years of age or older.</a:t>
            </a:r>
          </a:p>
          <a:p>
            <a:pPr lvl="1">
              <a:lnSpc>
                <a:spcPct val="100000"/>
              </a:lnSpc>
              <a:spcAft>
                <a:spcPts val="1200"/>
              </a:spcAft>
            </a:pPr>
            <a:r>
              <a:rPr lang="en-US" dirty="0"/>
              <a:t>Check photo IDs of any tobacco customer under the age of 30.</a:t>
            </a:r>
          </a:p>
          <a:p>
            <a:pPr lvl="1">
              <a:lnSpc>
                <a:spcPct val="100000"/>
              </a:lnSpc>
              <a:spcAft>
                <a:spcPts val="1200"/>
              </a:spcAft>
            </a:pPr>
            <a:r>
              <a:rPr lang="en-US" dirty="0"/>
              <a:t>Retailers must continue to comply with all applicable requirements under the FD&amp;C Act and FDA’s tobacco product regulations.</a:t>
            </a:r>
          </a:p>
          <a:p>
            <a:pPr lvl="1">
              <a:lnSpc>
                <a:spcPct val="100000"/>
              </a:lnSpc>
              <a:spcAft>
                <a:spcPts val="1200"/>
              </a:spcAft>
            </a:pPr>
            <a:r>
              <a:rPr lang="en-US" dirty="0"/>
              <a:t>There are </a:t>
            </a:r>
            <a:r>
              <a:rPr lang="en-US" b="1" u="sng" dirty="0"/>
              <a:t>no exemptions</a:t>
            </a:r>
            <a:r>
              <a:rPr lang="en-US" dirty="0"/>
              <a:t> from these requirements.</a:t>
            </a:r>
          </a:p>
        </p:txBody>
      </p:sp>
      <p:sp>
        <p:nvSpPr>
          <p:cNvPr id="3" name="Title 2">
            <a:extLst>
              <a:ext uri="{FF2B5EF4-FFF2-40B4-BE49-F238E27FC236}">
                <a16:creationId xmlns:a16="http://schemas.microsoft.com/office/drawing/2014/main" id="{FB978EB1-04EC-4C43-8567-13B17B208885}"/>
              </a:ext>
            </a:extLst>
          </p:cNvPr>
          <p:cNvSpPr>
            <a:spLocks noGrp="1"/>
          </p:cNvSpPr>
          <p:nvPr>
            <p:ph type="title"/>
          </p:nvPr>
        </p:nvSpPr>
        <p:spPr>
          <a:xfrm>
            <a:off x="294218" y="228600"/>
            <a:ext cx="10660294" cy="992218"/>
          </a:xfrm>
        </p:spPr>
        <p:txBody>
          <a:bodyPr/>
          <a:lstStyle/>
          <a:p>
            <a:r>
              <a:rPr lang="en-US" dirty="0"/>
              <a:t>Brick and Mortar Retail Stores and Tobacco 21: How to comply with </a:t>
            </a:r>
            <a:r>
              <a:rPr lang="en-US" dirty="0" err="1"/>
              <a:t>fda</a:t>
            </a:r>
            <a:r>
              <a:rPr lang="en-US" dirty="0"/>
              <a:t> tobacco sale regulations </a:t>
            </a:r>
          </a:p>
        </p:txBody>
      </p:sp>
    </p:spTree>
    <p:custDataLst>
      <p:tags r:id="rId1"/>
    </p:custDataLst>
    <p:extLst>
      <p:ext uri="{BB962C8B-B14F-4D97-AF65-F5344CB8AC3E}">
        <p14:creationId xmlns:p14="http://schemas.microsoft.com/office/powerpoint/2010/main" val="185187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7AA9BE-B5EE-4879-8096-C75EA0E1510F}"/>
              </a:ext>
            </a:extLst>
          </p:cNvPr>
          <p:cNvSpPr>
            <a:spLocks noGrp="1"/>
          </p:cNvSpPr>
          <p:nvPr>
            <p:ph type="body" sz="quarter" idx="18"/>
          </p:nvPr>
        </p:nvSpPr>
        <p:spPr>
          <a:xfrm>
            <a:off x="304800" y="1294544"/>
            <a:ext cx="11582400" cy="4948077"/>
          </a:xfrm>
        </p:spPr>
        <p:txBody>
          <a:bodyPr/>
          <a:lstStyle/>
          <a:p>
            <a:pPr marL="0" indent="0">
              <a:lnSpc>
                <a:spcPct val="100000"/>
              </a:lnSpc>
              <a:spcAft>
                <a:spcPts val="1200"/>
              </a:spcAft>
              <a:buNone/>
            </a:pPr>
            <a:r>
              <a:rPr lang="en-US" b="1" dirty="0"/>
              <a:t>In order to comply with Federal Regulations, online retailers must: </a:t>
            </a:r>
          </a:p>
          <a:p>
            <a:pPr lvl="1">
              <a:lnSpc>
                <a:spcPct val="100000"/>
              </a:lnSpc>
              <a:spcAft>
                <a:spcPts val="1200"/>
              </a:spcAft>
            </a:pPr>
            <a:r>
              <a:rPr lang="en-US" dirty="0"/>
              <a:t>Only sell cigarettes, smokeless tobacco, and covered tobacco products to individuals 21 years of age or older.</a:t>
            </a:r>
          </a:p>
          <a:p>
            <a:pPr marL="731520" lvl="2" indent="-365760">
              <a:lnSpc>
                <a:spcPct val="100000"/>
              </a:lnSpc>
              <a:spcAft>
                <a:spcPts val="1200"/>
              </a:spcAft>
            </a:pPr>
            <a:r>
              <a:rPr lang="en-US" dirty="0"/>
              <a:t>To better ensure compliance with this requirement, FDA encourages online retailers to use adequate means of age and identity verification to prevent sales of cigarettes, smokeless tobacco, or covered tobacco products online to individuals under the age   of 21 years.</a:t>
            </a:r>
          </a:p>
          <a:p>
            <a:pPr marL="731520" lvl="2" indent="-365760">
              <a:lnSpc>
                <a:spcPct val="100000"/>
              </a:lnSpc>
              <a:spcAft>
                <a:spcPts val="1200"/>
              </a:spcAft>
            </a:pPr>
            <a:r>
              <a:rPr lang="en-US" dirty="0"/>
              <a:t>Examples of age verification may include use of an independent age and identity verification service that compares customer information against independent, competent and reliable data sources, such as public records, to prevent the sale to individuals who are under 21 years.</a:t>
            </a:r>
          </a:p>
          <a:p>
            <a:pPr lvl="1">
              <a:lnSpc>
                <a:spcPct val="100000"/>
              </a:lnSpc>
              <a:spcAft>
                <a:spcPts val="1200"/>
              </a:spcAft>
            </a:pPr>
            <a:r>
              <a:rPr lang="en-US" dirty="0"/>
              <a:t>Retailers must continue to comply with all applicable requirements under the FD&amp;C Act and FDA’s tobacco product regulations, including ensuring tobacco products are only sold to individuals 21 years of age and older.</a:t>
            </a:r>
          </a:p>
        </p:txBody>
      </p:sp>
      <p:sp>
        <p:nvSpPr>
          <p:cNvPr id="3" name="Title 2">
            <a:extLst>
              <a:ext uri="{FF2B5EF4-FFF2-40B4-BE49-F238E27FC236}">
                <a16:creationId xmlns:a16="http://schemas.microsoft.com/office/drawing/2014/main" id="{B944FB1E-3A6C-4166-9B9A-42FE336515A3}"/>
              </a:ext>
            </a:extLst>
          </p:cNvPr>
          <p:cNvSpPr>
            <a:spLocks noGrp="1"/>
          </p:cNvSpPr>
          <p:nvPr>
            <p:ph type="title"/>
          </p:nvPr>
        </p:nvSpPr>
        <p:spPr>
          <a:xfrm>
            <a:off x="294218" y="228600"/>
            <a:ext cx="10660294" cy="992218"/>
          </a:xfrm>
        </p:spPr>
        <p:txBody>
          <a:bodyPr/>
          <a:lstStyle/>
          <a:p>
            <a:r>
              <a:rPr lang="en-US"/>
              <a:t>Online Retailers and tobacco 21: How to comply </a:t>
            </a:r>
            <a:br>
              <a:rPr lang="en-US"/>
            </a:br>
            <a:r>
              <a:rPr lang="en-US"/>
              <a:t>with fda tobacco sale regulations</a:t>
            </a:r>
            <a:endParaRPr lang="en-US" dirty="0"/>
          </a:p>
        </p:txBody>
      </p:sp>
    </p:spTree>
    <p:custDataLst>
      <p:tags r:id="rId1"/>
    </p:custDataLst>
    <p:extLst>
      <p:ext uri="{BB962C8B-B14F-4D97-AF65-F5344CB8AC3E}">
        <p14:creationId xmlns:p14="http://schemas.microsoft.com/office/powerpoint/2010/main" val="205467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53A6EF-9E9E-410F-938C-4953306564CE}"/>
              </a:ext>
            </a:extLst>
          </p:cNvPr>
          <p:cNvSpPr>
            <a:spLocks noGrp="1"/>
          </p:cNvSpPr>
          <p:nvPr>
            <p:ph type="body" sz="quarter" idx="18"/>
          </p:nvPr>
        </p:nvSpPr>
        <p:spPr>
          <a:xfrm>
            <a:off x="304800" y="1294544"/>
            <a:ext cx="11582400" cy="4948077"/>
          </a:xfrm>
        </p:spPr>
        <p:txBody>
          <a:bodyPr/>
          <a:lstStyle/>
          <a:p>
            <a:pPr marL="0" indent="0">
              <a:lnSpc>
                <a:spcPct val="100000"/>
              </a:lnSpc>
              <a:spcAft>
                <a:spcPts val="1200"/>
              </a:spcAft>
              <a:buNone/>
            </a:pPr>
            <a:r>
              <a:rPr lang="en-US" b="1" dirty="0"/>
              <a:t>Failure to comply with these laws and regulations may result in one or more of the following:</a:t>
            </a:r>
          </a:p>
          <a:p>
            <a:pPr lvl="1">
              <a:lnSpc>
                <a:spcPct val="100000"/>
              </a:lnSpc>
              <a:spcAft>
                <a:spcPts val="1200"/>
              </a:spcAft>
            </a:pPr>
            <a:r>
              <a:rPr lang="en-US" dirty="0"/>
              <a:t>Warning Letter</a:t>
            </a:r>
          </a:p>
          <a:p>
            <a:pPr lvl="1">
              <a:lnSpc>
                <a:spcPct val="100000"/>
              </a:lnSpc>
              <a:spcAft>
                <a:spcPts val="1200"/>
              </a:spcAft>
            </a:pPr>
            <a:r>
              <a:rPr lang="en-US" dirty="0"/>
              <a:t>Civil Money Penalty</a:t>
            </a:r>
          </a:p>
          <a:p>
            <a:pPr lvl="1">
              <a:lnSpc>
                <a:spcPct val="100000"/>
              </a:lnSpc>
              <a:spcAft>
                <a:spcPts val="1200"/>
              </a:spcAft>
            </a:pPr>
            <a:r>
              <a:rPr lang="en-US" dirty="0"/>
              <a:t>No-Tobacco-Sale Order</a:t>
            </a:r>
          </a:p>
        </p:txBody>
      </p:sp>
      <p:sp>
        <p:nvSpPr>
          <p:cNvPr id="3" name="Title 2">
            <a:extLst>
              <a:ext uri="{FF2B5EF4-FFF2-40B4-BE49-F238E27FC236}">
                <a16:creationId xmlns:a16="http://schemas.microsoft.com/office/drawing/2014/main" id="{301A784E-8A81-4A8C-96D2-E194D237B307}"/>
              </a:ext>
            </a:extLst>
          </p:cNvPr>
          <p:cNvSpPr>
            <a:spLocks noGrp="1"/>
          </p:cNvSpPr>
          <p:nvPr>
            <p:ph type="title"/>
          </p:nvPr>
        </p:nvSpPr>
        <p:spPr>
          <a:xfrm>
            <a:off x="294218" y="228600"/>
            <a:ext cx="10660294" cy="992218"/>
          </a:xfrm>
        </p:spPr>
        <p:txBody>
          <a:bodyPr/>
          <a:lstStyle/>
          <a:p>
            <a:r>
              <a:rPr lang="en-US" dirty="0"/>
              <a:t>Enforcement: Federal Minimum Age </a:t>
            </a:r>
            <a:br>
              <a:rPr lang="en-US" dirty="0"/>
            </a:br>
            <a:r>
              <a:rPr lang="en-US" dirty="0"/>
              <a:t>for the sale of Tobacco Products</a:t>
            </a:r>
          </a:p>
        </p:txBody>
      </p:sp>
    </p:spTree>
    <p:custDataLst>
      <p:tags r:id="rId1"/>
    </p:custDataLst>
    <p:extLst>
      <p:ext uri="{BB962C8B-B14F-4D97-AF65-F5344CB8AC3E}">
        <p14:creationId xmlns:p14="http://schemas.microsoft.com/office/powerpoint/2010/main" val="167788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12B68-61C9-40DC-9890-D4D1BCF01682}"/>
              </a:ext>
            </a:extLst>
          </p:cNvPr>
          <p:cNvSpPr>
            <a:spLocks noGrp="1"/>
          </p:cNvSpPr>
          <p:nvPr>
            <p:ph type="body" sz="quarter" idx="18"/>
          </p:nvPr>
        </p:nvSpPr>
        <p:spPr>
          <a:xfrm>
            <a:off x="304800" y="1294544"/>
            <a:ext cx="11582400" cy="4948077"/>
          </a:xfrm>
        </p:spPr>
        <p:txBody>
          <a:bodyPr/>
          <a:lstStyle/>
          <a:p>
            <a:pPr>
              <a:lnSpc>
                <a:spcPct val="100000"/>
              </a:lnSpc>
              <a:spcAft>
                <a:spcPts val="1200"/>
              </a:spcAft>
            </a:pPr>
            <a:r>
              <a:rPr lang="en-US" dirty="0">
                <a:solidFill>
                  <a:srgbClr val="0033CC"/>
                </a:solidFill>
                <a:hlinkClick r:id="rId3">
                  <a:extLst>
                    <a:ext uri="{A12FA001-AC4F-418D-AE19-62706E023703}">
                      <ahyp:hlinkClr xmlns:ahyp="http://schemas.microsoft.com/office/drawing/2018/hyperlinkcolor" val="tx"/>
                    </a:ext>
                  </a:extLst>
                </a:hlinkClick>
              </a:rPr>
              <a:t>FDA Tobacco 21 website</a:t>
            </a:r>
            <a:r>
              <a:rPr lang="en-US" dirty="0">
                <a:solidFill>
                  <a:srgbClr val="0033CC"/>
                </a:solidFill>
              </a:rPr>
              <a:t> </a:t>
            </a:r>
            <a:br>
              <a:rPr lang="en-US" dirty="0">
                <a:solidFill>
                  <a:schemeClr val="tx2"/>
                </a:solidFill>
              </a:rPr>
            </a:br>
            <a:r>
              <a:rPr lang="en-US" dirty="0"/>
              <a:t>https://www.fda.gov/tobacco-products/retail-sales-tobacco-products/tobacco-21 </a:t>
            </a:r>
          </a:p>
          <a:p>
            <a:pPr>
              <a:lnSpc>
                <a:spcPct val="100000"/>
              </a:lnSpc>
              <a:spcAft>
                <a:spcPts val="1200"/>
              </a:spcAft>
            </a:pPr>
            <a:r>
              <a:rPr lang="en-US" dirty="0">
                <a:solidFill>
                  <a:srgbClr val="0033CC"/>
                </a:solidFill>
                <a:hlinkClick r:id="rId4">
                  <a:extLst>
                    <a:ext uri="{A12FA001-AC4F-418D-AE19-62706E023703}">
                      <ahyp:hlinkClr xmlns:ahyp="http://schemas.microsoft.com/office/drawing/2018/hyperlinkcolor" val="tx"/>
                    </a:ext>
                  </a:extLst>
                </a:hlinkClick>
              </a:rPr>
              <a:t>Additional information for retailers, including other tobacco compliance webinars and FDA Age Calculator</a:t>
            </a:r>
            <a:r>
              <a:rPr lang="en-US" dirty="0">
                <a:solidFill>
                  <a:schemeClr val="tx2"/>
                </a:solidFill>
              </a:rPr>
              <a:t>, can be found at: </a:t>
            </a:r>
            <a:br>
              <a:rPr lang="en-US" dirty="0">
                <a:solidFill>
                  <a:schemeClr val="tx2"/>
                </a:solidFill>
              </a:rPr>
            </a:br>
            <a:r>
              <a:rPr lang="en-US" dirty="0"/>
              <a:t>https://www.fda.gov/tobacco-products/compliance-enforcement-training/retail-sales-tobacco-products</a:t>
            </a:r>
          </a:p>
          <a:p>
            <a:pPr>
              <a:lnSpc>
                <a:spcPct val="100000"/>
              </a:lnSpc>
              <a:spcAft>
                <a:spcPts val="1200"/>
              </a:spcAft>
            </a:pPr>
            <a:r>
              <a:rPr lang="en-US" dirty="0">
                <a:solidFill>
                  <a:srgbClr val="0033CC"/>
                </a:solidFill>
                <a:hlinkClick r:id="rId5">
                  <a:extLst>
                    <a:ext uri="{A12FA001-AC4F-418D-AE19-62706E023703}">
                      <ahyp:hlinkClr xmlns:ahyp="http://schemas.microsoft.com/office/drawing/2018/hyperlinkcolor" val="tx"/>
                    </a:ext>
                  </a:extLst>
                </a:hlinkClick>
              </a:rPr>
              <a:t>CTP’s This is Our Watch materials can be downloaded or ordered</a:t>
            </a:r>
            <a:r>
              <a:rPr lang="en-US" dirty="0">
                <a:solidFill>
                  <a:schemeClr val="tx2"/>
                </a:solidFill>
              </a:rPr>
              <a:t> at: </a:t>
            </a:r>
            <a:r>
              <a:rPr lang="en-US" dirty="0"/>
              <a:t>https://www.fda.gov/tobacco-products/retail-sales-tobacco-products/our-watch </a:t>
            </a:r>
          </a:p>
          <a:p>
            <a:endParaRPr lang="en-US" dirty="0"/>
          </a:p>
        </p:txBody>
      </p:sp>
      <p:sp>
        <p:nvSpPr>
          <p:cNvPr id="3" name="Title 2">
            <a:extLst>
              <a:ext uri="{FF2B5EF4-FFF2-40B4-BE49-F238E27FC236}">
                <a16:creationId xmlns:a16="http://schemas.microsoft.com/office/drawing/2014/main" id="{0EF61E90-BE7E-4659-94D7-7310B9740D7F}"/>
              </a:ext>
            </a:extLst>
          </p:cNvPr>
          <p:cNvSpPr>
            <a:spLocks noGrp="1"/>
          </p:cNvSpPr>
          <p:nvPr>
            <p:ph type="title"/>
          </p:nvPr>
        </p:nvSpPr>
        <p:spPr>
          <a:xfrm>
            <a:off x="294218" y="228600"/>
            <a:ext cx="10660294" cy="992218"/>
          </a:xfrm>
        </p:spPr>
        <p:txBody>
          <a:bodyPr/>
          <a:lstStyle/>
          <a:p>
            <a:r>
              <a:rPr lang="en-US" dirty="0"/>
              <a:t>FDA RESOURCES FOR RETAILERS</a:t>
            </a:r>
          </a:p>
        </p:txBody>
      </p:sp>
    </p:spTree>
    <p:custDataLst>
      <p:tags r:id="rId1"/>
    </p:custDataLst>
    <p:extLst>
      <p:ext uri="{BB962C8B-B14F-4D97-AF65-F5344CB8AC3E}">
        <p14:creationId xmlns:p14="http://schemas.microsoft.com/office/powerpoint/2010/main" val="325156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CAAABD-1277-4691-B721-7C3911EB20FB}"/>
              </a:ext>
            </a:extLst>
          </p:cNvPr>
          <p:cNvSpPr>
            <a:spLocks noGrp="1"/>
          </p:cNvSpPr>
          <p:nvPr>
            <p:ph type="body" sz="quarter" idx="18"/>
          </p:nvPr>
        </p:nvSpPr>
        <p:spPr>
          <a:xfrm>
            <a:off x="304800" y="1294544"/>
            <a:ext cx="11582400" cy="4948077"/>
          </a:xfrm>
        </p:spPr>
        <p:txBody>
          <a:bodyPr/>
          <a:lstStyle/>
          <a:p>
            <a:pPr>
              <a:lnSpc>
                <a:spcPct val="100000"/>
              </a:lnSpc>
              <a:spcAft>
                <a:spcPts val="1200"/>
              </a:spcAft>
            </a:pPr>
            <a:r>
              <a:rPr lang="en-US" dirty="0">
                <a:solidFill>
                  <a:srgbClr val="0033CC"/>
                </a:solidFill>
                <a:hlinkClick r:id="rId3">
                  <a:extLst>
                    <a:ext uri="{A12FA001-AC4F-418D-AE19-62706E023703}">
                      <ahyp:hlinkClr xmlns:ahyp="http://schemas.microsoft.com/office/drawing/2018/hyperlinkcolor" val="tx"/>
                    </a:ext>
                  </a:extLst>
                </a:hlinkClick>
              </a:rPr>
              <a:t>Register to receive e-mail updates from CTP</a:t>
            </a:r>
            <a:br>
              <a:rPr lang="en-US" dirty="0">
                <a:solidFill>
                  <a:srgbClr val="0033CC"/>
                </a:solidFill>
              </a:rPr>
            </a:br>
            <a:r>
              <a:rPr lang="en-US" dirty="0"/>
              <a:t>https://www.fda.gov/tobacco-products/ctp-newsroom</a:t>
            </a:r>
          </a:p>
          <a:p>
            <a:pPr>
              <a:lnSpc>
                <a:spcPct val="100000"/>
              </a:lnSpc>
              <a:spcAft>
                <a:spcPts val="1200"/>
              </a:spcAft>
            </a:pPr>
            <a:r>
              <a:rPr lang="en-US" dirty="0"/>
              <a:t>Please direct additional questions to:</a:t>
            </a:r>
            <a:br>
              <a:rPr lang="en-US" dirty="0"/>
            </a:br>
            <a:r>
              <a:rPr lang="en-US" dirty="0">
                <a:solidFill>
                  <a:srgbClr val="0033CC"/>
                </a:solidFill>
                <a:hlinkClick r:id="rId4">
                  <a:extLst>
                    <a:ext uri="{A12FA001-AC4F-418D-AE19-62706E023703}">
                      <ahyp:hlinkClr xmlns:ahyp="http://schemas.microsoft.com/office/drawing/2018/hyperlinkcolor" val="tx"/>
                    </a:ext>
                  </a:extLst>
                </a:hlinkClick>
              </a:rPr>
              <a:t>AskCTP@fda.hhs.gov</a:t>
            </a:r>
            <a:r>
              <a:rPr lang="en-US" dirty="0">
                <a:solidFill>
                  <a:schemeClr val="tx2"/>
                </a:solidFill>
              </a:rPr>
              <a:t> or 1-877-287-1373</a:t>
            </a:r>
          </a:p>
          <a:p>
            <a:pPr>
              <a:lnSpc>
                <a:spcPct val="100000"/>
              </a:lnSpc>
              <a:spcAft>
                <a:spcPts val="1200"/>
              </a:spcAft>
            </a:pPr>
            <a:r>
              <a:rPr lang="en-US" dirty="0"/>
              <a:t>CTP’s Office of Small Business Assistance may be reached at: </a:t>
            </a:r>
            <a:r>
              <a:rPr lang="en-US" dirty="0">
                <a:solidFill>
                  <a:srgbClr val="0033CC"/>
                </a:solidFill>
                <a:hlinkClick r:id="rId5">
                  <a:extLst>
                    <a:ext uri="{A12FA001-AC4F-418D-AE19-62706E023703}">
                      <ahyp:hlinkClr xmlns:ahyp="http://schemas.microsoft.com/office/drawing/2018/hyperlinkcolor" val="tx"/>
                    </a:ext>
                  </a:extLst>
                </a:hlinkClick>
              </a:rPr>
              <a:t>SmallBiz.Tobacco@fda.hhs.gov</a:t>
            </a:r>
            <a:endParaRPr lang="en-US" dirty="0">
              <a:solidFill>
                <a:srgbClr val="0033CC"/>
              </a:solidFill>
            </a:endParaRPr>
          </a:p>
          <a:p>
            <a:endParaRPr lang="en-US" dirty="0"/>
          </a:p>
        </p:txBody>
      </p:sp>
      <p:sp>
        <p:nvSpPr>
          <p:cNvPr id="3" name="Title 2">
            <a:extLst>
              <a:ext uri="{FF2B5EF4-FFF2-40B4-BE49-F238E27FC236}">
                <a16:creationId xmlns:a16="http://schemas.microsoft.com/office/drawing/2014/main" id="{8000FC04-8E73-4136-83FB-B1ADB7F70010}"/>
              </a:ext>
            </a:extLst>
          </p:cNvPr>
          <p:cNvSpPr>
            <a:spLocks noGrp="1"/>
          </p:cNvSpPr>
          <p:nvPr>
            <p:ph type="title"/>
          </p:nvPr>
        </p:nvSpPr>
        <p:spPr>
          <a:xfrm>
            <a:off x="294218" y="228600"/>
            <a:ext cx="10660294" cy="992218"/>
          </a:xfrm>
        </p:spPr>
        <p:txBody>
          <a:bodyPr/>
          <a:lstStyle/>
          <a:p>
            <a:r>
              <a:rPr lang="en-US" dirty="0"/>
              <a:t>FDA POINTS OF CONTACT</a:t>
            </a:r>
          </a:p>
        </p:txBody>
      </p:sp>
    </p:spTree>
    <p:custDataLst>
      <p:tags r:id="rId1"/>
    </p:custDataLst>
    <p:extLst>
      <p:ext uri="{BB962C8B-B14F-4D97-AF65-F5344CB8AC3E}">
        <p14:creationId xmlns:p14="http://schemas.microsoft.com/office/powerpoint/2010/main" val="296008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DESIGN_ID_CTP CONTENT" val="D1gpcZwa"/>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TP Content">
  <a:themeElements>
    <a:clrScheme name="NEW_FDA_colors">
      <a:dk1>
        <a:srgbClr val="212B67"/>
      </a:dk1>
      <a:lt1>
        <a:srgbClr val="FFFFFF"/>
      </a:lt1>
      <a:dk2>
        <a:srgbClr val="333333"/>
      </a:dk2>
      <a:lt2>
        <a:srgbClr val="FFFFFF"/>
      </a:lt2>
      <a:accent1>
        <a:srgbClr val="007BBA"/>
      </a:accent1>
      <a:accent2>
        <a:srgbClr val="222B67"/>
      </a:accent2>
      <a:accent3>
        <a:srgbClr val="D9AB26"/>
      </a:accent3>
      <a:accent4>
        <a:srgbClr val="D61F3B"/>
      </a:accent4>
      <a:accent5>
        <a:srgbClr val="75787B"/>
      </a:accent5>
      <a:accent6>
        <a:srgbClr val="75787B"/>
      </a:accent6>
      <a:hlink>
        <a:srgbClr val="191EAB"/>
      </a:hlink>
      <a:folHlink>
        <a:srgbClr val="661D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57150" cmpd="thickThi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C3EC2084A4146904E30B73B289234" ma:contentTypeVersion="23" ma:contentTypeDescription="Create a new document." ma:contentTypeScope="" ma:versionID="c9c19ed627325d5e7c2725ef2d6eeb74">
  <xsd:schema xmlns:xsd="http://www.w3.org/2001/XMLSchema" xmlns:xs="http://www.w3.org/2001/XMLSchema" xmlns:p="http://schemas.microsoft.com/office/2006/metadata/properties" xmlns:ns2="beefff54-ee19-4b31-9ab3-607a8f501123" xmlns:ns3="f14ffef4-3c62-4457-8cb2-795b2ad12779" xmlns:ns4="20867c8d-1cc9-4acd-a073-94634f6a764f" targetNamespace="http://schemas.microsoft.com/office/2006/metadata/properties" ma:root="true" ma:fieldsID="26a679826358bde553751087a2ff48ac" ns2:_="" ns3:_="" ns4:_="">
    <xsd:import namespace="beefff54-ee19-4b31-9ab3-607a8f501123"/>
    <xsd:import namespace="f14ffef4-3c62-4457-8cb2-795b2ad12779"/>
    <xsd:import namespace="20867c8d-1cc9-4acd-a073-94634f6a764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DBO" minOccurs="0"/>
                <xsd:element ref="ns3:DEM" minOccurs="0"/>
                <xsd:element ref="ns3:DPAL" minOccurs="0"/>
                <xsd:element ref="ns3:DPC" minOccurs="0"/>
                <xsd:element ref="ns3:DSP" minOccurs="0"/>
                <xsd:element ref="ns3:DivisionalDueDate" minOccurs="0"/>
                <xsd:element ref="ns3:OCELeadership" minOccurs="0"/>
                <xsd:element ref="ns3:OCELeadershipDueDate" minOccurs="0"/>
                <xsd:element ref="ns3:MediaServiceObjectDetectorVersions"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4:TaxCatchAll" minOccurs="0"/>
                <xsd:element ref="ns3:MediaServiceOCR"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efff54-ee19-4b31-9ab3-607a8f5011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4ffef4-3c62-4457-8cb2-795b2ad1277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DBO" ma:index="12" nillable="true" ma:displayName="DBO" ma:format="Dropdown" ma:internalName="DBO">
      <xsd:simpleType>
        <xsd:restriction base="dms:Choice">
          <xsd:enumeration value="Pending review"/>
          <xsd:enumeration value="Under review"/>
          <xsd:enumeration value="Review complete"/>
          <xsd:enumeration value="Needs revisions"/>
        </xsd:restriction>
      </xsd:simpleType>
    </xsd:element>
    <xsd:element name="DEM" ma:index="13" nillable="true" ma:displayName="DEM" ma:format="Dropdown" ma:internalName="DEM">
      <xsd:simpleType>
        <xsd:restriction base="dms:Choice">
          <xsd:enumeration value="Pending review"/>
          <xsd:enumeration value="Under review"/>
          <xsd:enumeration value="Review completed"/>
          <xsd:enumeration value="Needs revisions"/>
        </xsd:restriction>
      </xsd:simpleType>
    </xsd:element>
    <xsd:element name="DPAL" ma:index="14" nillable="true" ma:displayName="DPAL" ma:format="Dropdown" ma:internalName="DPAL">
      <xsd:simpleType>
        <xsd:restriction base="dms:Choice">
          <xsd:enumeration value="Pending review"/>
          <xsd:enumeration value="Under review"/>
          <xsd:enumeration value="Review completed"/>
          <xsd:enumeration value="Choice 4"/>
        </xsd:restriction>
      </xsd:simpleType>
    </xsd:element>
    <xsd:element name="DPC" ma:index="15" nillable="true" ma:displayName="DPC" ma:format="Dropdown" ma:internalName="DPC">
      <xsd:simpleType>
        <xsd:restriction base="dms:Choice">
          <xsd:enumeration value="Pending review"/>
          <xsd:enumeration value="Under review"/>
          <xsd:enumeration value="Review completed"/>
          <xsd:enumeration value="Needs revisions"/>
        </xsd:restriction>
      </xsd:simpleType>
    </xsd:element>
    <xsd:element name="DSP" ma:index="16" nillable="true" ma:displayName="DSP" ma:format="Dropdown" ma:internalName="DSP">
      <xsd:simpleType>
        <xsd:restriction base="dms:Choice">
          <xsd:enumeration value="Pending review"/>
          <xsd:enumeration value="Under review"/>
          <xsd:enumeration value="Review completed"/>
          <xsd:enumeration value="Review completed"/>
        </xsd:restriction>
      </xsd:simpleType>
    </xsd:element>
    <xsd:element name="DivisionalDueDate" ma:index="17" nillable="true" ma:displayName="Divisional Due Date" ma:format="DateTime" ma:internalName="DivisionalDueDate">
      <xsd:simpleType>
        <xsd:restriction base="dms:DateTime"/>
      </xsd:simpleType>
    </xsd:element>
    <xsd:element name="OCELeadership" ma:index="18" nillable="true" ma:displayName="OCE Leadership" ma:format="Dropdown" ma:internalName="OCELeadership">
      <xsd:simpleType>
        <xsd:restriction base="dms:Choice">
          <xsd:enumeration value="Pending review"/>
          <xsd:enumeration value="Under review"/>
          <xsd:enumeration value="Review completed/Document cleared"/>
          <xsd:enumeration value="Needs revisions"/>
        </xsd:restriction>
      </xsd:simpleType>
    </xsd:element>
    <xsd:element name="OCELeadershipDueDate" ma:index="19" nillable="true" ma:displayName="OCE Leadership Due Date" ma:format="DateTime" ma:internalName="OCELeadershipDueDate">
      <xsd:simpleType>
        <xsd:restriction base="dms:DateTim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79cf906e-e933-44a8-8421-1c91ada6f122" ma:termSetId="09814cd3-568e-fe90-9814-8d621ff8fb84" ma:anchorId="fba54fb3-c3e1-fe81-a776-ca4b69148c4d" ma:open="true" ma:isKeyword="false">
      <xsd:complexType>
        <xsd:sequence>
          <xsd:element ref="pc:Terms" minOccurs="0" maxOccurs="1"/>
        </xsd:sequence>
      </xsd:complexType>
    </xsd:element>
    <xsd:element name="MediaServiceOCR" ma:index="28" nillable="true" ma:displayName="Extracted Text" ma:internalName="MediaServiceOCR" ma:readOnly="true">
      <xsd:simpleType>
        <xsd:restriction base="dms:Note">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Location" ma:index="3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867c8d-1cc9-4acd-a073-94634f6a764f"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2ad9817d-bb6d-48a0-b5f7-412abc2e312d}" ma:internalName="TaxCatchAll" ma:showField="CatchAllData" ma:web="55806e25-2472-48df-91f5-2c650834f9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visionalDueDate xmlns="f14ffef4-3c62-4457-8cb2-795b2ad12779" xsi:nil="true"/>
    <DEM xmlns="f14ffef4-3c62-4457-8cb2-795b2ad12779" xsi:nil="true"/>
    <DPAL xmlns="f14ffef4-3c62-4457-8cb2-795b2ad12779" xsi:nil="true"/>
    <DSP xmlns="f14ffef4-3c62-4457-8cb2-795b2ad12779" xsi:nil="true"/>
    <TaxCatchAll xmlns="20867c8d-1cc9-4acd-a073-94634f6a764f" xsi:nil="true"/>
    <lcf76f155ced4ddcb4097134ff3c332f xmlns="f14ffef4-3c62-4457-8cb2-795b2ad12779">
      <Terms xmlns="http://schemas.microsoft.com/office/infopath/2007/PartnerControls"/>
    </lcf76f155ced4ddcb4097134ff3c332f>
    <DPC xmlns="f14ffef4-3c62-4457-8cb2-795b2ad12779" xsi:nil="true"/>
    <OCELeadershipDueDate xmlns="f14ffef4-3c62-4457-8cb2-795b2ad12779" xsi:nil="true"/>
    <DBO xmlns="f14ffef4-3c62-4457-8cb2-795b2ad12779" xsi:nil="true"/>
    <OCELeadership xmlns="f14ffef4-3c62-4457-8cb2-795b2ad1277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B4A1AA-EAA0-410A-A165-FE7423506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efff54-ee19-4b31-9ab3-607a8f501123"/>
    <ds:schemaRef ds:uri="f14ffef4-3c62-4457-8cb2-795b2ad12779"/>
    <ds:schemaRef ds:uri="20867c8d-1cc9-4acd-a073-94634f6a76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03773F-1F24-432B-9B9C-CF2E737A5977}">
  <ds:schemaRefs>
    <ds:schemaRef ds:uri="20867c8d-1cc9-4acd-a073-94634f6a764f"/>
    <ds:schemaRef ds:uri="http://www.w3.org/XML/1998/namespace"/>
    <ds:schemaRef ds:uri="http://purl.org/dc/dcmitype/"/>
    <ds:schemaRef ds:uri="http://schemas.microsoft.com/office/infopath/2007/PartnerControls"/>
    <ds:schemaRef ds:uri="http://purl.org/dc/terms/"/>
    <ds:schemaRef ds:uri="http://schemas.openxmlformats.org/package/2006/metadata/core-properties"/>
    <ds:schemaRef ds:uri="beefff54-ee19-4b31-9ab3-607a8f501123"/>
    <ds:schemaRef ds:uri="http://schemas.microsoft.com/office/2006/documentManagement/types"/>
    <ds:schemaRef ds:uri="f14ffef4-3c62-4457-8cb2-795b2ad12779"/>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830086C-5C42-438B-ADA1-4C1555FAA27B}">
  <ds:schemaRefs>
    <ds:schemaRef ds:uri="http://schemas.microsoft.com/sharepoint/v3/contenttype/forms"/>
  </ds:schemaRefs>
</ds:datastoreItem>
</file>

<file path=docMetadata/LabelInfo.xml><?xml version="1.0" encoding="utf-8"?>
<clbl:labelList xmlns:clbl="http://schemas.microsoft.com/office/2020/mipLabelMetadata">
  <clbl:label id="{7d2fdb41-339c-4257-87f2-a665730b31fc}" enabled="0" method="" siteId="{7d2fdb41-339c-4257-87f2-a665730b31fc}" removed="1"/>
</clbl:labelList>
</file>

<file path=docProps/app.xml><?xml version="1.0" encoding="utf-8"?>
<Properties xmlns="http://schemas.openxmlformats.org/officeDocument/2006/extended-properties" xmlns:vt="http://schemas.openxmlformats.org/officeDocument/2006/docPropsVTypes">
  <Template/>
  <TotalTime>7226</TotalTime>
  <Words>471</Words>
  <Application>Microsoft Office PowerPoint</Application>
  <PresentationFormat>Widescreen</PresentationFormat>
  <Paragraphs>30</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Lucida Grande</vt:lpstr>
      <vt:lpstr>Wingdings</vt:lpstr>
      <vt:lpstr>CTP Content</vt:lpstr>
      <vt:lpstr>Tobacco 21: update for retailers</vt:lpstr>
      <vt:lpstr>agenda</vt:lpstr>
      <vt:lpstr>Brick and Mortar Retail Stores and Tobacco 21: How to comply with fda tobacco sale regulations </vt:lpstr>
      <vt:lpstr>Online Retailers and tobacco 21: How to comply  with fda tobacco sale regulations</vt:lpstr>
      <vt:lpstr>Enforcement: Federal Minimum Age  for the sale of Tobacco Products</vt:lpstr>
      <vt:lpstr>FDA RESOURCES FOR RETAILERS</vt:lpstr>
      <vt:lpstr>FDA POINTS OF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21: Update for Retailers</dc:title>
  <dc:subject>This presentation by the FDA’s Center for Tobacco Products provides an update on Tobacco 21. Specifically, the presentation provides details on how to comply with the FDA tobacco sale regulations and includes additional resources.</dc:subject>
  <dc:creator>U.S. Food and Drug Administration;Center for Tobacco Products</dc:creator>
  <cp:keywords>U.S. Food and Drug Administration, FDA, Center for Tobacco Products, CTP, Tobacco, Regulation, Compliance, Tobacco 21</cp:keywords>
  <cp:lastModifiedBy>Guy Hendrickson</cp:lastModifiedBy>
  <cp:revision>1055</cp:revision>
  <cp:lastPrinted>2014-10-15T19:58:27Z</cp:lastPrinted>
  <dcterms:created xsi:type="dcterms:W3CDTF">2014-05-28T11:49:16Z</dcterms:created>
  <dcterms:modified xsi:type="dcterms:W3CDTF">2025-03-05T01:37:01Z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829a4d72-37db-4e96-bbca-8f7a3502fbc9</vt:lpwstr>
  </property>
  <property fmtid="{D5CDD505-2E9C-101B-9397-08002B2CF9AE}" pid="3" name="ContentTypeId">
    <vt:lpwstr>0x010100260C3EC2084A4146904E30B73B289234</vt:lpwstr>
  </property>
  <property fmtid="{D5CDD505-2E9C-101B-9397-08002B2CF9AE}" pid="4" name="ArticulateGUID">
    <vt:lpwstr>1304A21E-D58E-494F-825C-38A9B07B22CA</vt:lpwstr>
  </property>
  <property fmtid="{D5CDD505-2E9C-101B-9397-08002B2CF9AE}" pid="5" name="ArticulatePath">
    <vt:lpwstr>Tobacco 21 Update for Retailers Updated Jan-2025</vt:lpwstr>
  </property>
</Properties>
</file>