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0C93-4E0D-25DC-0FCB-21899B003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2BA5F-7A68-0112-E18C-D27B8141C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05E71-DAC0-7B19-44C2-721DC05C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E161A-B9BF-62B7-5B7F-CD8C33ED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FE7E-672F-7C38-702C-B2DFF625C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9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A9326-6A6A-9557-DE2C-EC307565C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70D5A-7C6D-89CC-AE00-2A61EDEB0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5E6C6-156D-0601-400A-678A0A6E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186FA-9C86-664E-E6A3-D888B953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A6C9-DC80-6C4F-9331-5E93A4810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2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BA7203-50DF-98D2-D0EB-B1819A72D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2C143-5224-2E8B-4503-FCAB7B0F0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EAD6A-3DE4-7264-0B6C-476E9F0B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D7BE-607D-A2DE-C46B-B7552CBFC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69C36-D7FD-7AD5-EE59-C4B740C0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1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F2637-E274-4EB2-0B1A-B3CDAB95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22306-EFD1-1E46-8071-99A7535DD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16B2B-75E4-5E67-82F6-A8036E31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22B65-BEAE-43A0-9F20-719E236E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D9E6F-E595-183F-E5FC-8D567DEF9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1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E0A59-5448-242B-E917-5FA66A6D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F4870-C2E0-9D28-8E21-1201A8BCC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C73EA-A914-BD14-AA9A-2CAD7024D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D8EF3-0EC4-806A-B2B5-316AB0E4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77995-6D4A-2D57-6BDD-F1787837C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5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FCE70-8C26-8CD7-26A1-F9408F82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7F50F-2DD9-659B-F09C-1746CE95E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633C7-C293-FC83-0D57-6D3FA68F5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9CA4E-E6EB-0063-183D-003E74F74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5E742-1397-5C6B-70C9-68AE5A80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89556-EA69-B096-99DD-F79F75CD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3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CB57-A58B-4B77-FFE9-499679C17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EF4E2-482E-9A1E-B065-468410347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1527F-F694-D6E4-ADC1-783E0CC87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5E6348-2D0B-4D53-4A60-D3BE558E2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34AA8-0F7F-D6B1-B996-84B6B5098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30CF7B-03BA-B947-070F-0D018AF6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7410B0-B305-5BCE-2347-1EF2C7A4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615BC3-30EE-695C-59FF-2902D18B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2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9D004-6F14-624E-4DFD-E6F240D56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72C362-200C-6E7B-2CF4-E4CF905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C5CA45-46FE-316C-BC31-7E40B9818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604396-774C-15DF-4D7C-7F98DED1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5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DBC4AD-B75A-8BD2-317F-26ABB397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BE26BE-2FC6-B1AA-FC74-DA65D070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5DE13-CAE9-66C8-B0B4-80A51768F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0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FCC7C-64FD-3576-C06E-AFB8F9B67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18167-BCAC-FF5A-9928-DA286D6F1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3750B-99A5-857A-7FBA-DD1F8E5FC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196C2-0BF5-3B98-1FDB-31B06990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17955-7C17-903C-4EE3-F99A9BF0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25B46-0D40-9CDA-B200-68869B1DB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2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3B1AF-2682-9E3C-FAA8-E0A73C457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FA065E-7278-8FA0-1657-5A719C886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B3E36-5B59-A878-6E87-21D604072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2A1A5-4323-2605-2784-44ECB6FC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A29B2-2D70-D157-C894-15AA34B89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EABB0-38D0-C529-166E-3E1129347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8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45FB6E-3992-8247-C413-F117BD13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9352B-33AB-8AA9-7C8C-04C280020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4957D-3849-57E9-8077-33F9512848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8DBF1-8D53-4FB3-9C14-1C833D24B1D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8A4E1-BD1B-0357-EC6A-5AEEA82DD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08F57-7846-5D67-FCAF-4FB712557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04304-C2F3-4DF0-A8E3-F44C9210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7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Photo of James Armitage, MD.">
            <a:extLst>
              <a:ext uri="{FF2B5EF4-FFF2-40B4-BE49-F238E27FC236}">
                <a16:creationId xmlns:a16="http://schemas.microsoft.com/office/drawing/2014/main" id="{7DD38B7F-3EEE-88F6-237C-F0B1255998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37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Goldberg, Kirsten</dc:creator>
  <cp:lastModifiedBy>Goldberg, Kirsten</cp:lastModifiedBy>
  <cp:revision>1</cp:revision>
  <dcterms:created xsi:type="dcterms:W3CDTF">2024-02-12T21:16:28Z</dcterms:created>
  <dcterms:modified xsi:type="dcterms:W3CDTF">2024-02-12T21:18:12Z</dcterms:modified>
</cp:coreProperties>
</file>