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A0C93-4E0D-25DC-0FCB-21899B003A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22BA5F-7A68-0112-E18C-D27B8141CD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405E71-DAC0-7B19-44C2-721DC05C0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DBF1-8D53-4FB3-9C14-1C833D24B1D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EE161A-B9BF-62B7-5B7F-CD8C33ED1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0FE7E-672F-7C38-702C-B2DFF625C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4304-C2F3-4DF0-A8E3-F44C92104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096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A9326-6A6A-9557-DE2C-EC307565C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170D5A-7C6D-89CC-AE00-2A61EDEB08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55E6C6-156D-0601-400A-678A0A6E5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DBF1-8D53-4FB3-9C14-1C833D24B1D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1186FA-9C86-664E-E6A3-D888B953B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BA6C9-DC80-6C4F-9331-5E93A4810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4304-C2F3-4DF0-A8E3-F44C92104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23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BA7203-50DF-98D2-D0EB-B1819A72D0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B2C143-5224-2E8B-4503-FCAB7B0F0D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EAD6A-3DE4-7264-0B6C-476E9F0B1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DBF1-8D53-4FB3-9C14-1C833D24B1D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8D7BE-607D-A2DE-C46B-B7552CBFC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69C36-D7FD-7AD5-EE59-C4B740C00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4304-C2F3-4DF0-A8E3-F44C92104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11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F2637-E274-4EB2-0B1A-B3CDAB95C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22306-EFD1-1E46-8071-99A7535DD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16B2B-75E4-5E67-82F6-A8036E318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DBF1-8D53-4FB3-9C14-1C833D24B1D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022B65-BEAE-43A0-9F20-719E236E6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8D9E6F-E595-183F-E5FC-8D567DEF9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4304-C2F3-4DF0-A8E3-F44C92104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117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E0A59-5448-242B-E917-5FA66A6D2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4F4870-C2E0-9D28-8E21-1201A8BCC0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6C73EA-A914-BD14-AA9A-2CAD7024D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DBF1-8D53-4FB3-9C14-1C833D24B1D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D8EF3-0EC4-806A-B2B5-316AB0E49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77995-6D4A-2D57-6BDD-F1787837C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4304-C2F3-4DF0-A8E3-F44C92104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55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FCE70-8C26-8CD7-26A1-F9408F827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7F50F-2DD9-659B-F09C-1746CE95EA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6633C7-C293-FC83-0D57-6D3FA68F5B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49CA4E-E6EB-0063-183D-003E74F74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DBF1-8D53-4FB3-9C14-1C833D24B1D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D5E742-1397-5C6B-70C9-68AE5A80F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89556-EA69-B096-99DD-F79F75CD6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4304-C2F3-4DF0-A8E3-F44C92104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239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4CB57-A58B-4B77-FFE9-499679C17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1EF4E2-482E-9A1E-B065-468410347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01527F-F694-D6E4-ADC1-783E0CC87D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5E6348-2D0B-4D53-4A60-D3BE558E2D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434AA8-0F7F-D6B1-B996-84B6B5098B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30CF7B-03BA-B947-070F-0D018AF6E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DBF1-8D53-4FB3-9C14-1C833D24B1D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7410B0-B305-5BCE-2347-1EF2C7A4D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615BC3-30EE-695C-59FF-2902D18BE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4304-C2F3-4DF0-A8E3-F44C92104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25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9D004-6F14-624E-4DFD-E6F240D56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72C362-200C-6E7B-2CF4-E4CF905E4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DBF1-8D53-4FB3-9C14-1C833D24B1D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C5CA45-46FE-316C-BC31-7E40B9818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604396-774C-15DF-4D7C-7F98DED1D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4304-C2F3-4DF0-A8E3-F44C92104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58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DBC4AD-B75A-8BD2-317F-26ABB397F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DBF1-8D53-4FB3-9C14-1C833D24B1D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BE26BE-2FC6-B1AA-FC74-DA65D0702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D5DE13-CAE9-66C8-B0B4-80A51768F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4304-C2F3-4DF0-A8E3-F44C92104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40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FCC7C-64FD-3576-C06E-AFB8F9B67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18167-BCAC-FF5A-9928-DA286D6F1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33750B-99A5-857A-7FBA-DD1F8E5FC4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7196C2-0BF5-3B98-1FDB-31B069904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DBF1-8D53-4FB3-9C14-1C833D24B1D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217955-7C17-903C-4EE3-F99A9BF02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625B46-0D40-9CDA-B200-68869B1DB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4304-C2F3-4DF0-A8E3-F44C92104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82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3B1AF-2682-9E3C-FAA8-E0A73C457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FA065E-7278-8FA0-1657-5A719C8864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4B3E36-5B59-A878-6E87-21D604072A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82A1A5-4323-2605-2784-44ECB6FCF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DBF1-8D53-4FB3-9C14-1C833D24B1D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AA29B2-2D70-D157-C894-15AA34B89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6EABB0-38D0-C529-166E-3E1129347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4304-C2F3-4DF0-A8E3-F44C92104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85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45FB6E-3992-8247-C413-F117BD13F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D9352B-33AB-8AA9-7C8C-04C280020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4957D-3849-57E9-8077-33F9512848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8DBF1-8D53-4FB3-9C14-1C833D24B1D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8A4E1-BD1B-0357-EC6A-5AEEA82DD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E08F57-7846-5D67-FCAF-4FB712557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04304-C2F3-4DF0-A8E3-F44C92104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87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icture 4" descr="Photo of James Armitage, MD.">
            <a:extLst>
              <a:ext uri="{FF2B5EF4-FFF2-40B4-BE49-F238E27FC236}">
                <a16:creationId xmlns:a16="http://schemas.microsoft.com/office/drawing/2014/main" id="{7DD38B7F-3EEE-88F6-237C-F0B1255998B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379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Goldberg, Kirsten</dc:creator>
  <cp:lastModifiedBy>Goldberg, Kirsten</cp:lastModifiedBy>
  <cp:revision>1</cp:revision>
  <dcterms:created xsi:type="dcterms:W3CDTF">2024-02-12T21:16:28Z</dcterms:created>
  <dcterms:modified xsi:type="dcterms:W3CDTF">2024-02-12T21:18:12Z</dcterms:modified>
</cp:coreProperties>
</file>