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74" r:id="rId4"/>
    <p:sldMasterId id="2147483811" r:id="rId5"/>
    <p:sldMasterId id="2147483825" r:id="rId6"/>
  </p:sldMasterIdLst>
  <p:notesMasterIdLst>
    <p:notesMasterId r:id="rId11"/>
  </p:notesMasterIdLst>
  <p:handoutMasterIdLst>
    <p:handoutMasterId r:id="rId12"/>
  </p:handoutMasterIdLst>
  <p:sldIdLst>
    <p:sldId id="820" r:id="rId7"/>
    <p:sldId id="1647" r:id="rId8"/>
    <p:sldId id="2145706693" r:id="rId9"/>
    <p:sldId id="270" r:id="rId10"/>
  </p:sldIdLst>
  <p:sldSz cx="9144000" cy="6858000" type="screen4x3"/>
  <p:notesSz cx="7010400" cy="92964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EF46C41-4835-4518-8565-92EBFD0239D8}">
          <p14:sldIdLst>
            <p14:sldId id="820"/>
            <p14:sldId id="1647"/>
            <p14:sldId id="2145706693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CBA"/>
    <a:srgbClr val="0099FF"/>
    <a:srgbClr val="3366FF"/>
    <a:srgbClr val="CCFF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49" autoAdjust="0"/>
    <p:restoredTop sz="94724" autoAdjust="0"/>
  </p:normalViewPr>
  <p:slideViewPr>
    <p:cSldViewPr snapToGrid="0" snapToObjects="1">
      <p:cViewPr varScale="1">
        <p:scale>
          <a:sx n="92" d="100"/>
          <a:sy n="92" d="100"/>
        </p:scale>
        <p:origin x="1789" y="48"/>
      </p:cViewPr>
      <p:guideLst>
        <p:guide orient="horz" pos="2160"/>
        <p:guide pos="2880"/>
        <p:guide orient="horz" pos="2260"/>
      </p:guideLst>
    </p:cSldViewPr>
  </p:slideViewPr>
  <p:outlineViewPr>
    <p:cViewPr>
      <p:scale>
        <a:sx n="33" d="100"/>
        <a:sy n="33" d="100"/>
      </p:scale>
      <p:origin x="0" y="37291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295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ags" Target="tags/tag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odsky, Eric" userId="cbc245e9-14a1-4343-81c6-b6e5b4043d03" providerId="ADAL" clId="{0F765E54-7300-40DB-BE87-0EC1F946891F}"/>
    <pc:docChg chg="undo custSel addSld delSld modSld addMainMaster delMainMaster modSection">
      <pc:chgData name="Brodsky, Eric" userId="cbc245e9-14a1-4343-81c6-b6e5b4043d03" providerId="ADAL" clId="{0F765E54-7300-40DB-BE87-0EC1F946891F}" dt="2023-07-09T03:01:04.324" v="44" actId="1076"/>
      <pc:docMkLst>
        <pc:docMk/>
      </pc:docMkLst>
      <pc:sldChg chg="add del">
        <pc:chgData name="Brodsky, Eric" userId="cbc245e9-14a1-4343-81c6-b6e5b4043d03" providerId="ADAL" clId="{0F765E54-7300-40DB-BE87-0EC1F946891F}" dt="2023-07-09T02:59:36.965" v="7" actId="2696"/>
        <pc:sldMkLst>
          <pc:docMk/>
          <pc:sldMk cId="163978595" sldId="270"/>
        </pc:sldMkLst>
      </pc:sldChg>
      <pc:sldChg chg="del">
        <pc:chgData name="Brodsky, Eric" userId="cbc245e9-14a1-4343-81c6-b6e5b4043d03" providerId="ADAL" clId="{0F765E54-7300-40DB-BE87-0EC1F946891F}" dt="2023-07-09T02:59:17.498" v="2" actId="2696"/>
        <pc:sldMkLst>
          <pc:docMk/>
          <pc:sldMk cId="686091196" sldId="321"/>
        </pc:sldMkLst>
      </pc:sldChg>
      <pc:sldChg chg="add del">
        <pc:chgData name="Brodsky, Eric" userId="cbc245e9-14a1-4343-81c6-b6e5b4043d03" providerId="ADAL" clId="{0F765E54-7300-40DB-BE87-0EC1F946891F}" dt="2023-07-09T02:59:42.622" v="8" actId="2696"/>
        <pc:sldMkLst>
          <pc:docMk/>
          <pc:sldMk cId="3118672425" sldId="423"/>
        </pc:sldMkLst>
      </pc:sldChg>
      <pc:sldChg chg="add del">
        <pc:chgData name="Brodsky, Eric" userId="cbc245e9-14a1-4343-81c6-b6e5b4043d03" providerId="ADAL" clId="{0F765E54-7300-40DB-BE87-0EC1F946891F}" dt="2023-07-09T02:59:42.622" v="8" actId="2696"/>
        <pc:sldMkLst>
          <pc:docMk/>
          <pc:sldMk cId="3415848234" sldId="464"/>
        </pc:sldMkLst>
      </pc:sldChg>
      <pc:sldChg chg="add del">
        <pc:chgData name="Brodsky, Eric" userId="cbc245e9-14a1-4343-81c6-b6e5b4043d03" providerId="ADAL" clId="{0F765E54-7300-40DB-BE87-0EC1F946891F}" dt="2023-07-09T02:59:42.622" v="8" actId="2696"/>
        <pc:sldMkLst>
          <pc:docMk/>
          <pc:sldMk cId="3236061593" sldId="465"/>
        </pc:sldMkLst>
      </pc:sldChg>
      <pc:sldChg chg="add del">
        <pc:chgData name="Brodsky, Eric" userId="cbc245e9-14a1-4343-81c6-b6e5b4043d03" providerId="ADAL" clId="{0F765E54-7300-40DB-BE87-0EC1F946891F}" dt="2023-07-09T02:59:42.622" v="8" actId="2696"/>
        <pc:sldMkLst>
          <pc:docMk/>
          <pc:sldMk cId="1178992803" sldId="466"/>
        </pc:sldMkLst>
      </pc:sldChg>
      <pc:sldChg chg="add del">
        <pc:chgData name="Brodsky, Eric" userId="cbc245e9-14a1-4343-81c6-b6e5b4043d03" providerId="ADAL" clId="{0F765E54-7300-40DB-BE87-0EC1F946891F}" dt="2023-07-09T02:59:49.187" v="9" actId="2696"/>
        <pc:sldMkLst>
          <pc:docMk/>
          <pc:sldMk cId="2538546415" sldId="593"/>
        </pc:sldMkLst>
      </pc:sldChg>
      <pc:sldChg chg="del">
        <pc:chgData name="Brodsky, Eric" userId="cbc245e9-14a1-4343-81c6-b6e5b4043d03" providerId="ADAL" clId="{0F765E54-7300-40DB-BE87-0EC1F946891F}" dt="2023-07-09T02:59:11.734" v="0" actId="2696"/>
        <pc:sldMkLst>
          <pc:docMk/>
          <pc:sldMk cId="4095785381" sldId="639"/>
        </pc:sldMkLst>
      </pc:sldChg>
      <pc:sldChg chg="del">
        <pc:chgData name="Brodsky, Eric" userId="cbc245e9-14a1-4343-81c6-b6e5b4043d03" providerId="ADAL" clId="{0F765E54-7300-40DB-BE87-0EC1F946891F}" dt="2023-07-09T02:59:11.734" v="0" actId="2696"/>
        <pc:sldMkLst>
          <pc:docMk/>
          <pc:sldMk cId="3063878253" sldId="721"/>
        </pc:sldMkLst>
      </pc:sldChg>
      <pc:sldChg chg="del">
        <pc:chgData name="Brodsky, Eric" userId="cbc245e9-14a1-4343-81c6-b6e5b4043d03" providerId="ADAL" clId="{0F765E54-7300-40DB-BE87-0EC1F946891F}" dt="2023-07-09T02:59:11.734" v="0" actId="2696"/>
        <pc:sldMkLst>
          <pc:docMk/>
          <pc:sldMk cId="366437454" sldId="791"/>
        </pc:sldMkLst>
      </pc:sldChg>
      <pc:sldChg chg="del">
        <pc:chgData name="Brodsky, Eric" userId="cbc245e9-14a1-4343-81c6-b6e5b4043d03" providerId="ADAL" clId="{0F765E54-7300-40DB-BE87-0EC1F946891F}" dt="2023-07-09T02:59:11.734" v="0" actId="2696"/>
        <pc:sldMkLst>
          <pc:docMk/>
          <pc:sldMk cId="3076495043" sldId="814"/>
        </pc:sldMkLst>
      </pc:sldChg>
      <pc:sldChg chg="del">
        <pc:chgData name="Brodsky, Eric" userId="cbc245e9-14a1-4343-81c6-b6e5b4043d03" providerId="ADAL" clId="{0F765E54-7300-40DB-BE87-0EC1F946891F}" dt="2023-07-09T02:59:11.734" v="0" actId="2696"/>
        <pc:sldMkLst>
          <pc:docMk/>
          <pc:sldMk cId="4272260565" sldId="815"/>
        </pc:sldMkLst>
      </pc:sldChg>
      <pc:sldChg chg="del">
        <pc:chgData name="Brodsky, Eric" userId="cbc245e9-14a1-4343-81c6-b6e5b4043d03" providerId="ADAL" clId="{0F765E54-7300-40DB-BE87-0EC1F946891F}" dt="2023-07-09T02:59:11.734" v="0" actId="2696"/>
        <pc:sldMkLst>
          <pc:docMk/>
          <pc:sldMk cId="2520197740" sldId="818"/>
        </pc:sldMkLst>
      </pc:sldChg>
      <pc:sldChg chg="modSp mod">
        <pc:chgData name="Brodsky, Eric" userId="cbc245e9-14a1-4343-81c6-b6e5b4043d03" providerId="ADAL" clId="{0F765E54-7300-40DB-BE87-0EC1F946891F}" dt="2023-07-09T03:00:43.984" v="15" actId="14100"/>
        <pc:sldMkLst>
          <pc:docMk/>
          <pc:sldMk cId="2356096969" sldId="820"/>
        </pc:sldMkLst>
        <pc:spChg chg="mod">
          <ac:chgData name="Brodsky, Eric" userId="cbc245e9-14a1-4343-81c6-b6e5b4043d03" providerId="ADAL" clId="{0F765E54-7300-40DB-BE87-0EC1F946891F}" dt="2023-07-09T03:00:43.984" v="15" actId="14100"/>
          <ac:spMkLst>
            <pc:docMk/>
            <pc:sldMk cId="2356096969" sldId="820"/>
            <ac:spMk id="2" creationId="{00000000-0000-0000-0000-000000000000}"/>
          </ac:spMkLst>
        </pc:spChg>
      </pc:sldChg>
      <pc:sldChg chg="del">
        <pc:chgData name="Brodsky, Eric" userId="cbc245e9-14a1-4343-81c6-b6e5b4043d03" providerId="ADAL" clId="{0F765E54-7300-40DB-BE87-0EC1F946891F}" dt="2023-07-09T02:59:15.195" v="1" actId="2696"/>
        <pc:sldMkLst>
          <pc:docMk/>
          <pc:sldMk cId="2811944178" sldId="827"/>
        </pc:sldMkLst>
      </pc:sldChg>
      <pc:sldChg chg="del">
        <pc:chgData name="Brodsky, Eric" userId="cbc245e9-14a1-4343-81c6-b6e5b4043d03" providerId="ADAL" clId="{0F765E54-7300-40DB-BE87-0EC1F946891F}" dt="2023-07-09T02:59:15.195" v="1" actId="2696"/>
        <pc:sldMkLst>
          <pc:docMk/>
          <pc:sldMk cId="3910978174" sldId="830"/>
        </pc:sldMkLst>
      </pc:sldChg>
      <pc:sldChg chg="del">
        <pc:chgData name="Brodsky, Eric" userId="cbc245e9-14a1-4343-81c6-b6e5b4043d03" providerId="ADAL" clId="{0F765E54-7300-40DB-BE87-0EC1F946891F}" dt="2023-07-09T02:59:15.195" v="1" actId="2696"/>
        <pc:sldMkLst>
          <pc:docMk/>
          <pc:sldMk cId="563311376" sldId="845"/>
        </pc:sldMkLst>
      </pc:sldChg>
      <pc:sldChg chg="del">
        <pc:chgData name="Brodsky, Eric" userId="cbc245e9-14a1-4343-81c6-b6e5b4043d03" providerId="ADAL" clId="{0F765E54-7300-40DB-BE87-0EC1F946891F}" dt="2023-07-09T02:59:15.195" v="1" actId="2696"/>
        <pc:sldMkLst>
          <pc:docMk/>
          <pc:sldMk cId="4095498751" sldId="848"/>
        </pc:sldMkLst>
      </pc:sldChg>
      <pc:sldChg chg="del">
        <pc:chgData name="Brodsky, Eric" userId="cbc245e9-14a1-4343-81c6-b6e5b4043d03" providerId="ADAL" clId="{0F765E54-7300-40DB-BE87-0EC1F946891F}" dt="2023-07-09T02:59:52.783" v="10" actId="2696"/>
        <pc:sldMkLst>
          <pc:docMk/>
          <pc:sldMk cId="2868444360" sldId="853"/>
        </pc:sldMkLst>
      </pc:sldChg>
      <pc:sldChg chg="del">
        <pc:chgData name="Brodsky, Eric" userId="cbc245e9-14a1-4343-81c6-b6e5b4043d03" providerId="ADAL" clId="{0F765E54-7300-40DB-BE87-0EC1F946891F}" dt="2023-07-09T02:59:11.734" v="0" actId="2696"/>
        <pc:sldMkLst>
          <pc:docMk/>
          <pc:sldMk cId="3111418361" sldId="854"/>
        </pc:sldMkLst>
      </pc:sldChg>
      <pc:sldChg chg="del">
        <pc:chgData name="Brodsky, Eric" userId="cbc245e9-14a1-4343-81c6-b6e5b4043d03" providerId="ADAL" clId="{0F765E54-7300-40DB-BE87-0EC1F946891F}" dt="2023-07-09T02:59:11.734" v="0" actId="2696"/>
        <pc:sldMkLst>
          <pc:docMk/>
          <pc:sldMk cId="3628967820" sldId="857"/>
        </pc:sldMkLst>
      </pc:sldChg>
      <pc:sldChg chg="del">
        <pc:chgData name="Brodsky, Eric" userId="cbc245e9-14a1-4343-81c6-b6e5b4043d03" providerId="ADAL" clId="{0F765E54-7300-40DB-BE87-0EC1F946891F}" dt="2023-07-09T02:59:24.451" v="3" actId="2696"/>
        <pc:sldMkLst>
          <pc:docMk/>
          <pc:sldMk cId="4265065078" sldId="999"/>
        </pc:sldMkLst>
      </pc:sldChg>
      <pc:sldChg chg="del">
        <pc:chgData name="Brodsky, Eric" userId="cbc245e9-14a1-4343-81c6-b6e5b4043d03" providerId="ADAL" clId="{0F765E54-7300-40DB-BE87-0EC1F946891F}" dt="2023-07-09T02:59:30.079" v="5" actId="2696"/>
        <pc:sldMkLst>
          <pc:docMk/>
          <pc:sldMk cId="2607277" sldId="1000"/>
        </pc:sldMkLst>
      </pc:sldChg>
      <pc:sldChg chg="del">
        <pc:chgData name="Brodsky, Eric" userId="cbc245e9-14a1-4343-81c6-b6e5b4043d03" providerId="ADAL" clId="{0F765E54-7300-40DB-BE87-0EC1F946891F}" dt="2023-07-09T02:59:30.079" v="5" actId="2696"/>
        <pc:sldMkLst>
          <pc:docMk/>
          <pc:sldMk cId="1206449217" sldId="1003"/>
        </pc:sldMkLst>
      </pc:sldChg>
      <pc:sldChg chg="del">
        <pc:chgData name="Brodsky, Eric" userId="cbc245e9-14a1-4343-81c6-b6e5b4043d03" providerId="ADAL" clId="{0F765E54-7300-40DB-BE87-0EC1F946891F}" dt="2023-07-09T02:59:30.079" v="5" actId="2696"/>
        <pc:sldMkLst>
          <pc:docMk/>
          <pc:sldMk cId="870758370" sldId="1004"/>
        </pc:sldMkLst>
      </pc:sldChg>
      <pc:sldChg chg="del">
        <pc:chgData name="Brodsky, Eric" userId="cbc245e9-14a1-4343-81c6-b6e5b4043d03" providerId="ADAL" clId="{0F765E54-7300-40DB-BE87-0EC1F946891F}" dt="2023-07-09T02:59:24.451" v="3" actId="2696"/>
        <pc:sldMkLst>
          <pc:docMk/>
          <pc:sldMk cId="1196294250" sldId="1014"/>
        </pc:sldMkLst>
      </pc:sldChg>
      <pc:sldChg chg="del">
        <pc:chgData name="Brodsky, Eric" userId="cbc245e9-14a1-4343-81c6-b6e5b4043d03" providerId="ADAL" clId="{0F765E54-7300-40DB-BE87-0EC1F946891F}" dt="2023-07-09T02:59:24.451" v="3" actId="2696"/>
        <pc:sldMkLst>
          <pc:docMk/>
          <pc:sldMk cId="3614457538" sldId="1015"/>
        </pc:sldMkLst>
      </pc:sldChg>
      <pc:sldChg chg="del">
        <pc:chgData name="Brodsky, Eric" userId="cbc245e9-14a1-4343-81c6-b6e5b4043d03" providerId="ADAL" clId="{0F765E54-7300-40DB-BE87-0EC1F946891F}" dt="2023-07-09T02:59:30.079" v="5" actId="2696"/>
        <pc:sldMkLst>
          <pc:docMk/>
          <pc:sldMk cId="928700147" sldId="1016"/>
        </pc:sldMkLst>
      </pc:sldChg>
      <pc:sldChg chg="del">
        <pc:chgData name="Brodsky, Eric" userId="cbc245e9-14a1-4343-81c6-b6e5b4043d03" providerId="ADAL" clId="{0F765E54-7300-40DB-BE87-0EC1F946891F}" dt="2023-07-09T02:59:30.079" v="5" actId="2696"/>
        <pc:sldMkLst>
          <pc:docMk/>
          <pc:sldMk cId="984558119" sldId="1019"/>
        </pc:sldMkLst>
      </pc:sldChg>
      <pc:sldChg chg="del">
        <pc:chgData name="Brodsky, Eric" userId="cbc245e9-14a1-4343-81c6-b6e5b4043d03" providerId="ADAL" clId="{0F765E54-7300-40DB-BE87-0EC1F946891F}" dt="2023-07-09T02:59:24.451" v="3" actId="2696"/>
        <pc:sldMkLst>
          <pc:docMk/>
          <pc:sldMk cId="2562123979" sldId="1023"/>
        </pc:sldMkLst>
      </pc:sldChg>
      <pc:sldChg chg="del">
        <pc:chgData name="Brodsky, Eric" userId="cbc245e9-14a1-4343-81c6-b6e5b4043d03" providerId="ADAL" clId="{0F765E54-7300-40DB-BE87-0EC1F946891F}" dt="2023-07-09T02:59:52.783" v="10" actId="2696"/>
        <pc:sldMkLst>
          <pc:docMk/>
          <pc:sldMk cId="140645521" sldId="1027"/>
        </pc:sldMkLst>
      </pc:sldChg>
      <pc:sldChg chg="del">
        <pc:chgData name="Brodsky, Eric" userId="cbc245e9-14a1-4343-81c6-b6e5b4043d03" providerId="ADAL" clId="{0F765E54-7300-40DB-BE87-0EC1F946891F}" dt="2023-07-09T02:59:52.783" v="10" actId="2696"/>
        <pc:sldMkLst>
          <pc:docMk/>
          <pc:sldMk cId="796049739" sldId="1028"/>
        </pc:sldMkLst>
      </pc:sldChg>
      <pc:sldChg chg="del">
        <pc:chgData name="Brodsky, Eric" userId="cbc245e9-14a1-4343-81c6-b6e5b4043d03" providerId="ADAL" clId="{0F765E54-7300-40DB-BE87-0EC1F946891F}" dt="2023-07-09T02:59:24.451" v="3" actId="2696"/>
        <pc:sldMkLst>
          <pc:docMk/>
          <pc:sldMk cId="2890142346" sldId="1037"/>
        </pc:sldMkLst>
      </pc:sldChg>
      <pc:sldChg chg="del">
        <pc:chgData name="Brodsky, Eric" userId="cbc245e9-14a1-4343-81c6-b6e5b4043d03" providerId="ADAL" clId="{0F765E54-7300-40DB-BE87-0EC1F946891F}" dt="2023-07-09T02:59:27.432" v="4" actId="2696"/>
        <pc:sldMkLst>
          <pc:docMk/>
          <pc:sldMk cId="2631201166" sldId="1038"/>
        </pc:sldMkLst>
      </pc:sldChg>
      <pc:sldChg chg="del">
        <pc:chgData name="Brodsky, Eric" userId="cbc245e9-14a1-4343-81c6-b6e5b4043d03" providerId="ADAL" clId="{0F765E54-7300-40DB-BE87-0EC1F946891F}" dt="2023-07-09T02:59:27.432" v="4" actId="2696"/>
        <pc:sldMkLst>
          <pc:docMk/>
          <pc:sldMk cId="49168351" sldId="1039"/>
        </pc:sldMkLst>
      </pc:sldChg>
      <pc:sldChg chg="del">
        <pc:chgData name="Brodsky, Eric" userId="cbc245e9-14a1-4343-81c6-b6e5b4043d03" providerId="ADAL" clId="{0F765E54-7300-40DB-BE87-0EC1F946891F}" dt="2023-07-09T02:59:27.432" v="4" actId="2696"/>
        <pc:sldMkLst>
          <pc:docMk/>
          <pc:sldMk cId="120607701" sldId="1040"/>
        </pc:sldMkLst>
      </pc:sldChg>
      <pc:sldChg chg="del">
        <pc:chgData name="Brodsky, Eric" userId="cbc245e9-14a1-4343-81c6-b6e5b4043d03" providerId="ADAL" clId="{0F765E54-7300-40DB-BE87-0EC1F946891F}" dt="2023-07-09T02:59:27.432" v="4" actId="2696"/>
        <pc:sldMkLst>
          <pc:docMk/>
          <pc:sldMk cId="3898904539" sldId="1042"/>
        </pc:sldMkLst>
      </pc:sldChg>
      <pc:sldChg chg="del">
        <pc:chgData name="Brodsky, Eric" userId="cbc245e9-14a1-4343-81c6-b6e5b4043d03" providerId="ADAL" clId="{0F765E54-7300-40DB-BE87-0EC1F946891F}" dt="2023-07-09T02:59:24.451" v="3" actId="2696"/>
        <pc:sldMkLst>
          <pc:docMk/>
          <pc:sldMk cId="240413605" sldId="1044"/>
        </pc:sldMkLst>
      </pc:sldChg>
      <pc:sldChg chg="del">
        <pc:chgData name="Brodsky, Eric" userId="cbc245e9-14a1-4343-81c6-b6e5b4043d03" providerId="ADAL" clId="{0F765E54-7300-40DB-BE87-0EC1F946891F}" dt="2023-07-09T02:59:27.432" v="4" actId="2696"/>
        <pc:sldMkLst>
          <pc:docMk/>
          <pc:sldMk cId="1114444218" sldId="1046"/>
        </pc:sldMkLst>
      </pc:sldChg>
      <pc:sldChg chg="del">
        <pc:chgData name="Brodsky, Eric" userId="cbc245e9-14a1-4343-81c6-b6e5b4043d03" providerId="ADAL" clId="{0F765E54-7300-40DB-BE87-0EC1F946891F}" dt="2023-07-09T02:59:27.432" v="4" actId="2696"/>
        <pc:sldMkLst>
          <pc:docMk/>
          <pc:sldMk cId="2295500741" sldId="1049"/>
        </pc:sldMkLst>
      </pc:sldChg>
      <pc:sldChg chg="del">
        <pc:chgData name="Brodsky, Eric" userId="cbc245e9-14a1-4343-81c6-b6e5b4043d03" providerId="ADAL" clId="{0F765E54-7300-40DB-BE87-0EC1F946891F}" dt="2023-07-09T02:59:27.432" v="4" actId="2696"/>
        <pc:sldMkLst>
          <pc:docMk/>
          <pc:sldMk cId="2457905974" sldId="1051"/>
        </pc:sldMkLst>
      </pc:sldChg>
      <pc:sldChg chg="del">
        <pc:chgData name="Brodsky, Eric" userId="cbc245e9-14a1-4343-81c6-b6e5b4043d03" providerId="ADAL" clId="{0F765E54-7300-40DB-BE87-0EC1F946891F}" dt="2023-07-09T02:59:27.432" v="4" actId="2696"/>
        <pc:sldMkLst>
          <pc:docMk/>
          <pc:sldMk cId="4132989750" sldId="1053"/>
        </pc:sldMkLst>
      </pc:sldChg>
      <pc:sldChg chg="del">
        <pc:chgData name="Brodsky, Eric" userId="cbc245e9-14a1-4343-81c6-b6e5b4043d03" providerId="ADAL" clId="{0F765E54-7300-40DB-BE87-0EC1F946891F}" dt="2023-07-09T02:59:27.432" v="4" actId="2696"/>
        <pc:sldMkLst>
          <pc:docMk/>
          <pc:sldMk cId="3724715376" sldId="1054"/>
        </pc:sldMkLst>
      </pc:sldChg>
      <pc:sldChg chg="del">
        <pc:chgData name="Brodsky, Eric" userId="cbc245e9-14a1-4343-81c6-b6e5b4043d03" providerId="ADAL" clId="{0F765E54-7300-40DB-BE87-0EC1F946891F}" dt="2023-07-09T02:59:52.783" v="10" actId="2696"/>
        <pc:sldMkLst>
          <pc:docMk/>
          <pc:sldMk cId="1771180795" sldId="1056"/>
        </pc:sldMkLst>
      </pc:sldChg>
      <pc:sldChg chg="del">
        <pc:chgData name="Brodsky, Eric" userId="cbc245e9-14a1-4343-81c6-b6e5b4043d03" providerId="ADAL" clId="{0F765E54-7300-40DB-BE87-0EC1F946891F}" dt="2023-07-09T02:59:24.451" v="3" actId="2696"/>
        <pc:sldMkLst>
          <pc:docMk/>
          <pc:sldMk cId="4204208645" sldId="1063"/>
        </pc:sldMkLst>
      </pc:sldChg>
      <pc:sldChg chg="del">
        <pc:chgData name="Brodsky, Eric" userId="cbc245e9-14a1-4343-81c6-b6e5b4043d03" providerId="ADAL" clId="{0F765E54-7300-40DB-BE87-0EC1F946891F}" dt="2023-07-09T02:59:30.079" v="5" actId="2696"/>
        <pc:sldMkLst>
          <pc:docMk/>
          <pc:sldMk cId="4238726211" sldId="1071"/>
        </pc:sldMkLst>
      </pc:sldChg>
      <pc:sldChg chg="del">
        <pc:chgData name="Brodsky, Eric" userId="cbc245e9-14a1-4343-81c6-b6e5b4043d03" providerId="ADAL" clId="{0F765E54-7300-40DB-BE87-0EC1F946891F}" dt="2023-07-09T02:59:30.079" v="5" actId="2696"/>
        <pc:sldMkLst>
          <pc:docMk/>
          <pc:sldMk cId="3619018558" sldId="1072"/>
        </pc:sldMkLst>
      </pc:sldChg>
      <pc:sldChg chg="del">
        <pc:chgData name="Brodsky, Eric" userId="cbc245e9-14a1-4343-81c6-b6e5b4043d03" providerId="ADAL" clId="{0F765E54-7300-40DB-BE87-0EC1F946891F}" dt="2023-07-09T02:59:30.079" v="5" actId="2696"/>
        <pc:sldMkLst>
          <pc:docMk/>
          <pc:sldMk cId="3213151287" sldId="1073"/>
        </pc:sldMkLst>
      </pc:sldChg>
      <pc:sldChg chg="del">
        <pc:chgData name="Brodsky, Eric" userId="cbc245e9-14a1-4343-81c6-b6e5b4043d03" providerId="ADAL" clId="{0F765E54-7300-40DB-BE87-0EC1F946891F}" dt="2023-07-09T02:59:30.079" v="5" actId="2696"/>
        <pc:sldMkLst>
          <pc:docMk/>
          <pc:sldMk cId="73636657" sldId="1081"/>
        </pc:sldMkLst>
      </pc:sldChg>
      <pc:sldChg chg="add del">
        <pc:chgData name="Brodsky, Eric" userId="cbc245e9-14a1-4343-81c6-b6e5b4043d03" providerId="ADAL" clId="{0F765E54-7300-40DB-BE87-0EC1F946891F}" dt="2023-07-09T02:59:42.622" v="8" actId="2696"/>
        <pc:sldMkLst>
          <pc:docMk/>
          <pc:sldMk cId="525592964" sldId="1082"/>
        </pc:sldMkLst>
      </pc:sldChg>
      <pc:sldChg chg="del">
        <pc:chgData name="Brodsky, Eric" userId="cbc245e9-14a1-4343-81c6-b6e5b4043d03" providerId="ADAL" clId="{0F765E54-7300-40DB-BE87-0EC1F946891F}" dt="2023-07-09T02:59:24.451" v="3" actId="2696"/>
        <pc:sldMkLst>
          <pc:docMk/>
          <pc:sldMk cId="951294978" sldId="1083"/>
        </pc:sldMkLst>
      </pc:sldChg>
      <pc:sldChg chg="modSp mod">
        <pc:chgData name="Brodsky, Eric" userId="cbc245e9-14a1-4343-81c6-b6e5b4043d03" providerId="ADAL" clId="{0F765E54-7300-40DB-BE87-0EC1F946891F}" dt="2023-07-09T03:01:04.324" v="44" actId="1076"/>
        <pc:sldMkLst>
          <pc:docMk/>
          <pc:sldMk cId="3554474422" sldId="1647"/>
        </pc:sldMkLst>
        <pc:spChg chg="mod">
          <ac:chgData name="Brodsky, Eric" userId="cbc245e9-14a1-4343-81c6-b6e5b4043d03" providerId="ADAL" clId="{0F765E54-7300-40DB-BE87-0EC1F946891F}" dt="2023-07-09T03:01:04.324" v="44" actId="1076"/>
          <ac:spMkLst>
            <pc:docMk/>
            <pc:sldMk cId="3554474422" sldId="1647"/>
            <ac:spMk id="7" creationId="{8BC7FAFC-B75A-4224-92B6-0C4D6B2D79DA}"/>
          </ac:spMkLst>
        </pc:spChg>
      </pc:sldChg>
      <pc:sldChg chg="add del">
        <pc:chgData name="Brodsky, Eric" userId="cbc245e9-14a1-4343-81c6-b6e5b4043d03" providerId="ADAL" clId="{0F765E54-7300-40DB-BE87-0EC1F946891F}" dt="2023-07-09T02:59:49.187" v="9" actId="2696"/>
        <pc:sldMkLst>
          <pc:docMk/>
          <pc:sldMk cId="3480390463" sldId="2134806103"/>
        </pc:sldMkLst>
      </pc:sldChg>
      <pc:sldChg chg="add del">
        <pc:chgData name="Brodsky, Eric" userId="cbc245e9-14a1-4343-81c6-b6e5b4043d03" providerId="ADAL" clId="{0F765E54-7300-40DB-BE87-0EC1F946891F}" dt="2023-07-09T02:59:49.187" v="9" actId="2696"/>
        <pc:sldMkLst>
          <pc:docMk/>
          <pc:sldMk cId="133259688" sldId="2134806104"/>
        </pc:sldMkLst>
      </pc:sldChg>
      <pc:sldChg chg="del">
        <pc:chgData name="Brodsky, Eric" userId="cbc245e9-14a1-4343-81c6-b6e5b4043d03" providerId="ADAL" clId="{0F765E54-7300-40DB-BE87-0EC1F946891F}" dt="2023-07-09T03:00:05.885" v="12" actId="2696"/>
        <pc:sldMkLst>
          <pc:docMk/>
          <pc:sldMk cId="2728605850" sldId="2134806105"/>
        </pc:sldMkLst>
      </pc:sldChg>
      <pc:sldChg chg="del">
        <pc:chgData name="Brodsky, Eric" userId="cbc245e9-14a1-4343-81c6-b6e5b4043d03" providerId="ADAL" clId="{0F765E54-7300-40DB-BE87-0EC1F946891F}" dt="2023-07-09T02:59:11.734" v="0" actId="2696"/>
        <pc:sldMkLst>
          <pc:docMk/>
          <pc:sldMk cId="3901152218" sldId="2134806106"/>
        </pc:sldMkLst>
      </pc:sldChg>
      <pc:sldChg chg="del">
        <pc:chgData name="Brodsky, Eric" userId="cbc245e9-14a1-4343-81c6-b6e5b4043d03" providerId="ADAL" clId="{0F765E54-7300-40DB-BE87-0EC1F946891F}" dt="2023-07-09T02:59:11.734" v="0" actId="2696"/>
        <pc:sldMkLst>
          <pc:docMk/>
          <pc:sldMk cId="1304907070" sldId="2134806107"/>
        </pc:sldMkLst>
      </pc:sldChg>
      <pc:sldChg chg="del">
        <pc:chgData name="Brodsky, Eric" userId="cbc245e9-14a1-4343-81c6-b6e5b4043d03" providerId="ADAL" clId="{0F765E54-7300-40DB-BE87-0EC1F946891F}" dt="2023-07-09T02:59:11.734" v="0" actId="2696"/>
        <pc:sldMkLst>
          <pc:docMk/>
          <pc:sldMk cId="2977973467" sldId="2145706694"/>
        </pc:sldMkLst>
      </pc:sldChg>
      <pc:sldChg chg="del">
        <pc:chgData name="Brodsky, Eric" userId="cbc245e9-14a1-4343-81c6-b6e5b4043d03" providerId="ADAL" clId="{0F765E54-7300-40DB-BE87-0EC1F946891F}" dt="2023-07-09T02:59:24.451" v="3" actId="2696"/>
        <pc:sldMkLst>
          <pc:docMk/>
          <pc:sldMk cId="1097391091" sldId="2145706698"/>
        </pc:sldMkLst>
      </pc:sldChg>
      <pc:sldChg chg="del">
        <pc:chgData name="Brodsky, Eric" userId="cbc245e9-14a1-4343-81c6-b6e5b4043d03" providerId="ADAL" clId="{0F765E54-7300-40DB-BE87-0EC1F946891F}" dt="2023-07-09T02:59:15.195" v="1" actId="2696"/>
        <pc:sldMkLst>
          <pc:docMk/>
          <pc:sldMk cId="3039953965" sldId="2145706699"/>
        </pc:sldMkLst>
      </pc:sldChg>
      <pc:sldChg chg="del">
        <pc:chgData name="Brodsky, Eric" userId="cbc245e9-14a1-4343-81c6-b6e5b4043d03" providerId="ADAL" clId="{0F765E54-7300-40DB-BE87-0EC1F946891F}" dt="2023-07-09T02:59:15.195" v="1" actId="2696"/>
        <pc:sldMkLst>
          <pc:docMk/>
          <pc:sldMk cId="1807025388" sldId="2145706700"/>
        </pc:sldMkLst>
      </pc:sldChg>
      <pc:sldMasterChg chg="add del addSldLayout delSldLayout">
        <pc:chgData name="Brodsky, Eric" userId="cbc245e9-14a1-4343-81c6-b6e5b4043d03" providerId="ADAL" clId="{0F765E54-7300-40DB-BE87-0EC1F946891F}" dt="2023-07-09T02:59:49.187" v="9" actId="2696"/>
        <pc:sldMasterMkLst>
          <pc:docMk/>
          <pc:sldMasterMk cId="2038824893" sldId="2147483759"/>
        </pc:sldMasterMkLst>
        <pc:sldLayoutChg chg="add del">
          <pc:chgData name="Brodsky, Eric" userId="cbc245e9-14a1-4343-81c6-b6e5b4043d03" providerId="ADAL" clId="{0F765E54-7300-40DB-BE87-0EC1F946891F}" dt="2023-07-09T02:59:49.187" v="9" actId="2696"/>
          <pc:sldLayoutMkLst>
            <pc:docMk/>
            <pc:sldMasterMk cId="2038824893" sldId="2147483759"/>
            <pc:sldLayoutMk cId="616943217" sldId="2147483760"/>
          </pc:sldLayoutMkLst>
        </pc:sldLayoutChg>
        <pc:sldLayoutChg chg="add del">
          <pc:chgData name="Brodsky, Eric" userId="cbc245e9-14a1-4343-81c6-b6e5b4043d03" providerId="ADAL" clId="{0F765E54-7300-40DB-BE87-0EC1F946891F}" dt="2023-07-09T02:59:49.187" v="9" actId="2696"/>
          <pc:sldLayoutMkLst>
            <pc:docMk/>
            <pc:sldMasterMk cId="2038824893" sldId="2147483759"/>
            <pc:sldLayoutMk cId="2017076783" sldId="2147483761"/>
          </pc:sldLayoutMkLst>
        </pc:sldLayoutChg>
        <pc:sldLayoutChg chg="add del">
          <pc:chgData name="Brodsky, Eric" userId="cbc245e9-14a1-4343-81c6-b6e5b4043d03" providerId="ADAL" clId="{0F765E54-7300-40DB-BE87-0EC1F946891F}" dt="2023-07-09T02:59:49.187" v="9" actId="2696"/>
          <pc:sldLayoutMkLst>
            <pc:docMk/>
            <pc:sldMasterMk cId="2038824893" sldId="2147483759"/>
            <pc:sldLayoutMk cId="1998402203" sldId="2147483762"/>
          </pc:sldLayoutMkLst>
        </pc:sldLayoutChg>
        <pc:sldLayoutChg chg="add del">
          <pc:chgData name="Brodsky, Eric" userId="cbc245e9-14a1-4343-81c6-b6e5b4043d03" providerId="ADAL" clId="{0F765E54-7300-40DB-BE87-0EC1F946891F}" dt="2023-07-09T02:59:49.187" v="9" actId="2696"/>
          <pc:sldLayoutMkLst>
            <pc:docMk/>
            <pc:sldMasterMk cId="2038824893" sldId="2147483759"/>
            <pc:sldLayoutMk cId="2131024005" sldId="2147483763"/>
          </pc:sldLayoutMkLst>
        </pc:sldLayoutChg>
        <pc:sldLayoutChg chg="add del">
          <pc:chgData name="Brodsky, Eric" userId="cbc245e9-14a1-4343-81c6-b6e5b4043d03" providerId="ADAL" clId="{0F765E54-7300-40DB-BE87-0EC1F946891F}" dt="2023-07-09T02:59:49.187" v="9" actId="2696"/>
          <pc:sldLayoutMkLst>
            <pc:docMk/>
            <pc:sldMasterMk cId="2038824893" sldId="2147483759"/>
            <pc:sldLayoutMk cId="1395646286" sldId="2147483764"/>
          </pc:sldLayoutMkLst>
        </pc:sldLayoutChg>
        <pc:sldLayoutChg chg="add del">
          <pc:chgData name="Brodsky, Eric" userId="cbc245e9-14a1-4343-81c6-b6e5b4043d03" providerId="ADAL" clId="{0F765E54-7300-40DB-BE87-0EC1F946891F}" dt="2023-07-09T02:59:49.187" v="9" actId="2696"/>
          <pc:sldLayoutMkLst>
            <pc:docMk/>
            <pc:sldMasterMk cId="2038824893" sldId="2147483759"/>
            <pc:sldLayoutMk cId="530970287" sldId="2147483765"/>
          </pc:sldLayoutMkLst>
        </pc:sldLayoutChg>
        <pc:sldLayoutChg chg="add del">
          <pc:chgData name="Brodsky, Eric" userId="cbc245e9-14a1-4343-81c6-b6e5b4043d03" providerId="ADAL" clId="{0F765E54-7300-40DB-BE87-0EC1F946891F}" dt="2023-07-09T02:59:49.187" v="9" actId="2696"/>
          <pc:sldLayoutMkLst>
            <pc:docMk/>
            <pc:sldMasterMk cId="2038824893" sldId="2147483759"/>
            <pc:sldLayoutMk cId="3393327978" sldId="2147483766"/>
          </pc:sldLayoutMkLst>
        </pc:sldLayoutChg>
        <pc:sldLayoutChg chg="add del">
          <pc:chgData name="Brodsky, Eric" userId="cbc245e9-14a1-4343-81c6-b6e5b4043d03" providerId="ADAL" clId="{0F765E54-7300-40DB-BE87-0EC1F946891F}" dt="2023-07-09T02:59:49.187" v="9" actId="2696"/>
          <pc:sldLayoutMkLst>
            <pc:docMk/>
            <pc:sldMasterMk cId="2038824893" sldId="2147483759"/>
            <pc:sldLayoutMk cId="1406242631" sldId="2147483767"/>
          </pc:sldLayoutMkLst>
        </pc:sldLayoutChg>
        <pc:sldLayoutChg chg="add del">
          <pc:chgData name="Brodsky, Eric" userId="cbc245e9-14a1-4343-81c6-b6e5b4043d03" providerId="ADAL" clId="{0F765E54-7300-40DB-BE87-0EC1F946891F}" dt="2023-07-09T02:59:49.187" v="9" actId="2696"/>
          <pc:sldLayoutMkLst>
            <pc:docMk/>
            <pc:sldMasterMk cId="2038824893" sldId="2147483759"/>
            <pc:sldLayoutMk cId="1605319848" sldId="2147483768"/>
          </pc:sldLayoutMkLst>
        </pc:sldLayoutChg>
        <pc:sldLayoutChg chg="add del">
          <pc:chgData name="Brodsky, Eric" userId="cbc245e9-14a1-4343-81c6-b6e5b4043d03" providerId="ADAL" clId="{0F765E54-7300-40DB-BE87-0EC1F946891F}" dt="2023-07-09T02:59:49.187" v="9" actId="2696"/>
          <pc:sldLayoutMkLst>
            <pc:docMk/>
            <pc:sldMasterMk cId="2038824893" sldId="2147483759"/>
            <pc:sldLayoutMk cId="469244423" sldId="2147483769"/>
          </pc:sldLayoutMkLst>
        </pc:sldLayoutChg>
        <pc:sldLayoutChg chg="add del">
          <pc:chgData name="Brodsky, Eric" userId="cbc245e9-14a1-4343-81c6-b6e5b4043d03" providerId="ADAL" clId="{0F765E54-7300-40DB-BE87-0EC1F946891F}" dt="2023-07-09T02:59:49.187" v="9" actId="2696"/>
          <pc:sldLayoutMkLst>
            <pc:docMk/>
            <pc:sldMasterMk cId="2038824893" sldId="2147483759"/>
            <pc:sldLayoutMk cId="2281545966" sldId="2147483770"/>
          </pc:sldLayoutMkLst>
        </pc:sldLayoutChg>
        <pc:sldLayoutChg chg="add del">
          <pc:chgData name="Brodsky, Eric" userId="cbc245e9-14a1-4343-81c6-b6e5b4043d03" providerId="ADAL" clId="{0F765E54-7300-40DB-BE87-0EC1F946891F}" dt="2023-07-09T02:59:49.187" v="9" actId="2696"/>
          <pc:sldLayoutMkLst>
            <pc:docMk/>
            <pc:sldMasterMk cId="2038824893" sldId="2147483759"/>
            <pc:sldLayoutMk cId="3086372228" sldId="2147483771"/>
          </pc:sldLayoutMkLst>
        </pc:sldLayoutChg>
        <pc:sldLayoutChg chg="add del">
          <pc:chgData name="Brodsky, Eric" userId="cbc245e9-14a1-4343-81c6-b6e5b4043d03" providerId="ADAL" clId="{0F765E54-7300-40DB-BE87-0EC1F946891F}" dt="2023-07-09T02:59:49.187" v="9" actId="2696"/>
          <pc:sldLayoutMkLst>
            <pc:docMk/>
            <pc:sldMasterMk cId="2038824893" sldId="2147483759"/>
            <pc:sldLayoutMk cId="925453280" sldId="2147483772"/>
          </pc:sldLayoutMkLst>
        </pc:sldLayoutChg>
        <pc:sldLayoutChg chg="add del">
          <pc:chgData name="Brodsky, Eric" userId="cbc245e9-14a1-4343-81c6-b6e5b4043d03" providerId="ADAL" clId="{0F765E54-7300-40DB-BE87-0EC1F946891F}" dt="2023-07-09T02:59:49.187" v="9" actId="2696"/>
          <pc:sldLayoutMkLst>
            <pc:docMk/>
            <pc:sldMasterMk cId="2038824893" sldId="2147483759"/>
            <pc:sldLayoutMk cId="131640894" sldId="2147483773"/>
          </pc:sldLayoutMkLst>
        </pc:sldLayoutChg>
      </pc:sldMasterChg>
      <pc:sldMasterChg chg="delSldLayout">
        <pc:chgData name="Brodsky, Eric" userId="cbc245e9-14a1-4343-81c6-b6e5b4043d03" providerId="ADAL" clId="{0F765E54-7300-40DB-BE87-0EC1F946891F}" dt="2023-07-09T03:00:05.885" v="12" actId="2696"/>
        <pc:sldMasterMkLst>
          <pc:docMk/>
          <pc:sldMasterMk cId="3158434831" sldId="2147483811"/>
        </pc:sldMasterMkLst>
        <pc:sldLayoutChg chg="del">
          <pc:chgData name="Brodsky, Eric" userId="cbc245e9-14a1-4343-81c6-b6e5b4043d03" providerId="ADAL" clId="{0F765E54-7300-40DB-BE87-0EC1F946891F}" dt="2023-07-09T02:59:52.783" v="10" actId="2696"/>
          <pc:sldLayoutMkLst>
            <pc:docMk/>
            <pc:sldMasterMk cId="3158434831" sldId="2147483811"/>
            <pc:sldLayoutMk cId="2292965243" sldId="2147483824"/>
          </pc:sldLayoutMkLst>
        </pc:sldLayoutChg>
        <pc:sldLayoutChg chg="del">
          <pc:chgData name="Brodsky, Eric" userId="cbc245e9-14a1-4343-81c6-b6e5b4043d03" providerId="ADAL" clId="{0F765E54-7300-40DB-BE87-0EC1F946891F}" dt="2023-07-09T03:00:05.885" v="12" actId="2696"/>
          <pc:sldLayoutMkLst>
            <pc:docMk/>
            <pc:sldMasterMk cId="3158434831" sldId="2147483811"/>
            <pc:sldLayoutMk cId="1812040241" sldId="2147483832"/>
          </pc:sldLayoutMkLst>
        </pc:sldLayoutChg>
      </pc:sldMasterChg>
      <pc:sldMasterChg chg="addSldLayout delSldLayout">
        <pc:chgData name="Brodsky, Eric" userId="cbc245e9-14a1-4343-81c6-b6e5b4043d03" providerId="ADAL" clId="{0F765E54-7300-40DB-BE87-0EC1F946891F}" dt="2023-07-09T02:59:42.622" v="8" actId="2696"/>
        <pc:sldMasterMkLst>
          <pc:docMk/>
          <pc:sldMasterMk cId="2161800687" sldId="2147483825"/>
        </pc:sldMasterMkLst>
        <pc:sldLayoutChg chg="add del">
          <pc:chgData name="Brodsky, Eric" userId="cbc245e9-14a1-4343-81c6-b6e5b4043d03" providerId="ADAL" clId="{0F765E54-7300-40DB-BE87-0EC1F946891F}" dt="2023-07-09T02:59:42.622" v="8" actId="2696"/>
          <pc:sldLayoutMkLst>
            <pc:docMk/>
            <pc:sldMasterMk cId="2161800687" sldId="2147483825"/>
            <pc:sldLayoutMk cId="1536685348" sldId="2147483827"/>
          </pc:sldLayoutMkLst>
        </pc:sldLayoutChg>
        <pc:sldLayoutChg chg="del">
          <pc:chgData name="Brodsky, Eric" userId="cbc245e9-14a1-4343-81c6-b6e5b4043d03" providerId="ADAL" clId="{0F765E54-7300-40DB-BE87-0EC1F946891F}" dt="2023-07-09T02:59:30.079" v="5" actId="2696"/>
          <pc:sldLayoutMkLst>
            <pc:docMk/>
            <pc:sldMasterMk cId="2161800687" sldId="2147483825"/>
            <pc:sldLayoutMk cId="3455967387" sldId="2147483830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7C704-32D5-4CEF-8F92-20CB68AC7DD7}" type="datetimeFigureOut">
              <a:rPr lang="en-US" smtClean="0"/>
              <a:t>7/7/2023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BF049-734F-4AAF-97C6-AC5A0A3644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640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F94F1F9-670B-4BD8-A79A-22FF1A005646}" type="datetimeFigureOut">
              <a:rPr lang="en-US" smtClean="0"/>
              <a:t>7/7/2023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0488F4B-C8AB-4DED-82A3-6F6C06D43A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650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254" fontAlgn="auto">
              <a:spcBef>
                <a:spcPts val="0"/>
              </a:spcBef>
              <a:spcAft>
                <a:spcPts val="0"/>
              </a:spcAft>
              <a:defRPr/>
            </a:pPr>
            <a:fld id="{70488F4B-C8AB-4DED-82A3-6F6C06D43A36}" type="slidenum">
              <a:rPr lang="en-US">
                <a:solidFill>
                  <a:prstClr val="black"/>
                </a:solidFill>
                <a:latin typeface="Calibri"/>
                <a:ea typeface="+mn-ea"/>
              </a:rPr>
              <a:pPr defTabSz="474254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36835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95F579-8D91-4C38-A0F6-655015F0B13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134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95F579-8D91-4C38-A0F6-655015F0B13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824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atsonhealth-inline-color-po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2819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Internal_logo_standar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4" r="44701" b="3400"/>
          <a:stretch>
            <a:fillRect/>
          </a:stretch>
        </p:blipFill>
        <p:spPr bwMode="auto">
          <a:xfrm>
            <a:off x="4621213" y="0"/>
            <a:ext cx="4533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0"/>
            <a:ext cx="22860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130425"/>
            <a:ext cx="5029200" cy="1470025"/>
          </a:xfrm>
        </p:spPr>
        <p:txBody>
          <a:bodyPr anchor="b"/>
          <a:lstStyle>
            <a:lvl1pPr>
              <a:lnSpc>
                <a:spcPct val="90000"/>
              </a:lnSpc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886200"/>
            <a:ext cx="5029200" cy="1752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74812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8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3704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177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59690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33537"/>
            <a:ext cx="3008313" cy="44926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7575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5348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2350"/>
            <a:ext cx="8229600" cy="427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76400"/>
            <a:ext cx="3962400" cy="4449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572000" y="1676400"/>
            <a:ext cx="4114800" cy="4449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147689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2350"/>
            <a:ext cx="8229600" cy="427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415784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223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3606" y="6355260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7/7/2023</a:t>
            </a:fld>
            <a:endParaRPr lang="en-US" dirty="0"/>
          </a:p>
        </p:txBody>
      </p:sp>
      <p:pic>
        <p:nvPicPr>
          <p:cNvPr id="8" name="Picture 7" descr="FDA_B&amp;W_Primary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947" y="261425"/>
            <a:ext cx="2703422" cy="563312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2985716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49" y="1023679"/>
            <a:ext cx="8509103" cy="9260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009775"/>
            <a:ext cx="8509103" cy="42860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76650" y="637540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A349544A-F1CD-3844-BFB3-6D230A0137DD}" type="datetimeFigureOut">
              <a:rPr lang="en-US" smtClean="0"/>
              <a:pPr/>
              <a:t>7/7/2023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65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02947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762375" y="6334125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7/7/2023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3393808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63" y="6172200"/>
            <a:ext cx="191293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19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40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9834" y="6349336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7/7/2023</a:t>
            </a:fld>
            <a:endParaRPr lang="en-US" dirty="0"/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69796"/>
            <a:ext cx="620543" cy="74308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099074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14307" y="6380336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7/7/2023</a:t>
            </a:fld>
            <a:endParaRPr lang="en-US" dirty="0"/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680801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886200" y="6384925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7/7/2023</a:t>
            </a:fld>
            <a:endParaRPr lang="en-US" dirty="0"/>
          </a:p>
        </p:txBody>
      </p:sp>
      <p:pic>
        <p:nvPicPr>
          <p:cNvPr id="10" name="Picture 9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936942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96185" y="6391749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7/7/2023</a:t>
            </a:fld>
            <a:endParaRPr lang="en-US" dirty="0"/>
          </a:p>
        </p:txBody>
      </p:sp>
      <p:pic>
        <p:nvPicPr>
          <p:cNvPr id="6" name="Picture 5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0762711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65513" y="6349337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7/7/2023</a:t>
            </a:fld>
            <a:endParaRPr lang="en-US" dirty="0"/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266926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19014" y="6384925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7/7/2023</a:t>
            </a:fld>
            <a:endParaRPr lang="en-US" dirty="0"/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610058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55241" y="6356350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7/7/2023</a:t>
            </a:fld>
            <a:endParaRPr lang="en-US" dirty="0"/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31470" y="5291167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1161972" y="1451193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8" name="TextBox 7"/>
          <p:cNvSpPr txBox="1"/>
          <p:nvPr userDrawn="1"/>
        </p:nvSpPr>
        <p:spPr>
          <a:xfrm rot="5400000">
            <a:off x="117044" y="6376216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983354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0650" y="6354123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7/7/2023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pic>
        <p:nvPicPr>
          <p:cNvPr id="9" name="Picture 8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18888" y="5307876"/>
            <a:ext cx="620543" cy="74308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237536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DA_B&amp;W_Primary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36" y="2648601"/>
            <a:ext cx="4198518" cy="8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184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6"/>
            <a:ext cx="8686800" cy="1470025"/>
          </a:xfrm>
        </p:spPr>
        <p:txBody>
          <a:bodyPr/>
          <a:lstStyle>
            <a:lvl1pPr>
              <a:defRPr b="1">
                <a:solidFill>
                  <a:srgbClr val="4274B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1" y="381001"/>
            <a:ext cx="3078487" cy="85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35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63" y="6172200"/>
            <a:ext cx="191293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3886200" cy="4419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6970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1" y="242501"/>
            <a:ext cx="7239001" cy="926020"/>
          </a:xfrm>
        </p:spPr>
        <p:txBody>
          <a:bodyPr>
            <a:normAutofit/>
          </a:bodyPr>
          <a:lstStyle>
            <a:lvl1pPr>
              <a:defRPr sz="285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3401" y="1676400"/>
            <a:ext cx="8042740" cy="4495800"/>
          </a:xfrm>
        </p:spPr>
        <p:txBody>
          <a:bodyPr/>
          <a:lstStyle>
            <a:lvl1pPr marL="0" indent="0">
              <a:buNone/>
              <a:defRPr/>
            </a:lvl1pPr>
            <a:lvl2pPr marL="685800" indent="-342900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2" y="242500"/>
            <a:ext cx="620543" cy="74308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594467" y="6409772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9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9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069053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0274" y="2446451"/>
            <a:ext cx="4207727" cy="116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1435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85800" y="4419600"/>
            <a:ext cx="7772400" cy="1219200"/>
          </a:xfrm>
        </p:spPr>
        <p:txBody>
          <a:bodyPr>
            <a:normAutofit/>
          </a:bodyPr>
          <a:lstStyle>
            <a:lvl1pPr marL="0" indent="0" algn="l">
              <a:buNone/>
              <a:defRPr sz="16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 descr="FDA_B&amp;W_Primary_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947" y="261425"/>
            <a:ext cx="2703422" cy="563312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5943600"/>
            <a:ext cx="4876800" cy="365125"/>
          </a:xfrm>
        </p:spPr>
        <p:txBody>
          <a:bodyPr/>
          <a:lstStyle>
            <a:lvl1pPr>
              <a:defRPr sz="135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687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63" y="6172200"/>
            <a:ext cx="191293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796246" y="1752600"/>
            <a:ext cx="3886200" cy="4419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899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858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algn="ctr"/>
            <a:endParaRPr lang="en-US" altLang="en-US" dirty="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63" y="6172200"/>
            <a:ext cx="191293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1000" y="2133600"/>
            <a:ext cx="5943600" cy="1143000"/>
          </a:xfrm>
        </p:spPr>
        <p:txBody>
          <a:bodyPr/>
          <a:lstStyle>
            <a:lvl1pPr marL="0" indent="0">
              <a:buNone/>
              <a:defRPr sz="5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Line 8"/>
          <p:cNvSpPr>
            <a:spLocks noChangeShapeType="1"/>
          </p:cNvSpPr>
          <p:nvPr userDrawn="1"/>
        </p:nvSpPr>
        <p:spPr bwMode="auto">
          <a:xfrm>
            <a:off x="457200" y="2133600"/>
            <a:ext cx="381000" cy="0"/>
          </a:xfrm>
          <a:prstGeom prst="line">
            <a:avLst/>
          </a:prstGeom>
          <a:noFill/>
          <a:ln w="28575">
            <a:solidFill>
              <a:srgbClr val="0042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18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Divider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algn="ctr"/>
            <a:endParaRPr lang="en-US" altLang="en-US" dirty="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63" y="6172200"/>
            <a:ext cx="191293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IBM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427038"/>
            <a:ext cx="457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 descr="watsonhealth-inline-ne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198120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1000" y="2133600"/>
            <a:ext cx="5943600" cy="1143000"/>
          </a:xfrm>
        </p:spPr>
        <p:txBody>
          <a:bodyPr/>
          <a:lstStyle>
            <a:lvl1pPr marL="0" indent="0">
              <a:buNone/>
              <a:defRPr sz="5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457200" y="21336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658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4050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4497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4497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487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3312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022350"/>
            <a:ext cx="8229600" cy="4270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69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watsonhealth-inline-color-pos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198120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22350"/>
            <a:ext cx="8229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457200" y="838200"/>
            <a:ext cx="830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1031" name="Picture 11" descr="IBM_logo_green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275" y="419100"/>
            <a:ext cx="4667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0"/>
            <a:r>
              <a:rPr lang="en-US" altLang="en-US"/>
              <a:t>Second level</a:t>
            </a:r>
          </a:p>
          <a:p>
            <a:pPr lvl="1"/>
            <a:r>
              <a:rPr lang="en-US" altLang="en-US"/>
              <a:t>Third level</a:t>
            </a:r>
          </a:p>
        </p:txBody>
      </p:sp>
      <p:pic>
        <p:nvPicPr>
          <p:cNvPr id="1033" name="Picture 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63" y="6172200"/>
            <a:ext cx="191293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4343400" y="6319893"/>
            <a:ext cx="45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9CFC2C8-D9FD-4E20-AB18-B761C5298EE1}" type="slidenum">
              <a:rPr lang="en-US" sz="1100" smtClean="0"/>
              <a:pPr algn="ctr"/>
              <a:t>‹#›</a:t>
            </a:fld>
            <a:endParaRPr lang="en-US" sz="1100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350837" y="6319893"/>
            <a:ext cx="3581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© 2016 International Business Machines Corporation</a:t>
            </a:r>
          </a:p>
        </p:txBody>
      </p:sp>
    </p:spTree>
    <p:extLst>
      <p:ext uri="{BB962C8B-B14F-4D97-AF65-F5344CB8AC3E}">
        <p14:creationId xmlns:p14="http://schemas.microsoft.com/office/powerpoint/2010/main" val="223411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266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266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266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266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266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266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266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266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266"/>
          </a:solidFill>
          <a:latin typeface="Arial" charset="0"/>
          <a:ea typeface="ＭＳ Ｐゴシック" charset="0"/>
        </a:defRPr>
      </a:lvl9pPr>
    </p:titleStyle>
    <p:bodyStyle>
      <a:lvl1pPr marL="231775" indent="-231775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4266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3968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rgbClr val="004266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9544A-F1CD-3844-BFB3-6D230A0137DD}" type="datetimeFigureOut">
              <a:rPr lang="en-US" smtClean="0"/>
              <a:t>7/7/2023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1F5F-C8AF-484B-B19A-A0CBCE8C77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434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066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70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C2247A0-0566-4976-A476-FFE498ECC3D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C3643481-C5A0-403D-9C97-35A771CE42AA}"/>
              </a:ext>
            </a:extLst>
          </p:cNvPr>
          <p:cNvSpPr txBox="1">
            <a:spLocks/>
          </p:cNvSpPr>
          <p:nvPr userDrawn="1"/>
        </p:nvSpPr>
        <p:spPr>
          <a:xfrm>
            <a:off x="304800" y="6384926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1225" indent="31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66838" indent="47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2450" indent="63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2161800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9" r:id="rId2"/>
    <p:sldLayoutId id="2147483831" r:id="rId3"/>
    <p:sldLayoutId id="2147483833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0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spcAft>
          <a:spcPts val="1200"/>
        </a:spcAft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200"/>
        </a:spcAft>
        <a:buFont typeface="Arial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0"/>
        </a:spcBef>
        <a:spcAft>
          <a:spcPts val="120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0"/>
        </a:spcBef>
        <a:spcAft>
          <a:spcPts val="1200"/>
        </a:spcAft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0"/>
        </a:spcBef>
        <a:spcAft>
          <a:spcPts val="1200"/>
        </a:spcAft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600200"/>
            <a:ext cx="8961582" cy="27547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CBA"/>
                </a:solidFill>
              </a:rPr>
              <a:t>Immunogenicity Analyses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C9668-9841-436E-B449-BF7BD497CE67}"/>
              </a:ext>
            </a:extLst>
          </p:cNvPr>
          <p:cNvSpPr txBox="1">
            <a:spLocks/>
          </p:cNvSpPr>
          <p:nvPr/>
        </p:nvSpPr>
        <p:spPr>
          <a:xfrm>
            <a:off x="76200" y="6501582"/>
            <a:ext cx="993058" cy="20538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1225" indent="31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66838" indent="47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2450" indent="63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l" defTabSz="685800"/>
            <a:r>
              <a:rPr lang="en-US" sz="1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2356096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" y="0"/>
            <a:ext cx="8134350" cy="1169551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en-US" sz="3400" dirty="0">
                <a:solidFill>
                  <a:srgbClr val="007CBA"/>
                </a:solidFill>
              </a:rPr>
              <a:t>Considerations for Subgroup Safety Analyses by Immunogenicity</a:t>
            </a:r>
            <a:r>
              <a:rPr lang="en-US" altLang="en-US" sz="3400" baseline="30000" dirty="0">
                <a:solidFill>
                  <a:srgbClr val="007CBA"/>
                </a:solidFill>
              </a:rPr>
              <a:t>1</a:t>
            </a:r>
            <a:endParaRPr lang="en-US" altLang="en-US" sz="3400" dirty="0">
              <a:solidFill>
                <a:srgbClr val="007CBA"/>
              </a:solidFill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8BC7FAFC-B75A-4224-92B6-0C4D6B2D79DA}"/>
              </a:ext>
            </a:extLst>
          </p:cNvPr>
          <p:cNvSpPr txBox="1">
            <a:spLocks/>
          </p:cNvSpPr>
          <p:nvPr/>
        </p:nvSpPr>
        <p:spPr>
          <a:xfrm>
            <a:off x="152400" y="1620703"/>
            <a:ext cx="8877300" cy="369020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1200"/>
              </a:spcAft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Percentage of drug-treated patients who developed </a:t>
            </a:r>
            <a:r>
              <a:rPr lang="en-US" sz="2800" dirty="0">
                <a:solidFill>
                  <a:srgbClr val="007C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hypersensitivity reactions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with: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Anti-drug antibodies (ADA) compared to those who did not develop ADA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High titer ADA compared to those who did not develop ADA</a:t>
            </a: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High titer ADA compared to those who developed low-titer ADA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EB7D03-913E-FB42-AF00-290FD3E272AD}"/>
              </a:ext>
            </a:extLst>
          </p:cNvPr>
          <p:cNvSpPr txBox="1"/>
          <p:nvPr/>
        </p:nvSpPr>
        <p:spPr>
          <a:xfrm>
            <a:off x="38100" y="5588284"/>
            <a:ext cx="91059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/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For these analyses describe the duration of drug exposure and time period over which ADA sampling was conducted and identify the trials.</a:t>
            </a:r>
          </a:p>
          <a:p>
            <a:pPr marL="111125" indent="-111125"/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In addition to hypersensitivity-ADA analyses, it may be reasonable to also perform </a:t>
            </a:r>
            <a:r>
              <a:rPr lang="en-US" sz="1400" dirty="0">
                <a:solidFill>
                  <a:srgbClr val="007C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injection site reaction-ADA analyses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for drugs administered subcutaneously or </a:t>
            </a:r>
            <a:r>
              <a:rPr lang="en-US" sz="1400" dirty="0">
                <a:solidFill>
                  <a:srgbClr val="007C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infusion reaction-ADA analyses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for drugs administered intravenously.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FF82570-2FAD-6A07-4228-9F77430B3665}"/>
              </a:ext>
            </a:extLst>
          </p:cNvPr>
          <p:cNvSpPr txBox="1">
            <a:spLocks/>
          </p:cNvSpPr>
          <p:nvPr/>
        </p:nvSpPr>
        <p:spPr>
          <a:xfrm>
            <a:off x="4011132" y="4751921"/>
            <a:ext cx="8763000" cy="241224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1200"/>
              </a:spcAft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474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3226" y="1"/>
            <a:ext cx="8120174" cy="120936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en-US" sz="3400" dirty="0">
                <a:solidFill>
                  <a:srgbClr val="007CBA"/>
                </a:solidFill>
              </a:rPr>
              <a:t>Considerations for Subgroup Efficacy Analyses by Immunogenicity</a:t>
            </a:r>
            <a:r>
              <a:rPr lang="en-US" altLang="en-US" sz="3400" baseline="30000" dirty="0">
                <a:solidFill>
                  <a:srgbClr val="007CBA"/>
                </a:solidFill>
              </a:rPr>
              <a:t>1</a:t>
            </a:r>
            <a:endParaRPr lang="en-US" altLang="en-US" sz="3400" dirty="0">
              <a:solidFill>
                <a:srgbClr val="007CBA"/>
              </a:solidFill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8BC7FAFC-B75A-4224-92B6-0C4D6B2D79DA}"/>
              </a:ext>
            </a:extLst>
          </p:cNvPr>
          <p:cNvSpPr txBox="1">
            <a:spLocks/>
          </p:cNvSpPr>
          <p:nvPr/>
        </p:nvSpPr>
        <p:spPr>
          <a:xfrm>
            <a:off x="133350" y="1665379"/>
            <a:ext cx="8877300" cy="263053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1200"/>
              </a:spcAft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Percentage of drug-treated patients who achieved a key efficacy endpoint (e.g., primary efficacy endpoint)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with: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ADA compared to those who did not develop ADA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High titer ADA compared to those who did not develop ADA</a:t>
            </a: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High titer ADA compared to those who developed low-titer ADA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EB7D03-913E-FB42-AF00-290FD3E272AD}"/>
              </a:ext>
            </a:extLst>
          </p:cNvPr>
          <p:cNvSpPr txBox="1"/>
          <p:nvPr/>
        </p:nvSpPr>
        <p:spPr>
          <a:xfrm>
            <a:off x="33226" y="6204437"/>
            <a:ext cx="8359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/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For this analysis describe the duration of drug exposure and time period over which ADA sampling was conducted and identify the trials.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FF82570-2FAD-6A07-4228-9F77430B3665}"/>
              </a:ext>
            </a:extLst>
          </p:cNvPr>
          <p:cNvSpPr txBox="1">
            <a:spLocks/>
          </p:cNvSpPr>
          <p:nvPr/>
        </p:nvSpPr>
        <p:spPr>
          <a:xfrm>
            <a:off x="4011132" y="4751921"/>
            <a:ext cx="8763000" cy="241224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1200"/>
              </a:spcAft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229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785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8&quot;/&gt;&lt;/object&gt;&lt;object type=&quot;3&quot; unique_id=&quot;10004&quot;&gt;&lt;property id=&quot;20148&quot; value=&quot;5&quot;/&gt;&lt;property id=&quot;20300&quot; value=&quot;Slide 2&quot;/&gt;&lt;property id=&quot;20307&quot; value=&quot;260&quot;/&gt;&lt;/object&gt;&lt;object type=&quot;3&quot; unique_id=&quot;10005&quot;&gt;&lt;property id=&quot;20148&quot; value=&quot;5&quot;/&gt;&lt;property id=&quot;20300&quot; value=&quot;Slide 3&quot;/&gt;&lt;property id=&quot;20307&quot; value=&quot;261&quot;/&gt;&lt;/object&gt;&lt;object type=&quot;3&quot; unique_id=&quot;10006&quot;&gt;&lt;property id=&quot;20148&quot; value=&quot;5&quot;/&gt;&lt;property id=&quot;20300&quot; value=&quot;Slide 4&quot;/&gt;&lt;property id=&quot;20307&quot; value=&quot;262&quot;/&gt;&lt;/object&gt;&lt;object type=&quot;3&quot; unique_id=&quot;10007&quot;&gt;&lt;property id=&quot;20148&quot; value=&quot;5&quot;/&gt;&lt;property id=&quot;20300&quot; value=&quot;Slide 5&quot;/&gt;&lt;property id=&quot;20307&quot; value=&quot;263&quot;/&gt;&lt;/object&gt;&lt;object type=&quot;3&quot; unique_id=&quot;10008&quot;&gt;&lt;property id=&quot;20148&quot; value=&quot;5&quot;/&gt;&lt;property id=&quot;20300&quot; value=&quot;Slide 6&quot;/&gt;&lt;property id=&quot;20307&quot; value=&quot;264&quot;/&gt;&lt;/object&gt;&lt;object type=&quot;3&quot; unique_id=&quot;10009&quot;&gt;&lt;property id=&quot;20148&quot; value=&quot;5&quot;/&gt;&lt;property id=&quot;20300&quot; value=&quot;Slide 7&quot;/&gt;&lt;property id=&quot;20307&quot; value=&quot;265&quot;/&gt;&lt;/object&gt;&lt;object type=&quot;3&quot; unique_id=&quot;10010&quot;&gt;&lt;property id=&quot;20148&quot; value=&quot;5&quot;/&gt;&lt;property id=&quot;20300&quot; value=&quot;Slide 8&quot;/&gt;&lt;property id=&quot;20307&quot; value=&quot;266&quot;/&gt;&lt;/object&gt;&lt;object type=&quot;3&quot; unique_id=&quot;10011&quot;&gt;&lt;property id=&quot;20148&quot; value=&quot;5&quot;/&gt;&lt;property id=&quot;20300&quot; value=&quot;Slide 9&quot;/&gt;&lt;property id=&quot;20307&quot; value=&quot;267&quot;/&gt;&lt;/object&gt;&lt;object type=&quot;3&quot; unique_id=&quot;10012&quot;&gt;&lt;property id=&quot;20148&quot; value=&quot;5&quot;/&gt;&lt;property id=&quot;20300&quot; value=&quot;Slide 10&quot;/&gt;&lt;property id=&quot;20307&quot; value=&quot;268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/object&gt;&lt;object type=&quot;8&quot; unique_id=&quot;10028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Custom Design">
  <a:themeElements>
    <a:clrScheme name="Watson Health">
      <a:dk1>
        <a:srgbClr val="004266"/>
      </a:dk1>
      <a:lt1>
        <a:srgbClr val="FFFFFF"/>
      </a:lt1>
      <a:dk2>
        <a:srgbClr val="000000"/>
      </a:dk2>
      <a:lt2>
        <a:srgbClr val="808080"/>
      </a:lt2>
      <a:accent1>
        <a:srgbClr val="00B2F2"/>
      </a:accent1>
      <a:accent2>
        <a:srgbClr val="6BC72B"/>
      </a:accent2>
      <a:accent3>
        <a:srgbClr val="FFFFFF"/>
      </a:accent3>
      <a:accent4>
        <a:srgbClr val="003756"/>
      </a:accent4>
      <a:accent5>
        <a:srgbClr val="AAD5F7"/>
      </a:accent5>
      <a:accent6>
        <a:srgbClr val="FFD003"/>
      </a:accent6>
      <a:hlink>
        <a:srgbClr val="00B040"/>
      </a:hlink>
      <a:folHlink>
        <a:srgbClr val="004069"/>
      </a:folHlink>
    </a:clrScheme>
    <a:fontScheme name="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4266"/>
        </a:dk1>
        <a:lt1>
          <a:srgbClr val="FFFFFF"/>
        </a:lt1>
        <a:dk2>
          <a:srgbClr val="000000"/>
        </a:dk2>
        <a:lt2>
          <a:srgbClr val="808080"/>
        </a:lt2>
        <a:accent1>
          <a:srgbClr val="00B2F2"/>
        </a:accent1>
        <a:accent2>
          <a:srgbClr val="6BC72B"/>
        </a:accent2>
        <a:accent3>
          <a:srgbClr val="FFFFFF"/>
        </a:accent3>
        <a:accent4>
          <a:srgbClr val="003756"/>
        </a:accent4>
        <a:accent5>
          <a:srgbClr val="AAD5F7"/>
        </a:accent5>
        <a:accent6>
          <a:srgbClr val="60B426"/>
        </a:accent6>
        <a:hlink>
          <a:srgbClr val="00B040"/>
        </a:hlink>
        <a:folHlink>
          <a:srgbClr val="0040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BM Slides_070116.potx" id="{CC190FEE-494B-48BD-BD53-C4231369DB76}" vid="{E14AFA58-04CE-4F9D-A8B4-AC72160A47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pt1DB1.t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78cbee1-b604-4d95-9f89-3d25ff6383a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6A08FBD5310342BF958ADCB470BE9A" ma:contentTypeVersion="13" ma:contentTypeDescription="Create a new document." ma:contentTypeScope="" ma:versionID="2940ed5cf63dad7c2982845b0f69035e">
  <xsd:schema xmlns:xsd="http://www.w3.org/2001/XMLSchema" xmlns:xs="http://www.w3.org/2001/XMLSchema" xmlns:p="http://schemas.microsoft.com/office/2006/metadata/properties" xmlns:ns3="978cbee1-b604-4d95-9f89-3d25ff6383a8" xmlns:ns4="ecc0eb5f-8763-404a-8c31-210cabb72f88" targetNamespace="http://schemas.microsoft.com/office/2006/metadata/properties" ma:root="true" ma:fieldsID="9383ccc0617a90e256407be6a3968608" ns3:_="" ns4:_="">
    <xsd:import namespace="978cbee1-b604-4d95-9f89-3d25ff6383a8"/>
    <xsd:import namespace="ecc0eb5f-8763-404a-8c31-210cabb72f8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8cbee1-b604-4d95-9f89-3d25ff6383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c0eb5f-8763-404a-8c31-210cabb72f8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33C0A8-759B-4834-97B7-F5F772FAB4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A84599-0B5F-4A30-BC25-9AE6C98A8F12}">
  <ds:schemaRefs>
    <ds:schemaRef ds:uri="978cbee1-b604-4d95-9f89-3d25ff6383a8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ecc0eb5f-8763-404a-8c31-210cabb72f88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0D37A46-C4F9-4FFB-8CED-1CE792D1CA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8cbee1-b604-4d95-9f89-3d25ff6383a8"/>
    <ds:schemaRef ds:uri="ecc0eb5f-8763-404a-8c31-210cabb72f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11216</TotalTime>
  <Words>198</Words>
  <Application>Microsoft Office PowerPoint</Application>
  <PresentationFormat>On-screen Show (4:3)</PresentationFormat>
  <Paragraphs>20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Helvetica</vt:lpstr>
      <vt:lpstr>Wingdings</vt:lpstr>
      <vt:lpstr>Custom Design</vt:lpstr>
      <vt:lpstr>Office Theme</vt:lpstr>
      <vt:lpstr>ppt1DB1.tmp</vt:lpstr>
      <vt:lpstr>Immunogenicity Analyses</vt:lpstr>
      <vt:lpstr>Considerations for Subgroup Safety Analyses by Immunogenicity1</vt:lpstr>
      <vt:lpstr>Considerations for Subgroup Efficacy Analyses by Immunogenicity1</vt:lpstr>
      <vt:lpstr>PowerPoint Presentation</vt:lpstr>
    </vt:vector>
  </TitlesOfParts>
  <Company>Sensis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Cory Grabow</dc:creator>
  <cp:lastModifiedBy>Brodsky, Eric</cp:lastModifiedBy>
  <cp:revision>378</cp:revision>
  <cp:lastPrinted>2018-04-05T13:17:59Z</cp:lastPrinted>
  <dcterms:created xsi:type="dcterms:W3CDTF">2015-10-02T20:33:31Z</dcterms:created>
  <dcterms:modified xsi:type="dcterms:W3CDTF">2023-07-09T03:01:07Z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0x010100076A08FBD5310342BF958ADCB470BE9A</vt:lpwstr>
  </property>
</Properties>
</file>