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4"/>
    <p:sldMasterId id="2147483702" r:id="rId5"/>
    <p:sldMasterId id="2147483725" r:id="rId6"/>
    <p:sldMasterId id="2147483753" r:id="rId7"/>
    <p:sldMasterId id="2147483771" r:id="rId8"/>
    <p:sldMasterId id="2147483784" r:id="rId9"/>
    <p:sldMasterId id="2147483801" r:id="rId10"/>
    <p:sldMasterId id="2147483814" r:id="rId11"/>
    <p:sldMasterId id="2147483827" r:id="rId12"/>
    <p:sldMasterId id="2147483833" r:id="rId13"/>
  </p:sldMasterIdLst>
  <p:notesMasterIdLst>
    <p:notesMasterId r:id="rId75"/>
  </p:notesMasterIdLst>
  <p:sldIdLst>
    <p:sldId id="2479" r:id="rId14"/>
    <p:sldId id="2558" r:id="rId15"/>
    <p:sldId id="493" r:id="rId16"/>
    <p:sldId id="554" r:id="rId17"/>
    <p:sldId id="497" r:id="rId18"/>
    <p:sldId id="284" r:id="rId19"/>
    <p:sldId id="508" r:id="rId20"/>
    <p:sldId id="555" r:id="rId21"/>
    <p:sldId id="553" r:id="rId22"/>
    <p:sldId id="556" r:id="rId23"/>
    <p:sldId id="551" r:id="rId24"/>
    <p:sldId id="2553" r:id="rId25"/>
    <p:sldId id="2147375799" r:id="rId26"/>
    <p:sldId id="2147375800" r:id="rId27"/>
    <p:sldId id="2554" r:id="rId28"/>
    <p:sldId id="2147375791" r:id="rId29"/>
    <p:sldId id="365" r:id="rId30"/>
    <p:sldId id="2555" r:id="rId31"/>
    <p:sldId id="362" r:id="rId32"/>
    <p:sldId id="2147375781" r:id="rId33"/>
    <p:sldId id="2576" r:id="rId34"/>
    <p:sldId id="2147375783" r:id="rId35"/>
    <p:sldId id="364" r:id="rId36"/>
    <p:sldId id="363" r:id="rId37"/>
    <p:sldId id="257" r:id="rId38"/>
    <p:sldId id="259" r:id="rId39"/>
    <p:sldId id="258" r:id="rId40"/>
    <p:sldId id="2577" r:id="rId41"/>
    <p:sldId id="256" r:id="rId42"/>
    <p:sldId id="2147375792" r:id="rId43"/>
    <p:sldId id="2147375793" r:id="rId44"/>
    <p:sldId id="2147375794" r:id="rId45"/>
    <p:sldId id="2147375795" r:id="rId46"/>
    <p:sldId id="2578" r:id="rId47"/>
    <p:sldId id="2147375782" r:id="rId48"/>
    <p:sldId id="298" r:id="rId49"/>
    <p:sldId id="361" r:id="rId50"/>
    <p:sldId id="357" r:id="rId51"/>
    <p:sldId id="358" r:id="rId52"/>
    <p:sldId id="359" r:id="rId53"/>
    <p:sldId id="360" r:id="rId54"/>
    <p:sldId id="2579" r:id="rId55"/>
    <p:sldId id="2147375796" r:id="rId56"/>
    <p:sldId id="2147375798" r:id="rId57"/>
    <p:sldId id="294" r:id="rId58"/>
    <p:sldId id="295" r:id="rId59"/>
    <p:sldId id="2580" r:id="rId60"/>
    <p:sldId id="412" r:id="rId61"/>
    <p:sldId id="440" r:id="rId62"/>
    <p:sldId id="439" r:id="rId63"/>
    <p:sldId id="426" r:id="rId64"/>
    <p:sldId id="2581" r:id="rId65"/>
    <p:sldId id="2147375787" r:id="rId66"/>
    <p:sldId id="2147375788" r:id="rId67"/>
    <p:sldId id="2147375789" r:id="rId68"/>
    <p:sldId id="2147375790" r:id="rId69"/>
    <p:sldId id="260" r:id="rId70"/>
    <p:sldId id="261" r:id="rId71"/>
    <p:sldId id="262" r:id="rId72"/>
    <p:sldId id="263" r:id="rId73"/>
    <p:sldId id="2491"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053029E-FEFA-437A-AF60-D3456CA66DA5}">
          <p14:sldIdLst>
            <p14:sldId id="2479"/>
            <p14:sldId id="2558"/>
            <p14:sldId id="493"/>
            <p14:sldId id="554"/>
            <p14:sldId id="497"/>
            <p14:sldId id="284"/>
            <p14:sldId id="508"/>
            <p14:sldId id="555"/>
            <p14:sldId id="553"/>
            <p14:sldId id="556"/>
            <p14:sldId id="551"/>
            <p14:sldId id="2553"/>
            <p14:sldId id="2147375799"/>
            <p14:sldId id="2147375800"/>
            <p14:sldId id="2554"/>
            <p14:sldId id="2147375791"/>
          </p14:sldIdLst>
        </p14:section>
        <p14:section name="Untitled Section" id="{987E7F9D-4196-43B8-9573-890B3BB2DB03}">
          <p14:sldIdLst>
            <p14:sldId id="365"/>
            <p14:sldId id="2555"/>
            <p14:sldId id="362"/>
            <p14:sldId id="2147375781"/>
            <p14:sldId id="2576"/>
            <p14:sldId id="2147375783"/>
            <p14:sldId id="364"/>
            <p14:sldId id="363"/>
            <p14:sldId id="257"/>
            <p14:sldId id="259"/>
            <p14:sldId id="258"/>
            <p14:sldId id="2577"/>
            <p14:sldId id="256"/>
            <p14:sldId id="2147375792"/>
            <p14:sldId id="2147375793"/>
            <p14:sldId id="2147375794"/>
            <p14:sldId id="2147375795"/>
            <p14:sldId id="2578"/>
            <p14:sldId id="2147375782"/>
            <p14:sldId id="298"/>
            <p14:sldId id="361"/>
            <p14:sldId id="357"/>
            <p14:sldId id="358"/>
            <p14:sldId id="359"/>
            <p14:sldId id="360"/>
            <p14:sldId id="2579"/>
            <p14:sldId id="2147375796"/>
            <p14:sldId id="2147375798"/>
            <p14:sldId id="294"/>
            <p14:sldId id="295"/>
            <p14:sldId id="2580"/>
            <p14:sldId id="412"/>
            <p14:sldId id="440"/>
            <p14:sldId id="439"/>
            <p14:sldId id="426"/>
            <p14:sldId id="2581"/>
            <p14:sldId id="2147375787"/>
            <p14:sldId id="2147375788"/>
            <p14:sldId id="2147375789"/>
            <p14:sldId id="2147375790"/>
            <p14:sldId id="260"/>
            <p14:sldId id="261"/>
            <p14:sldId id="262"/>
            <p14:sldId id="263"/>
            <p14:sldId id="249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CCF818-BE18-D010-734C-8EFF72F31794}" name="Anderson, Elizabeth" initials="AE" userId="S::elizabeth.anderson@fda.gov::d68cbdc1-4c48-4a6d-9f0d-f01c8a27c858" providerId="AD"/>
  <p188:author id="{96636223-27E8-725F-5546-20790EAA6E64}" name="Prashiela Manga" initials="PM" userId="Prashiela Manga" providerId="None"/>
  <p188:author id="{90778C41-2C5B-AA71-5C95-3357CD1F5F07}" name="debbie smegal" initials="DS" userId="debbie smegal" providerId="None"/>
  <p188:author id="{4F102051-F754-514B-A899-1DDE5AE170BE}" name="Anderson, Elizabeth" initials="AE" userId="S::Elizabeth.Anderson@fda.gov::d68cbdc1-4c48-4a6d-9f0d-f01c8a27c858" providerId="AD"/>
  <p188:author id="{647F2C64-358E-A999-D2F5-AAA66B1265F3}" name="Tucker, Ayanna" initials="TA" userId="S::ayanna.tucker@fda.gov::6ace3081-8115-49b2-8cbe-3f7ebb33cedf" providerId="AD"/>
  <p188:author id="{D86E0D67-7CE7-3AC4-92AE-FB9958CFAFB6}" name="Manga, Prashiela" initials="MP" userId="S::prashiela.manga@fda.gov::239de07a-7889-4ff5-85de-c00613cd41fb" providerId="AD"/>
  <p188:author id="{17E7D590-2493-8576-D120-26E6D79343D3}" name="Ross, Jennifer" initials="RJ" userId="S::rossj@fda.gov::8bec6a3a-51f2-4dc8-8d0b-b50dc25ec7ab" providerId="AD"/>
  <p188:author id="{5323FF96-09DF-A6FA-CA07-88381910A33A}" name="Katz, Linda" initials="KL" userId="S::lkatz@fda.gov::ff35897b-4833-4191-8195-21a0bf051f1f" providerId="AD"/>
  <p188:author id="{E97BABA7-4DB1-37B3-68C6-D33D1B78B627}" name="Frandsen, Julie" initials="FJ" userId="S::julie.frandsen@fda.gov::846900c3-67ec-4147-8411-4e75b236fb5c" providerId="AD"/>
  <p188:author id="{EF6A7DA8-6300-C162-E778-5A3E48267DFC}" name="Cristinzio, Dayle" initials="CD" userId="S::dayle.cristinzio@fda.gov::77ae637f-59c7-4683-bec9-9273bf390859" providerId="AD"/>
  <p188:author id="{A60EE1EF-C698-AAB3-9AAF-38150F8D63EF}" name="Smegal, Deborah" initials="SD" userId="S::deborah.smegal@fda.gov::d93bd5f5-8819-4881-970d-8ab1d1e193f2" providerId="AD"/>
  <p188:author id="{ECC0DFF6-1E78-B1C0-17A9-2ECE19AD2202}" name="Frandsen, Julie" initials="FJ" userId="S::Julie.Frandsen@fda.gov::846900c3-67ec-4147-8411-4e75b236fb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C697E0-FEF0-4951-BBAE-BC539BC80E0E}" v="37" dt="2023-05-31T16:12:56.330"/>
    <p1510:client id="{4DFF0CE0-7313-45C5-8B4F-AC90E85FCE0F}" v="1101" dt="2023-05-31T20:17:29.660"/>
    <p1510:client id="{ACA11104-B8A0-CD7A-0822-83A6A20AD732}" v="11" dt="2023-05-31T16:12:01.109"/>
    <p1510:client id="{EB66BB1F-DFD0-4A8E-B160-2231AA8B6D19}" v="80" dt="2023-05-31T13:31:49.8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3772" autoAdjust="0"/>
    <p:restoredTop sz="86369" autoAdjust="0"/>
  </p:normalViewPr>
  <p:slideViewPr>
    <p:cSldViewPr snapToGrid="0">
      <p:cViewPr varScale="1">
        <p:scale>
          <a:sx n="97" d="100"/>
          <a:sy n="97" d="100"/>
        </p:scale>
        <p:origin x="84" y="114"/>
      </p:cViewPr>
      <p:guideLst/>
    </p:cSldViewPr>
  </p:slideViewPr>
  <p:outlineViewPr>
    <p:cViewPr>
      <p:scale>
        <a:sx n="33" d="100"/>
        <a:sy n="33" d="100"/>
      </p:scale>
      <p:origin x="0" y="-37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8.xml"/><Relationship Id="rId82"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Khattar, Cathy" userId="dec3845b-8e19-4782-8ba5-5897ca0ba6c8" providerId="ADAL" clId="{4DFF0CE0-7313-45C5-8B4F-AC90E85FCE0F}"/>
    <pc:docChg chg="undo custSel modSld delMainMaster modMainMaster addSection">
      <pc:chgData name="Abi-Khattar, Cathy" userId="dec3845b-8e19-4782-8ba5-5897ca0ba6c8" providerId="ADAL" clId="{4DFF0CE0-7313-45C5-8B4F-AC90E85FCE0F}" dt="2023-05-31T20:17:29.658" v="1177" actId="1076"/>
      <pc:docMkLst>
        <pc:docMk/>
      </pc:docMkLst>
      <pc:sldChg chg="addSp delSp modSp mod modClrScheme chgLayout">
        <pc:chgData name="Abi-Khattar, Cathy" userId="dec3845b-8e19-4782-8ba5-5897ca0ba6c8" providerId="ADAL" clId="{4DFF0CE0-7313-45C5-8B4F-AC90E85FCE0F}" dt="2023-05-31T19:50:02.126" v="1167" actId="962"/>
        <pc:sldMkLst>
          <pc:docMk/>
          <pc:sldMk cId="0" sldId="260"/>
        </pc:sldMkLst>
        <pc:spChg chg="del">
          <ac:chgData name="Abi-Khattar, Cathy" userId="dec3845b-8e19-4782-8ba5-5897ca0ba6c8" providerId="ADAL" clId="{4DFF0CE0-7313-45C5-8B4F-AC90E85FCE0F}" dt="2023-05-31T19:49:32.377" v="1096" actId="478"/>
          <ac:spMkLst>
            <pc:docMk/>
            <pc:sldMk cId="0" sldId="260"/>
            <ac:spMk id="18" creationId="{00000000-0000-0000-0000-000000000000}"/>
          </ac:spMkLst>
        </pc:spChg>
        <pc:spChg chg="del">
          <ac:chgData name="Abi-Khattar, Cathy" userId="dec3845b-8e19-4782-8ba5-5897ca0ba6c8" providerId="ADAL" clId="{4DFF0CE0-7313-45C5-8B4F-AC90E85FCE0F}" dt="2023-05-31T19:49:32.377" v="1096" actId="478"/>
          <ac:spMkLst>
            <pc:docMk/>
            <pc:sldMk cId="0" sldId="260"/>
            <ac:spMk id="19" creationId="{00000000-0000-0000-0000-000000000000}"/>
          </ac:spMkLst>
        </pc:spChg>
        <pc:spChg chg="del">
          <ac:chgData name="Abi-Khattar, Cathy" userId="dec3845b-8e19-4782-8ba5-5897ca0ba6c8" providerId="ADAL" clId="{4DFF0CE0-7313-45C5-8B4F-AC90E85FCE0F}" dt="2023-05-31T19:49:32.377" v="1096" actId="478"/>
          <ac:spMkLst>
            <pc:docMk/>
            <pc:sldMk cId="0" sldId="260"/>
            <ac:spMk id="20" creationId="{00000000-0000-0000-0000-000000000000}"/>
          </ac:spMkLst>
        </pc:spChg>
        <pc:spChg chg="del">
          <ac:chgData name="Abi-Khattar, Cathy" userId="dec3845b-8e19-4782-8ba5-5897ca0ba6c8" providerId="ADAL" clId="{4DFF0CE0-7313-45C5-8B4F-AC90E85FCE0F}" dt="2023-05-31T19:49:32.377" v="1096" actId="478"/>
          <ac:spMkLst>
            <pc:docMk/>
            <pc:sldMk cId="0" sldId="260"/>
            <ac:spMk id="21" creationId="{00000000-0000-0000-0000-000000000000}"/>
          </ac:spMkLst>
        </pc:spChg>
        <pc:spChg chg="del">
          <ac:chgData name="Abi-Khattar, Cathy" userId="dec3845b-8e19-4782-8ba5-5897ca0ba6c8" providerId="ADAL" clId="{4DFF0CE0-7313-45C5-8B4F-AC90E85FCE0F}" dt="2023-05-31T19:49:32.377" v="1096" actId="478"/>
          <ac:spMkLst>
            <pc:docMk/>
            <pc:sldMk cId="0" sldId="260"/>
            <ac:spMk id="22" creationId="{00000000-0000-0000-0000-000000000000}"/>
          </ac:spMkLst>
        </pc:spChg>
        <pc:spChg chg="del">
          <ac:chgData name="Abi-Khattar, Cathy" userId="dec3845b-8e19-4782-8ba5-5897ca0ba6c8" providerId="ADAL" clId="{4DFF0CE0-7313-45C5-8B4F-AC90E85FCE0F}" dt="2023-05-31T19:49:32.377" v="1096" actId="478"/>
          <ac:spMkLst>
            <pc:docMk/>
            <pc:sldMk cId="0" sldId="260"/>
            <ac:spMk id="23" creationId="{00000000-0000-0000-0000-000000000000}"/>
          </ac:spMkLst>
        </pc:spChg>
        <pc:spChg chg="del">
          <ac:chgData name="Abi-Khattar, Cathy" userId="dec3845b-8e19-4782-8ba5-5897ca0ba6c8" providerId="ADAL" clId="{4DFF0CE0-7313-45C5-8B4F-AC90E85FCE0F}" dt="2023-05-31T19:49:17.941" v="1095" actId="478"/>
          <ac:spMkLst>
            <pc:docMk/>
            <pc:sldMk cId="0" sldId="260"/>
            <ac:spMk id="31" creationId="{00000000-0000-0000-0000-000000000000}"/>
          </ac:spMkLst>
        </pc:spChg>
        <pc:spChg chg="mod ord">
          <ac:chgData name="Abi-Khattar, Cathy" userId="dec3845b-8e19-4782-8ba5-5897ca0ba6c8" providerId="ADAL" clId="{4DFF0CE0-7313-45C5-8B4F-AC90E85FCE0F}" dt="2023-05-31T19:49:44.060" v="1101" actId="700"/>
          <ac:spMkLst>
            <pc:docMk/>
            <pc:sldMk cId="0" sldId="260"/>
            <ac:spMk id="32" creationId="{00000000-0000-0000-0000-000000000000}"/>
          </ac:spMkLst>
        </pc:spChg>
        <pc:spChg chg="add del mod">
          <ac:chgData name="Abi-Khattar, Cathy" userId="dec3845b-8e19-4782-8ba5-5897ca0ba6c8" providerId="ADAL" clId="{4DFF0CE0-7313-45C5-8B4F-AC90E85FCE0F}" dt="2023-05-31T19:49:35.020" v="1097" actId="478"/>
          <ac:spMkLst>
            <pc:docMk/>
            <pc:sldMk cId="0" sldId="260"/>
            <ac:spMk id="33" creationId="{9AAB64E3-28E1-0AAB-B8B1-183A9E5607DD}"/>
          </ac:spMkLst>
        </pc:spChg>
        <pc:spChg chg="add mod ord">
          <ac:chgData name="Abi-Khattar, Cathy" userId="dec3845b-8e19-4782-8ba5-5897ca0ba6c8" providerId="ADAL" clId="{4DFF0CE0-7313-45C5-8B4F-AC90E85FCE0F}" dt="2023-05-31T19:49:52.823" v="1124" actId="20577"/>
          <ac:spMkLst>
            <pc:docMk/>
            <pc:sldMk cId="0" sldId="260"/>
            <ac:spMk id="34" creationId="{AD4BDDA8-FFEB-511C-6E7A-A4CC57E4709B}"/>
          </ac:spMkLst>
        </pc:spChg>
        <pc:grpChg chg="add del mod">
          <ac:chgData name="Abi-Khattar, Cathy" userId="dec3845b-8e19-4782-8ba5-5897ca0ba6c8" providerId="ADAL" clId="{4DFF0CE0-7313-45C5-8B4F-AC90E85FCE0F}" dt="2023-05-31T19:49:41.776" v="1100" actId="962"/>
          <ac:grpSpMkLst>
            <pc:docMk/>
            <pc:sldMk cId="0" sldId="260"/>
            <ac:grpSpMk id="2" creationId="{00000000-0000-0000-0000-000000000000}"/>
          </ac:grpSpMkLst>
        </pc:grpChg>
        <pc:grpChg chg="del">
          <ac:chgData name="Abi-Khattar, Cathy" userId="dec3845b-8e19-4782-8ba5-5897ca0ba6c8" providerId="ADAL" clId="{4DFF0CE0-7313-45C5-8B4F-AC90E85FCE0F}" dt="2023-05-31T19:49:32.377" v="1096" actId="478"/>
          <ac:grpSpMkLst>
            <pc:docMk/>
            <pc:sldMk cId="0" sldId="260"/>
            <ac:grpSpMk id="14" creationId="{00000000-0000-0000-0000-000000000000}"/>
          </ac:grpSpMkLst>
        </pc:grpChg>
        <pc:grpChg chg="del">
          <ac:chgData name="Abi-Khattar, Cathy" userId="dec3845b-8e19-4782-8ba5-5897ca0ba6c8" providerId="ADAL" clId="{4DFF0CE0-7313-45C5-8B4F-AC90E85FCE0F}" dt="2023-05-31T19:49:32.377" v="1096" actId="478"/>
          <ac:grpSpMkLst>
            <pc:docMk/>
            <pc:sldMk cId="0" sldId="260"/>
            <ac:grpSpMk id="24" creationId="{00000000-0000-0000-0000-000000000000}"/>
          </ac:grpSpMkLst>
        </pc:grpChg>
        <pc:picChg chg="add mod">
          <ac:chgData name="Abi-Khattar, Cathy" userId="dec3845b-8e19-4782-8ba5-5897ca0ba6c8" providerId="ADAL" clId="{4DFF0CE0-7313-45C5-8B4F-AC90E85FCE0F}" dt="2023-05-31T19:50:02.126" v="1167" actId="962"/>
          <ac:picMkLst>
            <pc:docMk/>
            <pc:sldMk cId="0" sldId="260"/>
            <ac:picMk id="36" creationId="{726647E1-0D3E-BDE8-2A63-EBE8A65E222F}"/>
          </ac:picMkLst>
        </pc:picChg>
      </pc:sldChg>
      <pc:sldChg chg="addSp delSp modSp mod modClrScheme chgLayout">
        <pc:chgData name="Abi-Khattar, Cathy" userId="dec3845b-8e19-4782-8ba5-5897ca0ba6c8" providerId="ADAL" clId="{4DFF0CE0-7313-45C5-8B4F-AC90E85FCE0F}" dt="2023-05-31T19:47:10.147" v="1031" actId="962"/>
        <pc:sldMkLst>
          <pc:docMk/>
          <pc:sldMk cId="0" sldId="261"/>
        </pc:sldMkLst>
        <pc:spChg chg="del">
          <ac:chgData name="Abi-Khattar, Cathy" userId="dec3845b-8e19-4782-8ba5-5897ca0ba6c8" providerId="ADAL" clId="{4DFF0CE0-7313-45C5-8B4F-AC90E85FCE0F}" dt="2023-05-31T19:46:09.765" v="968" actId="478"/>
          <ac:spMkLst>
            <pc:docMk/>
            <pc:sldMk cId="0" sldId="261"/>
            <ac:spMk id="6" creationId="{00000000-0000-0000-0000-000000000000}"/>
          </ac:spMkLst>
        </pc:spChg>
        <pc:spChg chg="del">
          <ac:chgData name="Abi-Khattar, Cathy" userId="dec3845b-8e19-4782-8ba5-5897ca0ba6c8" providerId="ADAL" clId="{4DFF0CE0-7313-45C5-8B4F-AC90E85FCE0F}" dt="2023-05-31T19:46:09.765" v="968" actId="478"/>
          <ac:spMkLst>
            <pc:docMk/>
            <pc:sldMk cId="0" sldId="261"/>
            <ac:spMk id="7" creationId="{00000000-0000-0000-0000-000000000000}"/>
          </ac:spMkLst>
        </pc:spChg>
        <pc:spChg chg="del">
          <ac:chgData name="Abi-Khattar, Cathy" userId="dec3845b-8e19-4782-8ba5-5897ca0ba6c8" providerId="ADAL" clId="{4DFF0CE0-7313-45C5-8B4F-AC90E85FCE0F}" dt="2023-05-31T19:46:09.765" v="968" actId="478"/>
          <ac:spMkLst>
            <pc:docMk/>
            <pc:sldMk cId="0" sldId="261"/>
            <ac:spMk id="8" creationId="{00000000-0000-0000-0000-000000000000}"/>
          </ac:spMkLst>
        </pc:spChg>
        <pc:spChg chg="del mod ord">
          <ac:chgData name="Abi-Khattar, Cathy" userId="dec3845b-8e19-4782-8ba5-5897ca0ba6c8" providerId="ADAL" clId="{4DFF0CE0-7313-45C5-8B4F-AC90E85FCE0F}" dt="2023-05-31T19:47:00.955" v="997" actId="478"/>
          <ac:spMkLst>
            <pc:docMk/>
            <pc:sldMk cId="0" sldId="261"/>
            <ac:spMk id="14" creationId="{00000000-0000-0000-0000-000000000000}"/>
          </ac:spMkLst>
        </pc:spChg>
        <pc:spChg chg="mod ord">
          <ac:chgData name="Abi-Khattar, Cathy" userId="dec3845b-8e19-4782-8ba5-5897ca0ba6c8" providerId="ADAL" clId="{4DFF0CE0-7313-45C5-8B4F-AC90E85FCE0F}" dt="2023-05-31T19:46:12.754" v="969" actId="700"/>
          <ac:spMkLst>
            <pc:docMk/>
            <pc:sldMk cId="0" sldId="261"/>
            <ac:spMk id="15" creationId="{00000000-0000-0000-0000-000000000000}"/>
          </ac:spMkLst>
        </pc:spChg>
        <pc:spChg chg="add mod ord">
          <ac:chgData name="Abi-Khattar, Cathy" userId="dec3845b-8e19-4782-8ba5-5897ca0ba6c8" providerId="ADAL" clId="{4DFF0CE0-7313-45C5-8B4F-AC90E85FCE0F}" dt="2023-05-31T19:46:22.120" v="988" actId="20577"/>
          <ac:spMkLst>
            <pc:docMk/>
            <pc:sldMk cId="0" sldId="261"/>
            <ac:spMk id="16" creationId="{2052DA60-1092-3CB7-AE1F-C2C45DF25E2F}"/>
          </ac:spMkLst>
        </pc:spChg>
        <pc:grpChg chg="del">
          <ac:chgData name="Abi-Khattar, Cathy" userId="dec3845b-8e19-4782-8ba5-5897ca0ba6c8" providerId="ADAL" clId="{4DFF0CE0-7313-45C5-8B4F-AC90E85FCE0F}" dt="2023-05-31T19:46:09.765" v="968" actId="478"/>
          <ac:grpSpMkLst>
            <pc:docMk/>
            <pc:sldMk cId="0" sldId="261"/>
            <ac:grpSpMk id="3" creationId="{00000000-0000-0000-0000-000000000000}"/>
          </ac:grpSpMkLst>
        </pc:grpChg>
        <pc:grpChg chg="del">
          <ac:chgData name="Abi-Khattar, Cathy" userId="dec3845b-8e19-4782-8ba5-5897ca0ba6c8" providerId="ADAL" clId="{4DFF0CE0-7313-45C5-8B4F-AC90E85FCE0F}" dt="2023-05-31T19:46:09.765" v="968" actId="478"/>
          <ac:grpSpMkLst>
            <pc:docMk/>
            <pc:sldMk cId="0" sldId="261"/>
            <ac:grpSpMk id="10" creationId="{00000000-0000-0000-0000-000000000000}"/>
          </ac:grpSpMkLst>
        </pc:grpChg>
        <pc:picChg chg="del">
          <ac:chgData name="Abi-Khattar, Cathy" userId="dec3845b-8e19-4782-8ba5-5897ca0ba6c8" providerId="ADAL" clId="{4DFF0CE0-7313-45C5-8B4F-AC90E85FCE0F}" dt="2023-05-31T19:46:09.765" v="968" actId="478"/>
          <ac:picMkLst>
            <pc:docMk/>
            <pc:sldMk cId="0" sldId="261"/>
            <ac:picMk id="2" creationId="{00000000-0000-0000-0000-000000000000}"/>
          </ac:picMkLst>
        </pc:picChg>
        <pc:picChg chg="del">
          <ac:chgData name="Abi-Khattar, Cathy" userId="dec3845b-8e19-4782-8ba5-5897ca0ba6c8" providerId="ADAL" clId="{4DFF0CE0-7313-45C5-8B4F-AC90E85FCE0F}" dt="2023-05-31T19:46:09.765" v="968" actId="478"/>
          <ac:picMkLst>
            <pc:docMk/>
            <pc:sldMk cId="0" sldId="261"/>
            <ac:picMk id="9" creationId="{00000000-0000-0000-0000-000000000000}"/>
          </ac:picMkLst>
        </pc:picChg>
        <pc:picChg chg="add mod">
          <ac:chgData name="Abi-Khattar, Cathy" userId="dec3845b-8e19-4782-8ba5-5897ca0ba6c8" providerId="ADAL" clId="{4DFF0CE0-7313-45C5-8B4F-AC90E85FCE0F}" dt="2023-05-31T19:47:10.147" v="1031" actId="962"/>
          <ac:picMkLst>
            <pc:docMk/>
            <pc:sldMk cId="0" sldId="261"/>
            <ac:picMk id="18" creationId="{00DBF138-D3AF-6F60-4B17-C7829707D3B3}"/>
          </ac:picMkLst>
        </pc:picChg>
      </pc:sldChg>
      <pc:sldChg chg="addSp delSp modSp mod modClrScheme chgLayout">
        <pc:chgData name="Abi-Khattar, Cathy" userId="dec3845b-8e19-4782-8ba5-5897ca0ba6c8" providerId="ADAL" clId="{4DFF0CE0-7313-45C5-8B4F-AC90E85FCE0F}" dt="2023-05-31T19:48:48.299" v="1094" actId="478"/>
        <pc:sldMkLst>
          <pc:docMk/>
          <pc:sldMk cId="0" sldId="262"/>
        </pc:sldMkLst>
        <pc:spChg chg="add del mod">
          <ac:chgData name="Abi-Khattar, Cathy" userId="dec3845b-8e19-4782-8ba5-5897ca0ba6c8" providerId="ADAL" clId="{4DFF0CE0-7313-45C5-8B4F-AC90E85FCE0F}" dt="2023-05-31T19:48:00.139" v="1046" actId="478"/>
          <ac:spMkLst>
            <pc:docMk/>
            <pc:sldMk cId="0" sldId="262"/>
            <ac:spMk id="7" creationId="{00000000-0000-0000-0000-000000000000}"/>
          </ac:spMkLst>
        </pc:spChg>
        <pc:spChg chg="add del mod ord">
          <ac:chgData name="Abi-Khattar, Cathy" userId="dec3845b-8e19-4782-8ba5-5897ca0ba6c8" providerId="ADAL" clId="{4DFF0CE0-7313-45C5-8B4F-AC90E85FCE0F}" dt="2023-05-31T19:48:48.299" v="1094" actId="478"/>
          <ac:spMkLst>
            <pc:docMk/>
            <pc:sldMk cId="0" sldId="262"/>
            <ac:spMk id="8" creationId="{00000000-0000-0000-0000-000000000000}"/>
          </ac:spMkLst>
        </pc:spChg>
        <pc:spChg chg="mod ord">
          <ac:chgData name="Abi-Khattar, Cathy" userId="dec3845b-8e19-4782-8ba5-5897ca0ba6c8" providerId="ADAL" clId="{4DFF0CE0-7313-45C5-8B4F-AC90E85FCE0F}" dt="2023-05-31T19:48:02.692" v="1047" actId="700"/>
          <ac:spMkLst>
            <pc:docMk/>
            <pc:sldMk cId="0" sldId="262"/>
            <ac:spMk id="9" creationId="{00000000-0000-0000-0000-000000000000}"/>
          </ac:spMkLst>
        </pc:spChg>
        <pc:spChg chg="add del mod ord">
          <ac:chgData name="Abi-Khattar, Cathy" userId="dec3845b-8e19-4782-8ba5-5897ca0ba6c8" providerId="ADAL" clId="{4DFF0CE0-7313-45C5-8B4F-AC90E85FCE0F}" dt="2023-05-31T19:47:43.039" v="1043" actId="700"/>
          <ac:spMkLst>
            <pc:docMk/>
            <pc:sldMk cId="0" sldId="262"/>
            <ac:spMk id="10" creationId="{90193B8F-A8DB-85C8-41D7-84E60EAC3D3C}"/>
          </ac:spMkLst>
        </pc:spChg>
        <pc:spChg chg="add mod ord">
          <ac:chgData name="Abi-Khattar, Cathy" userId="dec3845b-8e19-4782-8ba5-5897ca0ba6c8" providerId="ADAL" clId="{4DFF0CE0-7313-45C5-8B4F-AC90E85FCE0F}" dt="2023-05-31T19:48:20.503" v="1093" actId="313"/>
          <ac:spMkLst>
            <pc:docMk/>
            <pc:sldMk cId="0" sldId="262"/>
            <ac:spMk id="11" creationId="{83ED12C4-9F21-8C14-B991-6C05CFB3CB6D}"/>
          </ac:spMkLst>
        </pc:spChg>
        <pc:picChg chg="add mod">
          <ac:chgData name="Abi-Khattar, Cathy" userId="dec3845b-8e19-4782-8ba5-5897ca0ba6c8" providerId="ADAL" clId="{4DFF0CE0-7313-45C5-8B4F-AC90E85FCE0F}" dt="2023-05-31T19:48:17.235" v="1092" actId="962"/>
          <ac:picMkLst>
            <pc:docMk/>
            <pc:sldMk cId="0" sldId="262"/>
            <ac:picMk id="13" creationId="{94DD7C22-2A16-B029-C3D0-425A9518EB7B}"/>
          </ac:picMkLst>
        </pc:picChg>
      </pc:sldChg>
      <pc:sldChg chg="addSp delSp modSp mod">
        <pc:chgData name="Abi-Khattar, Cathy" userId="dec3845b-8e19-4782-8ba5-5897ca0ba6c8" providerId="ADAL" clId="{4DFF0CE0-7313-45C5-8B4F-AC90E85FCE0F}" dt="2023-05-31T19:00:58.971" v="52" actId="1076"/>
        <pc:sldMkLst>
          <pc:docMk/>
          <pc:sldMk cId="0" sldId="284"/>
        </pc:sldMkLst>
        <pc:spChg chg="del">
          <ac:chgData name="Abi-Khattar, Cathy" userId="dec3845b-8e19-4782-8ba5-5897ca0ba6c8" providerId="ADAL" clId="{4DFF0CE0-7313-45C5-8B4F-AC90E85FCE0F}" dt="2023-05-31T18:58:54.352" v="26" actId="478"/>
          <ac:spMkLst>
            <pc:docMk/>
            <pc:sldMk cId="0" sldId="284"/>
            <ac:spMk id="2" creationId="{1820F757-C728-C320-C008-293E46BFE557}"/>
          </ac:spMkLst>
        </pc:spChg>
        <pc:spChg chg="del">
          <ac:chgData name="Abi-Khattar, Cathy" userId="dec3845b-8e19-4782-8ba5-5897ca0ba6c8" providerId="ADAL" clId="{4DFF0CE0-7313-45C5-8B4F-AC90E85FCE0F}" dt="2023-05-31T18:58:02.009" v="1" actId="478"/>
          <ac:spMkLst>
            <pc:docMk/>
            <pc:sldMk cId="0" sldId="284"/>
            <ac:spMk id="3" creationId="{51E94125-EB52-2E7E-687E-C8EAA719CE30}"/>
          </ac:spMkLst>
        </pc:spChg>
        <pc:spChg chg="add del mod">
          <ac:chgData name="Abi-Khattar, Cathy" userId="dec3845b-8e19-4782-8ba5-5897ca0ba6c8" providerId="ADAL" clId="{4DFF0CE0-7313-45C5-8B4F-AC90E85FCE0F}" dt="2023-05-31T18:58:08.568" v="7" actId="22"/>
          <ac:spMkLst>
            <pc:docMk/>
            <pc:sldMk cId="0" sldId="284"/>
            <ac:spMk id="4" creationId="{E01E4BDB-AEE1-78D2-4FBB-1E25DD5455BA}"/>
          </ac:spMkLst>
        </pc:spChg>
        <pc:spChg chg="del">
          <ac:chgData name="Abi-Khattar, Cathy" userId="dec3845b-8e19-4782-8ba5-5897ca0ba6c8" providerId="ADAL" clId="{4DFF0CE0-7313-45C5-8B4F-AC90E85FCE0F}" dt="2023-05-31T18:58:02.009" v="1" actId="478"/>
          <ac:spMkLst>
            <pc:docMk/>
            <pc:sldMk cId="0" sldId="284"/>
            <ac:spMk id="6" creationId="{54AC7DA7-7A53-35FA-2669-9B582118E380}"/>
          </ac:spMkLst>
        </pc:spChg>
        <pc:spChg chg="del mod">
          <ac:chgData name="Abi-Khattar, Cathy" userId="dec3845b-8e19-4782-8ba5-5897ca0ba6c8" providerId="ADAL" clId="{4DFF0CE0-7313-45C5-8B4F-AC90E85FCE0F}" dt="2023-05-31T18:58:04.672" v="3" actId="478"/>
          <ac:spMkLst>
            <pc:docMk/>
            <pc:sldMk cId="0" sldId="284"/>
            <ac:spMk id="9" creationId="{A873413B-3DC0-74CA-AC22-DC6D4EA24B32}"/>
          </ac:spMkLst>
        </pc:spChg>
        <pc:spChg chg="del">
          <ac:chgData name="Abi-Khattar, Cathy" userId="dec3845b-8e19-4782-8ba5-5897ca0ba6c8" providerId="ADAL" clId="{4DFF0CE0-7313-45C5-8B4F-AC90E85FCE0F}" dt="2023-05-31T18:58:05.505" v="4" actId="478"/>
          <ac:spMkLst>
            <pc:docMk/>
            <pc:sldMk cId="0" sldId="284"/>
            <ac:spMk id="10" creationId="{81749830-3663-7585-6B2F-1E6B12EDB2DD}"/>
          </ac:spMkLst>
        </pc:spChg>
        <pc:spChg chg="add del mod">
          <ac:chgData name="Abi-Khattar, Cathy" userId="dec3845b-8e19-4782-8ba5-5897ca0ba6c8" providerId="ADAL" clId="{4DFF0CE0-7313-45C5-8B4F-AC90E85FCE0F}" dt="2023-05-31T18:58:59.048" v="28" actId="22"/>
          <ac:spMkLst>
            <pc:docMk/>
            <pc:sldMk cId="0" sldId="284"/>
            <ac:spMk id="12" creationId="{0F51D529-3A2E-E515-2A97-A55F7C957808}"/>
          </ac:spMkLst>
        </pc:spChg>
        <pc:spChg chg="add del mod">
          <ac:chgData name="Abi-Khattar, Cathy" userId="dec3845b-8e19-4782-8ba5-5897ca0ba6c8" providerId="ADAL" clId="{4DFF0CE0-7313-45C5-8B4F-AC90E85FCE0F}" dt="2023-05-31T18:59:22.121" v="33"/>
          <ac:spMkLst>
            <pc:docMk/>
            <pc:sldMk cId="0" sldId="284"/>
            <ac:spMk id="15" creationId="{4E203FFC-0503-69FB-0084-2728E702723F}"/>
          </ac:spMkLst>
        </pc:spChg>
        <pc:spChg chg="add del mod">
          <ac:chgData name="Abi-Khattar, Cathy" userId="dec3845b-8e19-4782-8ba5-5897ca0ba6c8" providerId="ADAL" clId="{4DFF0CE0-7313-45C5-8B4F-AC90E85FCE0F}" dt="2023-05-31T19:00:50.368" v="47"/>
          <ac:spMkLst>
            <pc:docMk/>
            <pc:sldMk cId="0" sldId="284"/>
            <ac:spMk id="18" creationId="{CF770773-DD3C-AC08-D218-2671CE091418}"/>
          </ac:spMkLst>
        </pc:spChg>
        <pc:spChg chg="del">
          <ac:chgData name="Abi-Khattar, Cathy" userId="dec3845b-8e19-4782-8ba5-5897ca0ba6c8" providerId="ADAL" clId="{4DFF0CE0-7313-45C5-8B4F-AC90E85FCE0F}" dt="2023-05-31T18:58:02.009" v="1" actId="478"/>
          <ac:spMkLst>
            <pc:docMk/>
            <pc:sldMk cId="0" sldId="284"/>
            <ac:spMk id="7171" creationId="{EC7177C0-5B83-48A8-8FD3-B13C86337F1D}"/>
          </ac:spMkLst>
        </pc:spChg>
        <pc:graphicFrameChg chg="del">
          <ac:chgData name="Abi-Khattar, Cathy" userId="dec3845b-8e19-4782-8ba5-5897ca0ba6c8" providerId="ADAL" clId="{4DFF0CE0-7313-45C5-8B4F-AC90E85FCE0F}" dt="2023-05-31T18:57:58.405" v="0" actId="478"/>
          <ac:graphicFrameMkLst>
            <pc:docMk/>
            <pc:sldMk cId="0" sldId="284"/>
            <ac:graphicFrameMk id="21" creationId="{40A22B1B-0CCC-7BF9-CE45-9FAE19E52BBB}"/>
          </ac:graphicFrameMkLst>
        </pc:graphicFrameChg>
        <pc:picChg chg="add del mod ord">
          <ac:chgData name="Abi-Khattar, Cathy" userId="dec3845b-8e19-4782-8ba5-5897ca0ba6c8" providerId="ADAL" clId="{4DFF0CE0-7313-45C5-8B4F-AC90E85FCE0F}" dt="2023-05-31T18:58:36.723" v="12" actId="478"/>
          <ac:picMkLst>
            <pc:docMk/>
            <pc:sldMk cId="0" sldId="284"/>
            <ac:picMk id="11" creationId="{65A2E255-E57A-2AC6-C1B2-BDD6AE7FD7E4}"/>
          </ac:picMkLst>
        </pc:picChg>
        <pc:picChg chg="add del mod ord">
          <ac:chgData name="Abi-Khattar, Cathy" userId="dec3845b-8e19-4782-8ba5-5897ca0ba6c8" providerId="ADAL" clId="{4DFF0CE0-7313-45C5-8B4F-AC90E85FCE0F}" dt="2023-05-31T18:59:02.983" v="29" actId="21"/>
          <ac:picMkLst>
            <pc:docMk/>
            <pc:sldMk cId="0" sldId="284"/>
            <ac:picMk id="14" creationId="{F5206737-AF36-A01C-C582-DC63B7484357}"/>
          </ac:picMkLst>
        </pc:picChg>
        <pc:picChg chg="add del mod">
          <ac:chgData name="Abi-Khattar, Cathy" userId="dec3845b-8e19-4782-8ba5-5897ca0ba6c8" providerId="ADAL" clId="{4DFF0CE0-7313-45C5-8B4F-AC90E85FCE0F}" dt="2023-05-31T18:59:20.514" v="31" actId="478"/>
          <ac:picMkLst>
            <pc:docMk/>
            <pc:sldMk cId="0" sldId="284"/>
            <ac:picMk id="16" creationId="{EE6DF539-F08B-50CA-DE1C-F23E81A93253}"/>
          </ac:picMkLst>
        </pc:picChg>
        <pc:picChg chg="add del mod">
          <ac:chgData name="Abi-Khattar, Cathy" userId="dec3845b-8e19-4782-8ba5-5897ca0ba6c8" providerId="ADAL" clId="{4DFF0CE0-7313-45C5-8B4F-AC90E85FCE0F}" dt="2023-05-31T18:59:41.560" v="40" actId="21"/>
          <ac:picMkLst>
            <pc:docMk/>
            <pc:sldMk cId="0" sldId="284"/>
            <ac:picMk id="17" creationId="{DA44B93B-AAA7-5F3A-D776-BC7D4536469B}"/>
          </ac:picMkLst>
        </pc:picChg>
        <pc:picChg chg="add del mod">
          <ac:chgData name="Abi-Khattar, Cathy" userId="dec3845b-8e19-4782-8ba5-5897ca0ba6c8" providerId="ADAL" clId="{4DFF0CE0-7313-45C5-8B4F-AC90E85FCE0F}" dt="2023-05-31T19:00:48.965" v="46" actId="21"/>
          <ac:picMkLst>
            <pc:docMk/>
            <pc:sldMk cId="0" sldId="284"/>
            <ac:picMk id="20" creationId="{75989AEB-98F9-8DE8-2420-8E5DAB985DBD}"/>
          </ac:picMkLst>
        </pc:picChg>
        <pc:picChg chg="add mod">
          <ac:chgData name="Abi-Khattar, Cathy" userId="dec3845b-8e19-4782-8ba5-5897ca0ba6c8" providerId="ADAL" clId="{4DFF0CE0-7313-45C5-8B4F-AC90E85FCE0F}" dt="2023-05-31T19:00:58.971" v="52" actId="1076"/>
          <ac:picMkLst>
            <pc:docMk/>
            <pc:sldMk cId="0" sldId="284"/>
            <ac:picMk id="22" creationId="{CEB78B83-D824-7536-57D1-185DD5163991}"/>
          </ac:picMkLst>
        </pc:picChg>
        <pc:cxnChg chg="del">
          <ac:chgData name="Abi-Khattar, Cathy" userId="dec3845b-8e19-4782-8ba5-5897ca0ba6c8" providerId="ADAL" clId="{4DFF0CE0-7313-45C5-8B4F-AC90E85FCE0F}" dt="2023-05-31T18:58:02.009" v="1" actId="478"/>
          <ac:cxnSpMkLst>
            <pc:docMk/>
            <pc:sldMk cId="0" sldId="284"/>
            <ac:cxnSpMk id="5" creationId="{28361B48-0FDA-E6C0-D697-3F6FE4DA49BB}"/>
          </ac:cxnSpMkLst>
        </pc:cxnChg>
        <pc:cxnChg chg="del">
          <ac:chgData name="Abi-Khattar, Cathy" userId="dec3845b-8e19-4782-8ba5-5897ca0ba6c8" providerId="ADAL" clId="{4DFF0CE0-7313-45C5-8B4F-AC90E85FCE0F}" dt="2023-05-31T18:58:06.730" v="5" actId="478"/>
          <ac:cxnSpMkLst>
            <pc:docMk/>
            <pc:sldMk cId="0" sldId="284"/>
            <ac:cxnSpMk id="7" creationId="{A7960057-8D22-208F-3E6B-EA5E2532EA7F}"/>
          </ac:cxnSpMkLst>
        </pc:cxnChg>
        <pc:cxnChg chg="del">
          <ac:chgData name="Abi-Khattar, Cathy" userId="dec3845b-8e19-4782-8ba5-5897ca0ba6c8" providerId="ADAL" clId="{4DFF0CE0-7313-45C5-8B4F-AC90E85FCE0F}" dt="2023-05-31T18:58:02.009" v="1" actId="478"/>
          <ac:cxnSpMkLst>
            <pc:docMk/>
            <pc:sldMk cId="0" sldId="284"/>
            <ac:cxnSpMk id="23" creationId="{498FB438-1965-6122-6190-DA62218B43BB}"/>
          </ac:cxnSpMkLst>
        </pc:cxnChg>
        <pc:cxnChg chg="del">
          <ac:chgData name="Abi-Khattar, Cathy" userId="dec3845b-8e19-4782-8ba5-5897ca0ba6c8" providerId="ADAL" clId="{4DFF0CE0-7313-45C5-8B4F-AC90E85FCE0F}" dt="2023-05-31T18:58:02.009" v="1" actId="478"/>
          <ac:cxnSpMkLst>
            <pc:docMk/>
            <pc:sldMk cId="0" sldId="284"/>
            <ac:cxnSpMk id="24" creationId="{63E23240-5F01-CFE2-8F18-06A15432A0E9}"/>
          </ac:cxnSpMkLst>
        </pc:cxnChg>
        <pc:cxnChg chg="del">
          <ac:chgData name="Abi-Khattar, Cathy" userId="dec3845b-8e19-4782-8ba5-5897ca0ba6c8" providerId="ADAL" clId="{4DFF0CE0-7313-45C5-8B4F-AC90E85FCE0F}" dt="2023-05-31T18:58:02.009" v="1" actId="478"/>
          <ac:cxnSpMkLst>
            <pc:docMk/>
            <pc:sldMk cId="0" sldId="284"/>
            <ac:cxnSpMk id="25" creationId="{EBB8E6CB-427C-426E-B045-0409A69FFE5E}"/>
          </ac:cxnSpMkLst>
        </pc:cxnChg>
        <pc:cxnChg chg="del">
          <ac:chgData name="Abi-Khattar, Cathy" userId="dec3845b-8e19-4782-8ba5-5897ca0ba6c8" providerId="ADAL" clId="{4DFF0CE0-7313-45C5-8B4F-AC90E85FCE0F}" dt="2023-05-31T18:58:02.009" v="1" actId="478"/>
          <ac:cxnSpMkLst>
            <pc:docMk/>
            <pc:sldMk cId="0" sldId="284"/>
            <ac:cxnSpMk id="26" creationId="{A1EF577E-E58D-BF18-0AD0-3F804984B003}"/>
          </ac:cxnSpMkLst>
        </pc:cxnChg>
        <pc:cxnChg chg="del">
          <ac:chgData name="Abi-Khattar, Cathy" userId="dec3845b-8e19-4782-8ba5-5897ca0ba6c8" providerId="ADAL" clId="{4DFF0CE0-7313-45C5-8B4F-AC90E85FCE0F}" dt="2023-05-31T18:58:02.009" v="1" actId="478"/>
          <ac:cxnSpMkLst>
            <pc:docMk/>
            <pc:sldMk cId="0" sldId="284"/>
            <ac:cxnSpMk id="27" creationId="{04BC81E8-0D0D-204E-21BA-97F26CFAC87D}"/>
          </ac:cxnSpMkLst>
        </pc:cxnChg>
        <pc:cxnChg chg="del">
          <ac:chgData name="Abi-Khattar, Cathy" userId="dec3845b-8e19-4782-8ba5-5897ca0ba6c8" providerId="ADAL" clId="{4DFF0CE0-7313-45C5-8B4F-AC90E85FCE0F}" dt="2023-05-31T18:58:02.009" v="1" actId="478"/>
          <ac:cxnSpMkLst>
            <pc:docMk/>
            <pc:sldMk cId="0" sldId="284"/>
            <ac:cxnSpMk id="30" creationId="{92C2391A-33CE-263E-9ADF-DCC7F7872C5F}"/>
          </ac:cxnSpMkLst>
        </pc:cxnChg>
        <pc:cxnChg chg="del">
          <ac:chgData name="Abi-Khattar, Cathy" userId="dec3845b-8e19-4782-8ba5-5897ca0ba6c8" providerId="ADAL" clId="{4DFF0CE0-7313-45C5-8B4F-AC90E85FCE0F}" dt="2023-05-31T18:58:02.009" v="1" actId="478"/>
          <ac:cxnSpMkLst>
            <pc:docMk/>
            <pc:sldMk cId="0" sldId="284"/>
            <ac:cxnSpMk id="32" creationId="{11CBC36E-1C8A-4E27-756F-BF98DF1D243E}"/>
          </ac:cxnSpMkLst>
        </pc:cxnChg>
        <pc:cxnChg chg="del">
          <ac:chgData name="Abi-Khattar, Cathy" userId="dec3845b-8e19-4782-8ba5-5897ca0ba6c8" providerId="ADAL" clId="{4DFF0CE0-7313-45C5-8B4F-AC90E85FCE0F}" dt="2023-05-31T18:58:02.009" v="1" actId="478"/>
          <ac:cxnSpMkLst>
            <pc:docMk/>
            <pc:sldMk cId="0" sldId="284"/>
            <ac:cxnSpMk id="34" creationId="{2A34931C-BE36-2837-4646-8FB60AA29B15}"/>
          </ac:cxnSpMkLst>
        </pc:cxnChg>
        <pc:cxnChg chg="del">
          <ac:chgData name="Abi-Khattar, Cathy" userId="dec3845b-8e19-4782-8ba5-5897ca0ba6c8" providerId="ADAL" clId="{4DFF0CE0-7313-45C5-8B4F-AC90E85FCE0F}" dt="2023-05-31T18:58:02.009" v="1" actId="478"/>
          <ac:cxnSpMkLst>
            <pc:docMk/>
            <pc:sldMk cId="0" sldId="284"/>
            <ac:cxnSpMk id="36" creationId="{FC192157-E51B-3954-1924-CB9AAFCE30F4}"/>
          </ac:cxnSpMkLst>
        </pc:cxnChg>
        <pc:cxnChg chg="del">
          <ac:chgData name="Abi-Khattar, Cathy" userId="dec3845b-8e19-4782-8ba5-5897ca0ba6c8" providerId="ADAL" clId="{4DFF0CE0-7313-45C5-8B4F-AC90E85FCE0F}" dt="2023-05-31T18:58:02.009" v="1" actId="478"/>
          <ac:cxnSpMkLst>
            <pc:docMk/>
            <pc:sldMk cId="0" sldId="284"/>
            <ac:cxnSpMk id="38" creationId="{0AB8C4EB-AA4B-4976-55B2-2069D8EF6990}"/>
          </ac:cxnSpMkLst>
        </pc:cxnChg>
        <pc:cxnChg chg="del">
          <ac:chgData name="Abi-Khattar, Cathy" userId="dec3845b-8e19-4782-8ba5-5897ca0ba6c8" providerId="ADAL" clId="{4DFF0CE0-7313-45C5-8B4F-AC90E85FCE0F}" dt="2023-05-31T18:58:02.009" v="1" actId="478"/>
          <ac:cxnSpMkLst>
            <pc:docMk/>
            <pc:sldMk cId="0" sldId="284"/>
            <ac:cxnSpMk id="41" creationId="{B699B177-242A-D8FD-71A7-1234DFE122F9}"/>
          </ac:cxnSpMkLst>
        </pc:cxnChg>
        <pc:cxnChg chg="del">
          <ac:chgData name="Abi-Khattar, Cathy" userId="dec3845b-8e19-4782-8ba5-5897ca0ba6c8" providerId="ADAL" clId="{4DFF0CE0-7313-45C5-8B4F-AC90E85FCE0F}" dt="2023-05-31T18:58:02.009" v="1" actId="478"/>
          <ac:cxnSpMkLst>
            <pc:docMk/>
            <pc:sldMk cId="0" sldId="284"/>
            <ac:cxnSpMk id="43" creationId="{43DCD407-1F35-07C1-0EB9-019817823490}"/>
          </ac:cxnSpMkLst>
        </pc:cxnChg>
        <pc:cxnChg chg="del">
          <ac:chgData name="Abi-Khattar, Cathy" userId="dec3845b-8e19-4782-8ba5-5897ca0ba6c8" providerId="ADAL" clId="{4DFF0CE0-7313-45C5-8B4F-AC90E85FCE0F}" dt="2023-05-31T18:58:02.009" v="1" actId="478"/>
          <ac:cxnSpMkLst>
            <pc:docMk/>
            <pc:sldMk cId="0" sldId="284"/>
            <ac:cxnSpMk id="49" creationId="{C51270BA-40A0-C58C-5BC6-4E322E956D25}"/>
          </ac:cxnSpMkLst>
        </pc:cxnChg>
      </pc:sldChg>
      <pc:sldChg chg="addSp delSp modSp mod modClrScheme chgLayout">
        <pc:chgData name="Abi-Khattar, Cathy" userId="dec3845b-8e19-4782-8ba5-5897ca0ba6c8" providerId="ADAL" clId="{4DFF0CE0-7313-45C5-8B4F-AC90E85FCE0F}" dt="2023-05-31T20:16:31.873" v="1174" actId="732"/>
        <pc:sldMkLst>
          <pc:docMk/>
          <pc:sldMk cId="162786687" sldId="294"/>
        </pc:sldMkLst>
        <pc:spChg chg="del">
          <ac:chgData name="Abi-Khattar, Cathy" userId="dec3845b-8e19-4782-8ba5-5897ca0ba6c8" providerId="ADAL" clId="{4DFF0CE0-7313-45C5-8B4F-AC90E85FCE0F}" dt="2023-05-31T19:32:27.091" v="550" actId="478"/>
          <ac:spMkLst>
            <pc:docMk/>
            <pc:sldMk cId="162786687" sldId="294"/>
            <ac:spMk id="2" creationId="{F2672456-75BB-C4C8-EF29-11527EEC6101}"/>
          </ac:spMkLst>
        </pc:spChg>
        <pc:spChg chg="del">
          <ac:chgData name="Abi-Khattar, Cathy" userId="dec3845b-8e19-4782-8ba5-5897ca0ba6c8" providerId="ADAL" clId="{4DFF0CE0-7313-45C5-8B4F-AC90E85FCE0F}" dt="2023-05-31T19:32:27.091" v="550" actId="478"/>
          <ac:spMkLst>
            <pc:docMk/>
            <pc:sldMk cId="162786687" sldId="294"/>
            <ac:spMk id="3" creationId="{5587F7D4-946F-63F1-A096-55AB08306E8F}"/>
          </ac:spMkLst>
        </pc:spChg>
        <pc:spChg chg="add mod">
          <ac:chgData name="Abi-Khattar, Cathy" userId="dec3845b-8e19-4782-8ba5-5897ca0ba6c8" providerId="ADAL" clId="{4DFF0CE0-7313-45C5-8B4F-AC90E85FCE0F}" dt="2023-05-31T19:32:43.205" v="570" actId="20577"/>
          <ac:spMkLst>
            <pc:docMk/>
            <pc:sldMk cId="162786687" sldId="294"/>
            <ac:spMk id="5" creationId="{B8624931-6697-BF3F-AF7B-3C014CC69CFD}"/>
          </ac:spMkLst>
        </pc:spChg>
        <pc:spChg chg="add del mod">
          <ac:chgData name="Abi-Khattar, Cathy" userId="dec3845b-8e19-4782-8ba5-5897ca0ba6c8" providerId="ADAL" clId="{4DFF0CE0-7313-45C5-8B4F-AC90E85FCE0F}" dt="2023-05-31T19:32:32.973" v="553" actId="22"/>
          <ac:spMkLst>
            <pc:docMk/>
            <pc:sldMk cId="162786687" sldId="294"/>
            <ac:spMk id="6" creationId="{6265A706-FFF8-ABA0-C5E3-9F7E1DA827B6}"/>
          </ac:spMkLst>
        </pc:spChg>
        <pc:spChg chg="del">
          <ac:chgData name="Abi-Khattar, Cathy" userId="dec3845b-8e19-4782-8ba5-5897ca0ba6c8" providerId="ADAL" clId="{4DFF0CE0-7313-45C5-8B4F-AC90E85FCE0F}" dt="2023-05-31T19:32:27.091" v="550" actId="478"/>
          <ac:spMkLst>
            <pc:docMk/>
            <pc:sldMk cId="162786687" sldId="294"/>
            <ac:spMk id="20" creationId="{8357021F-8BBE-4C19-B075-DD798D2FADA5}"/>
          </ac:spMkLst>
        </pc:spChg>
        <pc:spChg chg="del">
          <ac:chgData name="Abi-Khattar, Cathy" userId="dec3845b-8e19-4782-8ba5-5897ca0ba6c8" providerId="ADAL" clId="{4DFF0CE0-7313-45C5-8B4F-AC90E85FCE0F}" dt="2023-05-31T19:32:27.091" v="550" actId="478"/>
          <ac:spMkLst>
            <pc:docMk/>
            <pc:sldMk cId="162786687" sldId="294"/>
            <ac:spMk id="25" creationId="{AA3FC3CB-3FE9-41F2-A26F-504A4FA2C9F8}"/>
          </ac:spMkLst>
        </pc:spChg>
        <pc:spChg chg="del">
          <ac:chgData name="Abi-Khattar, Cathy" userId="dec3845b-8e19-4782-8ba5-5897ca0ba6c8" providerId="ADAL" clId="{4DFF0CE0-7313-45C5-8B4F-AC90E85FCE0F}" dt="2023-05-31T19:32:27.091" v="550" actId="478"/>
          <ac:spMkLst>
            <pc:docMk/>
            <pc:sldMk cId="162786687" sldId="294"/>
            <ac:spMk id="27" creationId="{C3359A63-68E3-473D-AAEC-1A7ADDABB4DC}"/>
          </ac:spMkLst>
        </pc:spChg>
        <pc:spChg chg="del">
          <ac:chgData name="Abi-Khattar, Cathy" userId="dec3845b-8e19-4782-8ba5-5897ca0ba6c8" providerId="ADAL" clId="{4DFF0CE0-7313-45C5-8B4F-AC90E85FCE0F}" dt="2023-05-31T19:32:27.091" v="550" actId="478"/>
          <ac:spMkLst>
            <pc:docMk/>
            <pc:sldMk cId="162786687" sldId="294"/>
            <ac:spMk id="133" creationId="{00000000-0000-0000-0000-000000000000}"/>
          </ac:spMkLst>
        </pc:spChg>
        <pc:spChg chg="del">
          <ac:chgData name="Abi-Khattar, Cathy" userId="dec3845b-8e19-4782-8ba5-5897ca0ba6c8" providerId="ADAL" clId="{4DFF0CE0-7313-45C5-8B4F-AC90E85FCE0F}" dt="2023-05-31T19:32:27.091" v="550" actId="478"/>
          <ac:spMkLst>
            <pc:docMk/>
            <pc:sldMk cId="162786687" sldId="294"/>
            <ac:spMk id="135" creationId="{00000000-0000-0000-0000-000000000000}"/>
          </ac:spMkLst>
        </pc:spChg>
        <pc:spChg chg="del">
          <ac:chgData name="Abi-Khattar, Cathy" userId="dec3845b-8e19-4782-8ba5-5897ca0ba6c8" providerId="ADAL" clId="{4DFF0CE0-7313-45C5-8B4F-AC90E85FCE0F}" dt="2023-05-31T19:32:27.091" v="550" actId="478"/>
          <ac:spMkLst>
            <pc:docMk/>
            <pc:sldMk cId="162786687" sldId="294"/>
            <ac:spMk id="136" creationId="{00000000-0000-0000-0000-000000000000}"/>
          </ac:spMkLst>
        </pc:spChg>
        <pc:spChg chg="del">
          <ac:chgData name="Abi-Khattar, Cathy" userId="dec3845b-8e19-4782-8ba5-5897ca0ba6c8" providerId="ADAL" clId="{4DFF0CE0-7313-45C5-8B4F-AC90E85FCE0F}" dt="2023-05-31T19:32:27.091" v="550" actId="478"/>
          <ac:spMkLst>
            <pc:docMk/>
            <pc:sldMk cId="162786687" sldId="294"/>
            <ac:spMk id="139" creationId="{00000000-0000-0000-0000-000000000000}"/>
          </ac:spMkLst>
        </pc:spChg>
        <pc:picChg chg="del">
          <ac:chgData name="Abi-Khattar, Cathy" userId="dec3845b-8e19-4782-8ba5-5897ca0ba6c8" providerId="ADAL" clId="{4DFF0CE0-7313-45C5-8B4F-AC90E85FCE0F}" dt="2023-05-31T19:32:27.091" v="550" actId="478"/>
          <ac:picMkLst>
            <pc:docMk/>
            <pc:sldMk cId="162786687" sldId="294"/>
            <ac:picMk id="4" creationId="{5AC2C741-E3CB-E941-6C4F-CF5FC63C566A}"/>
          </ac:picMkLst>
        </pc:picChg>
        <pc:picChg chg="add mod ord">
          <ac:chgData name="Abi-Khattar, Cathy" userId="dec3845b-8e19-4782-8ba5-5897ca0ba6c8" providerId="ADAL" clId="{4DFF0CE0-7313-45C5-8B4F-AC90E85FCE0F}" dt="2023-05-31T20:16:31.873" v="1174" actId="732"/>
          <ac:picMkLst>
            <pc:docMk/>
            <pc:sldMk cId="162786687" sldId="294"/>
            <ac:picMk id="8" creationId="{198A7BD1-8313-A812-096B-5E29F635FD35}"/>
          </ac:picMkLst>
        </pc:picChg>
        <pc:picChg chg="del">
          <ac:chgData name="Abi-Khattar, Cathy" userId="dec3845b-8e19-4782-8ba5-5897ca0ba6c8" providerId="ADAL" clId="{4DFF0CE0-7313-45C5-8B4F-AC90E85FCE0F}" dt="2023-05-31T19:32:27.091" v="550" actId="478"/>
          <ac:picMkLst>
            <pc:docMk/>
            <pc:sldMk cId="162786687" sldId="294"/>
            <ac:picMk id="18" creationId="{B744409D-C43F-48DA-AA0D-F70CFF1EF5E0}"/>
          </ac:picMkLst>
        </pc:picChg>
        <pc:picChg chg="del">
          <ac:chgData name="Abi-Khattar, Cathy" userId="dec3845b-8e19-4782-8ba5-5897ca0ba6c8" providerId="ADAL" clId="{4DFF0CE0-7313-45C5-8B4F-AC90E85FCE0F}" dt="2023-05-31T19:32:27.091" v="550" actId="478"/>
          <ac:picMkLst>
            <pc:docMk/>
            <pc:sldMk cId="162786687" sldId="294"/>
            <ac:picMk id="21" creationId="{155A8A97-044D-457D-ACEE-3F6F549FB2B3}"/>
          </ac:picMkLst>
        </pc:picChg>
        <pc:picChg chg="del">
          <ac:chgData name="Abi-Khattar, Cathy" userId="dec3845b-8e19-4782-8ba5-5897ca0ba6c8" providerId="ADAL" clId="{4DFF0CE0-7313-45C5-8B4F-AC90E85FCE0F}" dt="2023-05-31T19:32:27.091" v="550" actId="478"/>
          <ac:picMkLst>
            <pc:docMk/>
            <pc:sldMk cId="162786687" sldId="294"/>
            <ac:picMk id="24" creationId="{8AAB9D4E-D442-4378-9561-B651412D3223}"/>
          </ac:picMkLst>
        </pc:picChg>
        <pc:picChg chg="del">
          <ac:chgData name="Abi-Khattar, Cathy" userId="dec3845b-8e19-4782-8ba5-5897ca0ba6c8" providerId="ADAL" clId="{4DFF0CE0-7313-45C5-8B4F-AC90E85FCE0F}" dt="2023-05-31T19:32:27.091" v="550" actId="478"/>
          <ac:picMkLst>
            <pc:docMk/>
            <pc:sldMk cId="162786687" sldId="294"/>
            <ac:picMk id="131" creationId="{00000000-0000-0000-0000-000000000000}"/>
          </ac:picMkLst>
        </pc:picChg>
        <pc:picChg chg="del">
          <ac:chgData name="Abi-Khattar, Cathy" userId="dec3845b-8e19-4782-8ba5-5897ca0ba6c8" providerId="ADAL" clId="{4DFF0CE0-7313-45C5-8B4F-AC90E85FCE0F}" dt="2023-05-31T19:32:27.091" v="550" actId="478"/>
          <ac:picMkLst>
            <pc:docMk/>
            <pc:sldMk cId="162786687" sldId="294"/>
            <ac:picMk id="132" creationId="{00000000-0000-0000-0000-000000000000}"/>
          </ac:picMkLst>
        </pc:picChg>
        <pc:picChg chg="del">
          <ac:chgData name="Abi-Khattar, Cathy" userId="dec3845b-8e19-4782-8ba5-5897ca0ba6c8" providerId="ADAL" clId="{4DFF0CE0-7313-45C5-8B4F-AC90E85FCE0F}" dt="2023-05-31T19:32:27.091" v="550" actId="478"/>
          <ac:picMkLst>
            <pc:docMk/>
            <pc:sldMk cId="162786687" sldId="294"/>
            <ac:picMk id="137" creationId="{00000000-0000-0000-0000-000000000000}"/>
          </ac:picMkLst>
        </pc:picChg>
        <pc:picChg chg="del">
          <ac:chgData name="Abi-Khattar, Cathy" userId="dec3845b-8e19-4782-8ba5-5897ca0ba6c8" providerId="ADAL" clId="{4DFF0CE0-7313-45C5-8B4F-AC90E85FCE0F}" dt="2023-05-31T19:32:27.091" v="550" actId="478"/>
          <ac:picMkLst>
            <pc:docMk/>
            <pc:sldMk cId="162786687" sldId="294"/>
            <ac:picMk id="144" creationId="{00000000-0000-0000-0000-000000000000}"/>
          </ac:picMkLst>
        </pc:picChg>
      </pc:sldChg>
      <pc:sldChg chg="addSp delSp modSp mod modClrScheme chgLayout">
        <pc:chgData name="Abi-Khattar, Cathy" userId="dec3845b-8e19-4782-8ba5-5897ca0ba6c8" providerId="ADAL" clId="{4DFF0CE0-7313-45C5-8B4F-AC90E85FCE0F}" dt="2023-05-31T20:16:47.279" v="1175" actId="732"/>
        <pc:sldMkLst>
          <pc:docMk/>
          <pc:sldMk cId="833618275" sldId="295"/>
        </pc:sldMkLst>
        <pc:spChg chg="add del">
          <ac:chgData name="Abi-Khattar, Cathy" userId="dec3845b-8e19-4782-8ba5-5897ca0ba6c8" providerId="ADAL" clId="{4DFF0CE0-7313-45C5-8B4F-AC90E85FCE0F}" dt="2023-05-31T19:33:48.074" v="586" actId="478"/>
          <ac:spMkLst>
            <pc:docMk/>
            <pc:sldMk cId="833618275" sldId="295"/>
            <ac:spMk id="2" creationId="{F2672456-75BB-C4C8-EF29-11527EEC6101}"/>
          </ac:spMkLst>
        </pc:spChg>
        <pc:spChg chg="add del mod">
          <ac:chgData name="Abi-Khattar, Cathy" userId="dec3845b-8e19-4782-8ba5-5897ca0ba6c8" providerId="ADAL" clId="{4DFF0CE0-7313-45C5-8B4F-AC90E85FCE0F}" dt="2023-05-31T19:33:15.110" v="584" actId="700"/>
          <ac:spMkLst>
            <pc:docMk/>
            <pc:sldMk cId="833618275" sldId="295"/>
            <ac:spMk id="3" creationId="{D0D0F040-DF55-0B71-0D92-76B5FBD49F51}"/>
          </ac:spMkLst>
        </pc:spChg>
        <pc:spChg chg="add del mod">
          <ac:chgData name="Abi-Khattar, Cathy" userId="dec3845b-8e19-4782-8ba5-5897ca0ba6c8" providerId="ADAL" clId="{4DFF0CE0-7313-45C5-8B4F-AC90E85FCE0F}" dt="2023-05-31T19:33:15.110" v="584" actId="700"/>
          <ac:spMkLst>
            <pc:docMk/>
            <pc:sldMk cId="833618275" sldId="295"/>
            <ac:spMk id="4" creationId="{DE741C9A-2A0E-AEBD-D3AD-55BF6AAA99ED}"/>
          </ac:spMkLst>
        </pc:spChg>
        <pc:spChg chg="add mod ord">
          <ac:chgData name="Abi-Khattar, Cathy" userId="dec3845b-8e19-4782-8ba5-5897ca0ba6c8" providerId="ADAL" clId="{4DFF0CE0-7313-45C5-8B4F-AC90E85FCE0F}" dt="2023-05-31T19:33:59.204" v="592"/>
          <ac:spMkLst>
            <pc:docMk/>
            <pc:sldMk cId="833618275" sldId="295"/>
            <ac:spMk id="5" creationId="{7149A174-22F1-039D-19F0-C2D13EB59673}"/>
          </ac:spMkLst>
        </pc:spChg>
        <pc:spChg chg="add del mod ord">
          <ac:chgData name="Abi-Khattar, Cathy" userId="dec3845b-8e19-4782-8ba5-5897ca0ba6c8" providerId="ADAL" clId="{4DFF0CE0-7313-45C5-8B4F-AC90E85FCE0F}" dt="2023-05-31T19:33:53.117" v="589" actId="22"/>
          <ac:spMkLst>
            <pc:docMk/>
            <pc:sldMk cId="833618275" sldId="295"/>
            <ac:spMk id="6" creationId="{FF3DC6A0-828A-A0EC-BFE3-84B9D3944FA2}"/>
          </ac:spMkLst>
        </pc:spChg>
        <pc:spChg chg="add del">
          <ac:chgData name="Abi-Khattar, Cathy" userId="dec3845b-8e19-4782-8ba5-5897ca0ba6c8" providerId="ADAL" clId="{4DFF0CE0-7313-45C5-8B4F-AC90E85FCE0F}" dt="2023-05-31T19:33:48.074" v="586" actId="478"/>
          <ac:spMkLst>
            <pc:docMk/>
            <pc:sldMk cId="833618275" sldId="295"/>
            <ac:spMk id="20" creationId="{8357021F-8BBE-4C19-B075-DD798D2FADA5}"/>
          </ac:spMkLst>
        </pc:spChg>
        <pc:spChg chg="add del">
          <ac:chgData name="Abi-Khattar, Cathy" userId="dec3845b-8e19-4782-8ba5-5897ca0ba6c8" providerId="ADAL" clId="{4DFF0CE0-7313-45C5-8B4F-AC90E85FCE0F}" dt="2023-05-31T19:33:48.074" v="586" actId="478"/>
          <ac:spMkLst>
            <pc:docMk/>
            <pc:sldMk cId="833618275" sldId="295"/>
            <ac:spMk id="25" creationId="{AA3FC3CB-3FE9-41F2-A26F-504A4FA2C9F8}"/>
          </ac:spMkLst>
        </pc:spChg>
        <pc:spChg chg="add del">
          <ac:chgData name="Abi-Khattar, Cathy" userId="dec3845b-8e19-4782-8ba5-5897ca0ba6c8" providerId="ADAL" clId="{4DFF0CE0-7313-45C5-8B4F-AC90E85FCE0F}" dt="2023-05-31T19:33:48.074" v="586" actId="478"/>
          <ac:spMkLst>
            <pc:docMk/>
            <pc:sldMk cId="833618275" sldId="295"/>
            <ac:spMk id="27" creationId="{C3359A63-68E3-473D-AAEC-1A7ADDABB4DC}"/>
          </ac:spMkLst>
        </pc:spChg>
        <pc:spChg chg="add del">
          <ac:chgData name="Abi-Khattar, Cathy" userId="dec3845b-8e19-4782-8ba5-5897ca0ba6c8" providerId="ADAL" clId="{4DFF0CE0-7313-45C5-8B4F-AC90E85FCE0F}" dt="2023-05-31T19:33:48.074" v="586" actId="478"/>
          <ac:spMkLst>
            <pc:docMk/>
            <pc:sldMk cId="833618275" sldId="295"/>
            <ac:spMk id="133" creationId="{00000000-0000-0000-0000-000000000000}"/>
          </ac:spMkLst>
        </pc:spChg>
        <pc:spChg chg="add del mod">
          <ac:chgData name="Abi-Khattar, Cathy" userId="dec3845b-8e19-4782-8ba5-5897ca0ba6c8" providerId="ADAL" clId="{4DFF0CE0-7313-45C5-8B4F-AC90E85FCE0F}" dt="2023-05-31T19:33:58.242" v="591" actId="21"/>
          <ac:spMkLst>
            <pc:docMk/>
            <pc:sldMk cId="833618275" sldId="295"/>
            <ac:spMk id="135" creationId="{00000000-0000-0000-0000-000000000000}"/>
          </ac:spMkLst>
        </pc:spChg>
        <pc:spChg chg="add del">
          <ac:chgData name="Abi-Khattar, Cathy" userId="dec3845b-8e19-4782-8ba5-5897ca0ba6c8" providerId="ADAL" clId="{4DFF0CE0-7313-45C5-8B4F-AC90E85FCE0F}" dt="2023-05-31T19:33:48.074" v="586" actId="478"/>
          <ac:spMkLst>
            <pc:docMk/>
            <pc:sldMk cId="833618275" sldId="295"/>
            <ac:spMk id="136" creationId="{00000000-0000-0000-0000-000000000000}"/>
          </ac:spMkLst>
        </pc:spChg>
        <pc:spChg chg="add del">
          <ac:chgData name="Abi-Khattar, Cathy" userId="dec3845b-8e19-4782-8ba5-5897ca0ba6c8" providerId="ADAL" clId="{4DFF0CE0-7313-45C5-8B4F-AC90E85FCE0F}" dt="2023-05-31T19:33:48.074" v="586" actId="478"/>
          <ac:spMkLst>
            <pc:docMk/>
            <pc:sldMk cId="833618275" sldId="295"/>
            <ac:spMk id="139" creationId="{00000000-0000-0000-0000-000000000000}"/>
          </ac:spMkLst>
        </pc:spChg>
        <pc:picChg chg="add mod ord">
          <ac:chgData name="Abi-Khattar, Cathy" userId="dec3845b-8e19-4782-8ba5-5897ca0ba6c8" providerId="ADAL" clId="{4DFF0CE0-7313-45C5-8B4F-AC90E85FCE0F}" dt="2023-05-31T20:16:47.279" v="1175" actId="732"/>
          <ac:picMkLst>
            <pc:docMk/>
            <pc:sldMk cId="833618275" sldId="295"/>
            <ac:picMk id="8" creationId="{B03EC2EE-891F-0BB6-FDD1-6E6632CEF7E9}"/>
          </ac:picMkLst>
        </pc:picChg>
        <pc:picChg chg="add del">
          <ac:chgData name="Abi-Khattar, Cathy" userId="dec3845b-8e19-4782-8ba5-5897ca0ba6c8" providerId="ADAL" clId="{4DFF0CE0-7313-45C5-8B4F-AC90E85FCE0F}" dt="2023-05-31T19:33:48.074" v="586" actId="478"/>
          <ac:picMkLst>
            <pc:docMk/>
            <pc:sldMk cId="833618275" sldId="295"/>
            <ac:picMk id="18" creationId="{B744409D-C43F-48DA-AA0D-F70CFF1EF5E0}"/>
          </ac:picMkLst>
        </pc:picChg>
        <pc:picChg chg="add del">
          <ac:chgData name="Abi-Khattar, Cathy" userId="dec3845b-8e19-4782-8ba5-5897ca0ba6c8" providerId="ADAL" clId="{4DFF0CE0-7313-45C5-8B4F-AC90E85FCE0F}" dt="2023-05-31T19:33:48.074" v="586" actId="478"/>
          <ac:picMkLst>
            <pc:docMk/>
            <pc:sldMk cId="833618275" sldId="295"/>
            <ac:picMk id="21" creationId="{155A8A97-044D-457D-ACEE-3F6F549FB2B3}"/>
          </ac:picMkLst>
        </pc:picChg>
        <pc:picChg chg="add del">
          <ac:chgData name="Abi-Khattar, Cathy" userId="dec3845b-8e19-4782-8ba5-5897ca0ba6c8" providerId="ADAL" clId="{4DFF0CE0-7313-45C5-8B4F-AC90E85FCE0F}" dt="2023-05-31T19:33:48.074" v="586" actId="478"/>
          <ac:picMkLst>
            <pc:docMk/>
            <pc:sldMk cId="833618275" sldId="295"/>
            <ac:picMk id="24" creationId="{8AAB9D4E-D442-4378-9561-B651412D3223}"/>
          </ac:picMkLst>
        </pc:picChg>
        <pc:picChg chg="add del">
          <ac:chgData name="Abi-Khattar, Cathy" userId="dec3845b-8e19-4782-8ba5-5897ca0ba6c8" providerId="ADAL" clId="{4DFF0CE0-7313-45C5-8B4F-AC90E85FCE0F}" dt="2023-05-31T19:33:48.074" v="586" actId="478"/>
          <ac:picMkLst>
            <pc:docMk/>
            <pc:sldMk cId="833618275" sldId="295"/>
            <ac:picMk id="131" creationId="{00000000-0000-0000-0000-000000000000}"/>
          </ac:picMkLst>
        </pc:picChg>
        <pc:picChg chg="add del">
          <ac:chgData name="Abi-Khattar, Cathy" userId="dec3845b-8e19-4782-8ba5-5897ca0ba6c8" providerId="ADAL" clId="{4DFF0CE0-7313-45C5-8B4F-AC90E85FCE0F}" dt="2023-05-31T19:33:48.074" v="586" actId="478"/>
          <ac:picMkLst>
            <pc:docMk/>
            <pc:sldMk cId="833618275" sldId="295"/>
            <ac:picMk id="132" creationId="{00000000-0000-0000-0000-000000000000}"/>
          </ac:picMkLst>
        </pc:picChg>
        <pc:picChg chg="add del">
          <ac:chgData name="Abi-Khattar, Cathy" userId="dec3845b-8e19-4782-8ba5-5897ca0ba6c8" providerId="ADAL" clId="{4DFF0CE0-7313-45C5-8B4F-AC90E85FCE0F}" dt="2023-05-31T19:33:48.074" v="586" actId="478"/>
          <ac:picMkLst>
            <pc:docMk/>
            <pc:sldMk cId="833618275" sldId="295"/>
            <ac:picMk id="137" creationId="{00000000-0000-0000-0000-000000000000}"/>
          </ac:picMkLst>
        </pc:picChg>
        <pc:picChg chg="add del">
          <ac:chgData name="Abi-Khattar, Cathy" userId="dec3845b-8e19-4782-8ba5-5897ca0ba6c8" providerId="ADAL" clId="{4DFF0CE0-7313-45C5-8B4F-AC90E85FCE0F}" dt="2023-05-31T19:33:48.074" v="586" actId="478"/>
          <ac:picMkLst>
            <pc:docMk/>
            <pc:sldMk cId="833618275" sldId="295"/>
            <ac:picMk id="144" creationId="{00000000-0000-0000-0000-000000000000}"/>
          </ac:picMkLst>
        </pc:picChg>
      </pc:sldChg>
      <pc:sldChg chg="addSp delSp modSp mod modClrScheme chgLayout">
        <pc:chgData name="Abi-Khattar, Cathy" userId="dec3845b-8e19-4782-8ba5-5897ca0ba6c8" providerId="ADAL" clId="{4DFF0CE0-7313-45C5-8B4F-AC90E85FCE0F}" dt="2023-05-31T19:27:26.110" v="445"/>
        <pc:sldMkLst>
          <pc:docMk/>
          <pc:sldMk cId="3632091582" sldId="357"/>
        </pc:sldMkLst>
        <pc:spChg chg="add del mod">
          <ac:chgData name="Abi-Khattar, Cathy" userId="dec3845b-8e19-4782-8ba5-5897ca0ba6c8" providerId="ADAL" clId="{4DFF0CE0-7313-45C5-8B4F-AC90E85FCE0F}" dt="2023-05-31T19:26:03.485" v="385" actId="478"/>
          <ac:spMkLst>
            <pc:docMk/>
            <pc:sldMk cId="3632091582" sldId="357"/>
            <ac:spMk id="2" creationId="{0ED9980A-524A-F4EE-9383-45DDF484FFB6}"/>
          </ac:spMkLst>
        </pc:spChg>
        <pc:spChg chg="add del mod">
          <ac:chgData name="Abi-Khattar, Cathy" userId="dec3845b-8e19-4782-8ba5-5897ca0ba6c8" providerId="ADAL" clId="{4DFF0CE0-7313-45C5-8B4F-AC90E85FCE0F}" dt="2023-05-31T19:26:03.489" v="387"/>
          <ac:spMkLst>
            <pc:docMk/>
            <pc:sldMk cId="3632091582" sldId="357"/>
            <ac:spMk id="3" creationId="{DAEB96EC-D3BC-2D78-4A1A-841B159CE44B}"/>
          </ac:spMkLst>
        </pc:spChg>
        <pc:spChg chg="add del mod ord">
          <ac:chgData name="Abi-Khattar, Cathy" userId="dec3845b-8e19-4782-8ba5-5897ca0ba6c8" providerId="ADAL" clId="{4DFF0CE0-7313-45C5-8B4F-AC90E85FCE0F}" dt="2023-05-31T19:25:27.532" v="364" actId="700"/>
          <ac:spMkLst>
            <pc:docMk/>
            <pc:sldMk cId="3632091582" sldId="357"/>
            <ac:spMk id="4" creationId="{25BCFE4B-79A5-74A4-EC2D-BF197FB822FE}"/>
          </ac:spMkLst>
        </pc:spChg>
        <pc:spChg chg="add del mod ord">
          <ac:chgData name="Abi-Khattar, Cathy" userId="dec3845b-8e19-4782-8ba5-5897ca0ba6c8" providerId="ADAL" clId="{4DFF0CE0-7313-45C5-8B4F-AC90E85FCE0F}" dt="2023-05-31T19:25:47.691" v="369" actId="700"/>
          <ac:spMkLst>
            <pc:docMk/>
            <pc:sldMk cId="3632091582" sldId="357"/>
            <ac:spMk id="5" creationId="{83F902D7-EF13-D255-0DD6-40D4E783E640}"/>
          </ac:spMkLst>
        </pc:spChg>
        <pc:spChg chg="add mod ord">
          <ac:chgData name="Abi-Khattar, Cathy" userId="dec3845b-8e19-4782-8ba5-5897ca0ba6c8" providerId="ADAL" clId="{4DFF0CE0-7313-45C5-8B4F-AC90E85FCE0F}" dt="2023-05-31T19:26:28.792" v="400" actId="27636"/>
          <ac:spMkLst>
            <pc:docMk/>
            <pc:sldMk cId="3632091582" sldId="357"/>
            <ac:spMk id="6" creationId="{3AB36E5F-A543-FAA0-EC6C-C8B53A7FD114}"/>
          </ac:spMkLst>
        </pc:spChg>
        <pc:spChg chg="mod ord">
          <ac:chgData name="Abi-Khattar, Cathy" userId="dec3845b-8e19-4782-8ba5-5897ca0ba6c8" providerId="ADAL" clId="{4DFF0CE0-7313-45C5-8B4F-AC90E85FCE0F}" dt="2023-05-31T19:26:08.163" v="388" actId="700"/>
          <ac:spMkLst>
            <pc:docMk/>
            <pc:sldMk cId="3632091582" sldId="357"/>
            <ac:spMk id="15" creationId="{00000000-0000-0000-0000-000000000000}"/>
          </ac:spMkLst>
        </pc:spChg>
        <pc:picChg chg="add del mod">
          <ac:chgData name="Abi-Khattar, Cathy" userId="dec3845b-8e19-4782-8ba5-5897ca0ba6c8" providerId="ADAL" clId="{4DFF0CE0-7313-45C5-8B4F-AC90E85FCE0F}" dt="2023-05-31T19:27:21.950" v="444" actId="478"/>
          <ac:picMkLst>
            <pc:docMk/>
            <pc:sldMk cId="3632091582" sldId="357"/>
            <ac:picMk id="7" creationId="{3645FAB8-7ECF-9AAF-E5AE-D6350BDAF7BD}"/>
          </ac:picMkLst>
        </pc:picChg>
        <pc:picChg chg="add mod">
          <ac:chgData name="Abi-Khattar, Cathy" userId="dec3845b-8e19-4782-8ba5-5897ca0ba6c8" providerId="ADAL" clId="{4DFF0CE0-7313-45C5-8B4F-AC90E85FCE0F}" dt="2023-05-31T19:27:26.110" v="445"/>
          <ac:picMkLst>
            <pc:docMk/>
            <pc:sldMk cId="3632091582" sldId="357"/>
            <ac:picMk id="8" creationId="{78F93EC1-A631-6FBC-962A-B30563114BCD}"/>
          </ac:picMkLst>
        </pc:picChg>
      </pc:sldChg>
      <pc:sldChg chg="addSp delSp modSp mod modClrScheme chgLayout">
        <pc:chgData name="Abi-Khattar, Cathy" userId="dec3845b-8e19-4782-8ba5-5897ca0ba6c8" providerId="ADAL" clId="{4DFF0CE0-7313-45C5-8B4F-AC90E85FCE0F}" dt="2023-05-31T19:27:17.788" v="443" actId="1035"/>
        <pc:sldMkLst>
          <pc:docMk/>
          <pc:sldMk cId="1737808349" sldId="358"/>
        </pc:sldMkLst>
        <pc:spChg chg="del mod">
          <ac:chgData name="Abi-Khattar, Cathy" userId="dec3845b-8e19-4782-8ba5-5897ca0ba6c8" providerId="ADAL" clId="{4DFF0CE0-7313-45C5-8B4F-AC90E85FCE0F}" dt="2023-05-31T19:27:00.301" v="428" actId="478"/>
          <ac:spMkLst>
            <pc:docMk/>
            <pc:sldMk cId="1737808349" sldId="358"/>
            <ac:spMk id="2" creationId="{0ED9980A-524A-F4EE-9383-45DDF484FFB6}"/>
          </ac:spMkLst>
        </pc:spChg>
        <pc:spChg chg="add del mod">
          <ac:chgData name="Abi-Khattar, Cathy" userId="dec3845b-8e19-4782-8ba5-5897ca0ba6c8" providerId="ADAL" clId="{4DFF0CE0-7313-45C5-8B4F-AC90E85FCE0F}" dt="2023-05-31T19:26:50.361" v="422" actId="478"/>
          <ac:spMkLst>
            <pc:docMk/>
            <pc:sldMk cId="1737808349" sldId="358"/>
            <ac:spMk id="3" creationId="{7247C038-A651-AFE3-83CC-29F3FAD78355}"/>
          </ac:spMkLst>
        </pc:spChg>
        <pc:spChg chg="add mod ord">
          <ac:chgData name="Abi-Khattar, Cathy" userId="dec3845b-8e19-4782-8ba5-5897ca0ba6c8" providerId="ADAL" clId="{4DFF0CE0-7313-45C5-8B4F-AC90E85FCE0F}" dt="2023-05-31T19:27:03.550" v="432" actId="1076"/>
          <ac:spMkLst>
            <pc:docMk/>
            <pc:sldMk cId="1737808349" sldId="358"/>
            <ac:spMk id="4" creationId="{00839A42-3F31-9306-A628-364F679B24AC}"/>
          </ac:spMkLst>
        </pc:spChg>
        <pc:spChg chg="mod ord">
          <ac:chgData name="Abi-Khattar, Cathy" userId="dec3845b-8e19-4782-8ba5-5897ca0ba6c8" providerId="ADAL" clId="{4DFF0CE0-7313-45C5-8B4F-AC90E85FCE0F}" dt="2023-05-31T19:26:57.432" v="427" actId="700"/>
          <ac:spMkLst>
            <pc:docMk/>
            <pc:sldMk cId="1737808349" sldId="358"/>
            <ac:spMk id="15" creationId="{00000000-0000-0000-0000-000000000000}"/>
          </ac:spMkLst>
        </pc:spChg>
        <pc:picChg chg="add mod">
          <ac:chgData name="Abi-Khattar, Cathy" userId="dec3845b-8e19-4782-8ba5-5897ca0ba6c8" providerId="ADAL" clId="{4DFF0CE0-7313-45C5-8B4F-AC90E85FCE0F}" dt="2023-05-31T19:27:17.788" v="443" actId="1035"/>
          <ac:picMkLst>
            <pc:docMk/>
            <pc:sldMk cId="1737808349" sldId="358"/>
            <ac:picMk id="5" creationId="{0D7083B1-38A9-FDA4-020F-8CCD471D6DAC}"/>
          </ac:picMkLst>
        </pc:picChg>
      </pc:sldChg>
      <pc:sldChg chg="addSp delSp modSp mod modClrScheme chgLayout">
        <pc:chgData name="Abi-Khattar, Cathy" userId="dec3845b-8e19-4782-8ba5-5897ca0ba6c8" providerId="ADAL" clId="{4DFF0CE0-7313-45C5-8B4F-AC90E85FCE0F}" dt="2023-05-31T19:28:01.996" v="460"/>
        <pc:sldMkLst>
          <pc:docMk/>
          <pc:sldMk cId="2441035693" sldId="359"/>
        </pc:sldMkLst>
        <pc:spChg chg="del mod">
          <ac:chgData name="Abi-Khattar, Cathy" userId="dec3845b-8e19-4782-8ba5-5897ca0ba6c8" providerId="ADAL" clId="{4DFF0CE0-7313-45C5-8B4F-AC90E85FCE0F}" dt="2023-05-31T19:27:48.821" v="454" actId="478"/>
          <ac:spMkLst>
            <pc:docMk/>
            <pc:sldMk cId="2441035693" sldId="359"/>
            <ac:spMk id="2" creationId="{0ED9980A-524A-F4EE-9383-45DDF484FFB6}"/>
          </ac:spMkLst>
        </pc:spChg>
        <pc:spChg chg="del mod">
          <ac:chgData name="Abi-Khattar, Cathy" userId="dec3845b-8e19-4782-8ba5-5897ca0ba6c8" providerId="ADAL" clId="{4DFF0CE0-7313-45C5-8B4F-AC90E85FCE0F}" dt="2023-05-31T19:27:42.835" v="449" actId="478"/>
          <ac:spMkLst>
            <pc:docMk/>
            <pc:sldMk cId="2441035693" sldId="359"/>
            <ac:spMk id="3" creationId="{808E39B5-9552-2E39-B664-8C53FEF9335C}"/>
          </ac:spMkLst>
        </pc:spChg>
        <pc:spChg chg="add mod ord">
          <ac:chgData name="Abi-Khattar, Cathy" userId="dec3845b-8e19-4782-8ba5-5897ca0ba6c8" providerId="ADAL" clId="{4DFF0CE0-7313-45C5-8B4F-AC90E85FCE0F}" dt="2023-05-31T19:27:56.678" v="459" actId="14100"/>
          <ac:spMkLst>
            <pc:docMk/>
            <pc:sldMk cId="2441035693" sldId="359"/>
            <ac:spMk id="4" creationId="{000C5C1C-3A09-A145-A692-0E69C09036C7}"/>
          </ac:spMkLst>
        </pc:spChg>
        <pc:spChg chg="mod ord">
          <ac:chgData name="Abi-Khattar, Cathy" userId="dec3845b-8e19-4782-8ba5-5897ca0ba6c8" providerId="ADAL" clId="{4DFF0CE0-7313-45C5-8B4F-AC90E85FCE0F}" dt="2023-05-31T19:27:50.928" v="455" actId="700"/>
          <ac:spMkLst>
            <pc:docMk/>
            <pc:sldMk cId="2441035693" sldId="359"/>
            <ac:spMk id="15" creationId="{00000000-0000-0000-0000-000000000000}"/>
          </ac:spMkLst>
        </pc:spChg>
        <pc:picChg chg="add mod">
          <ac:chgData name="Abi-Khattar, Cathy" userId="dec3845b-8e19-4782-8ba5-5897ca0ba6c8" providerId="ADAL" clId="{4DFF0CE0-7313-45C5-8B4F-AC90E85FCE0F}" dt="2023-05-31T19:28:01.996" v="460"/>
          <ac:picMkLst>
            <pc:docMk/>
            <pc:sldMk cId="2441035693" sldId="359"/>
            <ac:picMk id="5" creationId="{D6557A8C-C0B2-6ACF-7553-ABF226B70C91}"/>
          </ac:picMkLst>
        </pc:picChg>
      </pc:sldChg>
      <pc:sldChg chg="addSp delSp modSp mod modClrScheme chgLayout">
        <pc:chgData name="Abi-Khattar, Cathy" userId="dec3845b-8e19-4782-8ba5-5897ca0ba6c8" providerId="ADAL" clId="{4DFF0CE0-7313-45C5-8B4F-AC90E85FCE0F}" dt="2023-05-31T19:28:33.142" v="475"/>
        <pc:sldMkLst>
          <pc:docMk/>
          <pc:sldMk cId="3155039164" sldId="360"/>
        </pc:sldMkLst>
        <pc:spChg chg="del mod">
          <ac:chgData name="Abi-Khattar, Cathy" userId="dec3845b-8e19-4782-8ba5-5897ca0ba6c8" providerId="ADAL" clId="{4DFF0CE0-7313-45C5-8B4F-AC90E85FCE0F}" dt="2023-05-31T19:28:21.084" v="468" actId="478"/>
          <ac:spMkLst>
            <pc:docMk/>
            <pc:sldMk cId="3155039164" sldId="360"/>
            <ac:spMk id="2" creationId="{0ED9980A-524A-F4EE-9383-45DDF484FFB6}"/>
          </ac:spMkLst>
        </pc:spChg>
        <pc:spChg chg="del mod">
          <ac:chgData name="Abi-Khattar, Cathy" userId="dec3845b-8e19-4782-8ba5-5897ca0ba6c8" providerId="ADAL" clId="{4DFF0CE0-7313-45C5-8B4F-AC90E85FCE0F}" dt="2023-05-31T19:28:21.103" v="470"/>
          <ac:spMkLst>
            <pc:docMk/>
            <pc:sldMk cId="3155039164" sldId="360"/>
            <ac:spMk id="3" creationId="{5EDAEF5F-FEEA-28AE-55A1-111EBD1AB809}"/>
          </ac:spMkLst>
        </pc:spChg>
        <pc:spChg chg="add mod ord">
          <ac:chgData name="Abi-Khattar, Cathy" userId="dec3845b-8e19-4782-8ba5-5897ca0ba6c8" providerId="ADAL" clId="{4DFF0CE0-7313-45C5-8B4F-AC90E85FCE0F}" dt="2023-05-31T19:28:28.954" v="474" actId="14100"/>
          <ac:spMkLst>
            <pc:docMk/>
            <pc:sldMk cId="3155039164" sldId="360"/>
            <ac:spMk id="4" creationId="{CEF4DC8C-6206-4DBB-C1CF-573269248941}"/>
          </ac:spMkLst>
        </pc:spChg>
        <pc:spChg chg="mod ord">
          <ac:chgData name="Abi-Khattar, Cathy" userId="dec3845b-8e19-4782-8ba5-5897ca0ba6c8" providerId="ADAL" clId="{4DFF0CE0-7313-45C5-8B4F-AC90E85FCE0F}" dt="2023-05-31T19:28:24.629" v="471" actId="700"/>
          <ac:spMkLst>
            <pc:docMk/>
            <pc:sldMk cId="3155039164" sldId="360"/>
            <ac:spMk id="15" creationId="{00000000-0000-0000-0000-000000000000}"/>
          </ac:spMkLst>
        </pc:spChg>
        <pc:picChg chg="add mod">
          <ac:chgData name="Abi-Khattar, Cathy" userId="dec3845b-8e19-4782-8ba5-5897ca0ba6c8" providerId="ADAL" clId="{4DFF0CE0-7313-45C5-8B4F-AC90E85FCE0F}" dt="2023-05-31T19:28:33.142" v="475"/>
          <ac:picMkLst>
            <pc:docMk/>
            <pc:sldMk cId="3155039164" sldId="360"/>
            <ac:picMk id="5" creationId="{282E239B-CBD6-C632-48C0-9748A54849AD}"/>
          </ac:picMkLst>
        </pc:picChg>
      </pc:sldChg>
      <pc:sldChg chg="addSp delSp modSp mod chgLayout">
        <pc:chgData name="Abi-Khattar, Cathy" userId="dec3845b-8e19-4782-8ba5-5897ca0ba6c8" providerId="ADAL" clId="{4DFF0CE0-7313-45C5-8B4F-AC90E85FCE0F}" dt="2023-05-31T19:27:30.879" v="447"/>
        <pc:sldMkLst>
          <pc:docMk/>
          <pc:sldMk cId="1700803886" sldId="361"/>
        </pc:sldMkLst>
        <pc:spChg chg="mod ord">
          <ac:chgData name="Abi-Khattar, Cathy" userId="dec3845b-8e19-4782-8ba5-5897ca0ba6c8" providerId="ADAL" clId="{4DFF0CE0-7313-45C5-8B4F-AC90E85FCE0F}" dt="2023-05-31T19:24:32.549" v="343" actId="700"/>
          <ac:spMkLst>
            <pc:docMk/>
            <pc:sldMk cId="1700803886" sldId="361"/>
            <ac:spMk id="2" creationId="{8BA30943-2F27-D621-4B1D-7AA3E1B2E864}"/>
          </ac:spMkLst>
        </pc:spChg>
        <pc:spChg chg="del mod">
          <ac:chgData name="Abi-Khattar, Cathy" userId="dec3845b-8e19-4782-8ba5-5897ca0ba6c8" providerId="ADAL" clId="{4DFF0CE0-7313-45C5-8B4F-AC90E85FCE0F}" dt="2023-05-31T19:24:26.853" v="342" actId="478"/>
          <ac:spMkLst>
            <pc:docMk/>
            <pc:sldMk cId="1700803886" sldId="361"/>
            <ac:spMk id="5" creationId="{F74F2623-894C-FF59-5FBC-2EBB75F0F728}"/>
          </ac:spMkLst>
        </pc:spChg>
        <pc:spChg chg="add mod ord">
          <ac:chgData name="Abi-Khattar, Cathy" userId="dec3845b-8e19-4782-8ba5-5897ca0ba6c8" providerId="ADAL" clId="{4DFF0CE0-7313-45C5-8B4F-AC90E85FCE0F}" dt="2023-05-31T19:24:41.255" v="353" actId="404"/>
          <ac:spMkLst>
            <pc:docMk/>
            <pc:sldMk cId="1700803886" sldId="361"/>
            <ac:spMk id="6" creationId="{005A88D7-60AF-F20E-5CD9-445F9CA3F147}"/>
          </ac:spMkLst>
        </pc:spChg>
        <pc:picChg chg="del">
          <ac:chgData name="Abi-Khattar, Cathy" userId="dec3845b-8e19-4782-8ba5-5897ca0ba6c8" providerId="ADAL" clId="{4DFF0CE0-7313-45C5-8B4F-AC90E85FCE0F}" dt="2023-05-31T19:27:30.296" v="446" actId="478"/>
          <ac:picMkLst>
            <pc:docMk/>
            <pc:sldMk cId="1700803886" sldId="361"/>
            <ac:picMk id="4" creationId="{548CAD76-4C55-05CF-F062-85505FD89EAB}"/>
          </ac:picMkLst>
        </pc:picChg>
        <pc:picChg chg="add mod">
          <ac:chgData name="Abi-Khattar, Cathy" userId="dec3845b-8e19-4782-8ba5-5897ca0ba6c8" providerId="ADAL" clId="{4DFF0CE0-7313-45C5-8B4F-AC90E85FCE0F}" dt="2023-05-31T19:27:30.879" v="447"/>
          <ac:picMkLst>
            <pc:docMk/>
            <pc:sldMk cId="1700803886" sldId="361"/>
            <ac:picMk id="7" creationId="{97E4E993-CDA0-B392-68C4-4CE0F3D533E5}"/>
          </ac:picMkLst>
        </pc:picChg>
      </pc:sldChg>
      <pc:sldChg chg="addSp delSp modSp mod chgLayout">
        <pc:chgData name="Abi-Khattar, Cathy" userId="dec3845b-8e19-4782-8ba5-5897ca0ba6c8" providerId="ADAL" clId="{4DFF0CE0-7313-45C5-8B4F-AC90E85FCE0F}" dt="2023-05-31T19:20:16.065" v="256" actId="14100"/>
        <pc:sldMkLst>
          <pc:docMk/>
          <pc:sldMk cId="490480568" sldId="362"/>
        </pc:sldMkLst>
        <pc:spChg chg="add del mod">
          <ac:chgData name="Abi-Khattar, Cathy" userId="dec3845b-8e19-4782-8ba5-5897ca0ba6c8" providerId="ADAL" clId="{4DFF0CE0-7313-45C5-8B4F-AC90E85FCE0F}" dt="2023-05-31T19:19:52.019" v="241" actId="700"/>
          <ac:spMkLst>
            <pc:docMk/>
            <pc:sldMk cId="490480568" sldId="362"/>
            <ac:spMk id="2" creationId="{CAC5E4CF-5B8A-89CB-4DFB-5E2F6F97660C}"/>
          </ac:spMkLst>
        </pc:spChg>
        <pc:spChg chg="add del mod">
          <ac:chgData name="Abi-Khattar, Cathy" userId="dec3845b-8e19-4782-8ba5-5897ca0ba6c8" providerId="ADAL" clId="{4DFF0CE0-7313-45C5-8B4F-AC90E85FCE0F}" dt="2023-05-31T19:19:52.019" v="241" actId="700"/>
          <ac:spMkLst>
            <pc:docMk/>
            <pc:sldMk cId="490480568" sldId="362"/>
            <ac:spMk id="3" creationId="{52F07515-D77C-AC21-915F-D3B5B582A7FA}"/>
          </ac:spMkLst>
        </pc:spChg>
        <pc:spChg chg="del mod">
          <ac:chgData name="Abi-Khattar, Cathy" userId="dec3845b-8e19-4782-8ba5-5897ca0ba6c8" providerId="ADAL" clId="{4DFF0CE0-7313-45C5-8B4F-AC90E85FCE0F}" dt="2023-05-31T19:19:43.265" v="239" actId="478"/>
          <ac:spMkLst>
            <pc:docMk/>
            <pc:sldMk cId="490480568" sldId="362"/>
            <ac:spMk id="4" creationId="{FAC8D251-A98F-3481-799D-CD7AAD378AC6}"/>
          </ac:spMkLst>
        </pc:spChg>
        <pc:spChg chg="add del mod">
          <ac:chgData name="Abi-Khattar, Cathy" userId="dec3845b-8e19-4782-8ba5-5897ca0ba6c8" providerId="ADAL" clId="{4DFF0CE0-7313-45C5-8B4F-AC90E85FCE0F}" dt="2023-05-31T19:19:57.884" v="243" actId="700"/>
          <ac:spMkLst>
            <pc:docMk/>
            <pc:sldMk cId="490480568" sldId="362"/>
            <ac:spMk id="5" creationId="{8FA91900-4B5A-A0FD-EFA5-BECEF9C6F38B}"/>
          </ac:spMkLst>
        </pc:spChg>
        <pc:spChg chg="add del mod">
          <ac:chgData name="Abi-Khattar, Cathy" userId="dec3845b-8e19-4782-8ba5-5897ca0ba6c8" providerId="ADAL" clId="{4DFF0CE0-7313-45C5-8B4F-AC90E85FCE0F}" dt="2023-05-31T19:19:57.884" v="243" actId="700"/>
          <ac:spMkLst>
            <pc:docMk/>
            <pc:sldMk cId="490480568" sldId="362"/>
            <ac:spMk id="6" creationId="{24C61236-6D7A-C49E-D057-584765881D55}"/>
          </ac:spMkLst>
        </pc:spChg>
        <pc:spChg chg="add del mod">
          <ac:chgData name="Abi-Khattar, Cathy" userId="dec3845b-8e19-4782-8ba5-5897ca0ba6c8" providerId="ADAL" clId="{4DFF0CE0-7313-45C5-8B4F-AC90E85FCE0F}" dt="2023-05-31T19:19:57.884" v="243" actId="700"/>
          <ac:spMkLst>
            <pc:docMk/>
            <pc:sldMk cId="490480568" sldId="362"/>
            <ac:spMk id="7" creationId="{6A25B132-4A02-B177-EEA4-244E257BF929}"/>
          </ac:spMkLst>
        </pc:spChg>
        <pc:spChg chg="add mod">
          <ac:chgData name="Abi-Khattar, Cathy" userId="dec3845b-8e19-4782-8ba5-5897ca0ba6c8" providerId="ADAL" clId="{4DFF0CE0-7313-45C5-8B4F-AC90E85FCE0F}" dt="2023-05-31T19:20:16.065" v="256" actId="14100"/>
          <ac:spMkLst>
            <pc:docMk/>
            <pc:sldMk cId="490480568" sldId="362"/>
            <ac:spMk id="8" creationId="{7E0E25BF-87B5-F19C-F2AC-0CCE85181614}"/>
          </ac:spMkLst>
        </pc:spChg>
        <pc:spChg chg="add del mod">
          <ac:chgData name="Abi-Khattar, Cathy" userId="dec3845b-8e19-4782-8ba5-5897ca0ba6c8" providerId="ADAL" clId="{4DFF0CE0-7313-45C5-8B4F-AC90E85FCE0F}" dt="2023-05-31T19:20:02.361" v="245" actId="478"/>
          <ac:spMkLst>
            <pc:docMk/>
            <pc:sldMk cId="490480568" sldId="362"/>
            <ac:spMk id="9" creationId="{D9767312-3410-70E6-67A3-7A5B73A83E08}"/>
          </ac:spMkLst>
        </pc:spChg>
      </pc:sldChg>
      <pc:sldChg chg="addSp delSp modSp mod modClrScheme chgLayout">
        <pc:chgData name="Abi-Khattar, Cathy" userId="dec3845b-8e19-4782-8ba5-5897ca0ba6c8" providerId="ADAL" clId="{4DFF0CE0-7313-45C5-8B4F-AC90E85FCE0F}" dt="2023-05-31T19:23:28.992" v="331" actId="14100"/>
        <pc:sldMkLst>
          <pc:docMk/>
          <pc:sldMk cId="2040728775" sldId="363"/>
        </pc:sldMkLst>
        <pc:spChg chg="mod">
          <ac:chgData name="Abi-Khattar, Cathy" userId="dec3845b-8e19-4782-8ba5-5897ca0ba6c8" providerId="ADAL" clId="{4DFF0CE0-7313-45C5-8B4F-AC90E85FCE0F}" dt="2023-05-31T19:23:06.166" v="318" actId="21"/>
          <ac:spMkLst>
            <pc:docMk/>
            <pc:sldMk cId="2040728775" sldId="363"/>
            <ac:spMk id="2" creationId="{7C25705A-9AC4-C63C-D84A-2A01C4290CB9}"/>
          </ac:spMkLst>
        </pc:spChg>
        <pc:spChg chg="add mod ord">
          <ac:chgData name="Abi-Khattar, Cathy" userId="dec3845b-8e19-4782-8ba5-5897ca0ba6c8" providerId="ADAL" clId="{4DFF0CE0-7313-45C5-8B4F-AC90E85FCE0F}" dt="2023-05-31T19:23:10.474" v="320" actId="1076"/>
          <ac:spMkLst>
            <pc:docMk/>
            <pc:sldMk cId="2040728775" sldId="363"/>
            <ac:spMk id="3" creationId="{B745891C-51B2-109A-B72D-C451FEE166FD}"/>
          </ac:spMkLst>
        </pc:spChg>
        <pc:spChg chg="del mod">
          <ac:chgData name="Abi-Khattar, Cathy" userId="dec3845b-8e19-4782-8ba5-5897ca0ba6c8" providerId="ADAL" clId="{4DFF0CE0-7313-45C5-8B4F-AC90E85FCE0F}" dt="2023-05-31T19:22:49.614" v="312" actId="478"/>
          <ac:spMkLst>
            <pc:docMk/>
            <pc:sldMk cId="2040728775" sldId="363"/>
            <ac:spMk id="4" creationId="{FAC8D251-A98F-3481-799D-CD7AAD378AC6}"/>
          </ac:spMkLst>
        </pc:spChg>
        <pc:spChg chg="add mod ord">
          <ac:chgData name="Abi-Khattar, Cathy" userId="dec3845b-8e19-4782-8ba5-5897ca0ba6c8" providerId="ADAL" clId="{4DFF0CE0-7313-45C5-8B4F-AC90E85FCE0F}" dt="2023-05-31T19:23:28.992" v="331" actId="14100"/>
          <ac:spMkLst>
            <pc:docMk/>
            <pc:sldMk cId="2040728775" sldId="363"/>
            <ac:spMk id="5" creationId="{FE825BA1-0B98-5877-A12E-D0ED76688BC8}"/>
          </ac:spMkLst>
        </pc:spChg>
      </pc:sldChg>
      <pc:sldChg chg="addSp delSp modSp mod modClrScheme chgLayout">
        <pc:chgData name="Abi-Khattar, Cathy" userId="dec3845b-8e19-4782-8ba5-5897ca0ba6c8" providerId="ADAL" clId="{4DFF0CE0-7313-45C5-8B4F-AC90E85FCE0F}" dt="2023-05-31T19:22:41.909" v="310" actId="403"/>
        <pc:sldMkLst>
          <pc:docMk/>
          <pc:sldMk cId="269925369" sldId="364"/>
        </pc:sldMkLst>
        <pc:spChg chg="add del mod">
          <ac:chgData name="Abi-Khattar, Cathy" userId="dec3845b-8e19-4782-8ba5-5897ca0ba6c8" providerId="ADAL" clId="{4DFF0CE0-7313-45C5-8B4F-AC90E85FCE0F}" dt="2023-05-31T19:22:25.174" v="296" actId="478"/>
          <ac:spMkLst>
            <pc:docMk/>
            <pc:sldMk cId="269925369" sldId="364"/>
            <ac:spMk id="2" creationId="{C9B8D37D-77B2-E6B8-E286-241FBAEDAB5D}"/>
          </ac:spMkLst>
        </pc:spChg>
        <pc:spChg chg="add mod">
          <ac:chgData name="Abi-Khattar, Cathy" userId="dec3845b-8e19-4782-8ba5-5897ca0ba6c8" providerId="ADAL" clId="{4DFF0CE0-7313-45C5-8B4F-AC90E85FCE0F}" dt="2023-05-31T19:22:41.909" v="310" actId="403"/>
          <ac:spMkLst>
            <pc:docMk/>
            <pc:sldMk cId="269925369" sldId="364"/>
            <ac:spMk id="3" creationId="{CA4E341D-7CF0-E8FD-C90F-B7E2A1C42099}"/>
          </ac:spMkLst>
        </pc:spChg>
        <pc:spChg chg="del mod">
          <ac:chgData name="Abi-Khattar, Cathy" userId="dec3845b-8e19-4782-8ba5-5897ca0ba6c8" providerId="ADAL" clId="{4DFF0CE0-7313-45C5-8B4F-AC90E85FCE0F}" dt="2023-05-31T19:22:17.502" v="294" actId="478"/>
          <ac:spMkLst>
            <pc:docMk/>
            <pc:sldMk cId="269925369" sldId="364"/>
            <ac:spMk id="4" creationId="{FAC8D251-A98F-3481-799D-CD7AAD378AC6}"/>
          </ac:spMkLst>
        </pc:spChg>
      </pc:sldChg>
      <pc:sldChg chg="addSp delSp modSp mod modClrScheme chgLayout">
        <pc:chgData name="Abi-Khattar, Cathy" userId="dec3845b-8e19-4782-8ba5-5897ca0ba6c8" providerId="ADAL" clId="{4DFF0CE0-7313-45C5-8B4F-AC90E85FCE0F}" dt="2023-05-31T19:19:32.032" v="237" actId="27636"/>
        <pc:sldMkLst>
          <pc:docMk/>
          <pc:sldMk cId="1123742581" sldId="365"/>
        </pc:sldMkLst>
        <pc:spChg chg="mod ord">
          <ac:chgData name="Abi-Khattar, Cathy" userId="dec3845b-8e19-4782-8ba5-5897ca0ba6c8" providerId="ADAL" clId="{4DFF0CE0-7313-45C5-8B4F-AC90E85FCE0F}" dt="2023-05-31T19:19:25.585" v="233" actId="700"/>
          <ac:spMkLst>
            <pc:docMk/>
            <pc:sldMk cId="1123742581" sldId="365"/>
            <ac:spMk id="2" creationId="{4992ADB2-DCBC-7DC6-9726-BB23505878AF}"/>
          </ac:spMkLst>
        </pc:spChg>
        <pc:spChg chg="add del mod ord">
          <ac:chgData name="Abi-Khattar, Cathy" userId="dec3845b-8e19-4782-8ba5-5897ca0ba6c8" providerId="ADAL" clId="{4DFF0CE0-7313-45C5-8B4F-AC90E85FCE0F}" dt="2023-05-31T19:17:33.546" v="220"/>
          <ac:spMkLst>
            <pc:docMk/>
            <pc:sldMk cId="1123742581" sldId="365"/>
            <ac:spMk id="3" creationId="{7745179A-A908-E967-8F14-C221824A7CE0}"/>
          </ac:spMkLst>
        </pc:spChg>
        <pc:spChg chg="add del mod">
          <ac:chgData name="Abi-Khattar, Cathy" userId="dec3845b-8e19-4782-8ba5-5897ca0ba6c8" providerId="ADAL" clId="{4DFF0CE0-7313-45C5-8B4F-AC90E85FCE0F}" dt="2023-05-31T19:18:45.634" v="226" actId="478"/>
          <ac:spMkLst>
            <pc:docMk/>
            <pc:sldMk cId="1123742581" sldId="365"/>
            <ac:spMk id="4" creationId="{2120E1E1-02C0-9EC7-C4D1-5E9CE8A34B06}"/>
          </ac:spMkLst>
        </pc:spChg>
        <pc:spChg chg="add del mod">
          <ac:chgData name="Abi-Khattar, Cathy" userId="dec3845b-8e19-4782-8ba5-5897ca0ba6c8" providerId="ADAL" clId="{4DFF0CE0-7313-45C5-8B4F-AC90E85FCE0F}" dt="2023-05-31T19:19:08.710" v="232"/>
          <ac:spMkLst>
            <pc:docMk/>
            <pc:sldMk cId="1123742581" sldId="365"/>
            <ac:spMk id="5" creationId="{C078AB58-475C-D5B3-7EA0-5A0B96DFD527}"/>
          </ac:spMkLst>
        </pc:spChg>
        <pc:spChg chg="add del mod">
          <ac:chgData name="Abi-Khattar, Cathy" userId="dec3845b-8e19-4782-8ba5-5897ca0ba6c8" providerId="ADAL" clId="{4DFF0CE0-7313-45C5-8B4F-AC90E85FCE0F}" dt="2023-05-31T19:19:08.700" v="230" actId="478"/>
          <ac:spMkLst>
            <pc:docMk/>
            <pc:sldMk cId="1123742581" sldId="365"/>
            <ac:spMk id="6" creationId="{8FE7758B-7DA3-E8BE-F05F-0C1A19EC73C1}"/>
          </ac:spMkLst>
        </pc:spChg>
        <pc:spChg chg="add mod ord">
          <ac:chgData name="Abi-Khattar, Cathy" userId="dec3845b-8e19-4782-8ba5-5897ca0ba6c8" providerId="ADAL" clId="{4DFF0CE0-7313-45C5-8B4F-AC90E85FCE0F}" dt="2023-05-31T19:19:32.032" v="237" actId="27636"/>
          <ac:spMkLst>
            <pc:docMk/>
            <pc:sldMk cId="1123742581" sldId="365"/>
            <ac:spMk id="7" creationId="{927D3D8D-F7D8-9945-A5B6-37775DED62BB}"/>
          </ac:spMkLst>
        </pc:spChg>
      </pc:sldChg>
      <pc:sldChg chg="delSp">
        <pc:chgData name="Abi-Khattar, Cathy" userId="dec3845b-8e19-4782-8ba5-5897ca0ba6c8" providerId="ADAL" clId="{4DFF0CE0-7313-45C5-8B4F-AC90E85FCE0F}" dt="2023-05-31T19:51:04.028" v="1173" actId="478"/>
        <pc:sldMkLst>
          <pc:docMk/>
          <pc:sldMk cId="1045264705" sldId="426"/>
        </pc:sldMkLst>
        <pc:spChg chg="del">
          <ac:chgData name="Abi-Khattar, Cathy" userId="dec3845b-8e19-4782-8ba5-5897ca0ba6c8" providerId="ADAL" clId="{4DFF0CE0-7313-45C5-8B4F-AC90E85FCE0F}" dt="2023-05-31T19:51:04.028" v="1173" actId="478"/>
          <ac:spMkLst>
            <pc:docMk/>
            <pc:sldMk cId="1045264705" sldId="426"/>
            <ac:spMk id="4" creationId="{6F580540-EC32-44B7-A9F4-374066347D1E}"/>
          </ac:spMkLst>
        </pc:spChg>
      </pc:sldChg>
      <pc:sldChg chg="addSp delSp modSp mod modClrScheme chgLayout">
        <pc:chgData name="Abi-Khattar, Cathy" userId="dec3845b-8e19-4782-8ba5-5897ca0ba6c8" providerId="ADAL" clId="{4DFF0CE0-7313-45C5-8B4F-AC90E85FCE0F}" dt="2023-05-31T19:35:33.215" v="623" actId="1076"/>
        <pc:sldMkLst>
          <pc:docMk/>
          <pc:sldMk cId="1240585660" sldId="439"/>
        </pc:sldMkLst>
        <pc:spChg chg="del mod">
          <ac:chgData name="Abi-Khattar, Cathy" userId="dec3845b-8e19-4782-8ba5-5897ca0ba6c8" providerId="ADAL" clId="{4DFF0CE0-7313-45C5-8B4F-AC90E85FCE0F}" dt="2023-05-31T19:35:27.338" v="620" actId="478"/>
          <ac:spMkLst>
            <pc:docMk/>
            <pc:sldMk cId="1240585660" sldId="439"/>
            <ac:spMk id="2" creationId="{34EB3CC1-A49B-DCAD-6CA0-C4E219F3AA32}"/>
          </ac:spMkLst>
        </pc:spChg>
        <pc:spChg chg="mod">
          <ac:chgData name="Abi-Khattar, Cathy" userId="dec3845b-8e19-4782-8ba5-5897ca0ba6c8" providerId="ADAL" clId="{4DFF0CE0-7313-45C5-8B4F-AC90E85FCE0F}" dt="2023-05-31T19:35:08.401" v="613" actId="27636"/>
          <ac:spMkLst>
            <pc:docMk/>
            <pc:sldMk cId="1240585660" sldId="439"/>
            <ac:spMk id="3" creationId="{B23EDDF3-2D35-2550-DA06-DA63C44B5210}"/>
          </ac:spMkLst>
        </pc:spChg>
        <pc:spChg chg="del">
          <ac:chgData name="Abi-Khattar, Cathy" userId="dec3845b-8e19-4782-8ba5-5897ca0ba6c8" providerId="ADAL" clId="{4DFF0CE0-7313-45C5-8B4F-AC90E85FCE0F}" dt="2023-05-31T19:35:11.410" v="614" actId="478"/>
          <ac:spMkLst>
            <pc:docMk/>
            <pc:sldMk cId="1240585660" sldId="439"/>
            <ac:spMk id="4" creationId="{6F580540-EC32-44B7-A9F4-374066347D1E}"/>
          </ac:spMkLst>
        </pc:spChg>
        <pc:spChg chg="add mod ord">
          <ac:chgData name="Abi-Khattar, Cathy" userId="dec3845b-8e19-4782-8ba5-5897ca0ba6c8" providerId="ADAL" clId="{4DFF0CE0-7313-45C5-8B4F-AC90E85FCE0F}" dt="2023-05-31T19:35:30.698" v="622"/>
          <ac:spMkLst>
            <pc:docMk/>
            <pc:sldMk cId="1240585660" sldId="439"/>
            <ac:spMk id="5" creationId="{8B702F66-E4D3-012E-A555-4C65C1B6E71C}"/>
          </ac:spMkLst>
        </pc:spChg>
        <pc:spChg chg="add mod ord">
          <ac:chgData name="Abi-Khattar, Cathy" userId="dec3845b-8e19-4782-8ba5-5897ca0ba6c8" providerId="ADAL" clId="{4DFF0CE0-7313-45C5-8B4F-AC90E85FCE0F}" dt="2023-05-31T19:35:33.215" v="623" actId="1076"/>
          <ac:spMkLst>
            <pc:docMk/>
            <pc:sldMk cId="1240585660" sldId="439"/>
            <ac:spMk id="6" creationId="{E85A1FA7-A63D-1E69-D096-B76363E465C1}"/>
          </ac:spMkLst>
        </pc:spChg>
      </pc:sldChg>
      <pc:sldChg chg="addSp delSp modSp mod modClrScheme chgLayout">
        <pc:chgData name="Abi-Khattar, Cathy" userId="dec3845b-8e19-4782-8ba5-5897ca0ba6c8" providerId="ADAL" clId="{4DFF0CE0-7313-45C5-8B4F-AC90E85FCE0F}" dt="2023-05-31T19:34:56.213" v="611"/>
        <pc:sldMkLst>
          <pc:docMk/>
          <pc:sldMk cId="1687004170" sldId="440"/>
        </pc:sldMkLst>
        <pc:spChg chg="add mod ord">
          <ac:chgData name="Abi-Khattar, Cathy" userId="dec3845b-8e19-4782-8ba5-5897ca0ba6c8" providerId="ADAL" clId="{4DFF0CE0-7313-45C5-8B4F-AC90E85FCE0F}" dt="2023-05-31T19:34:56.213" v="611"/>
          <ac:spMkLst>
            <pc:docMk/>
            <pc:sldMk cId="1687004170" sldId="440"/>
            <ac:spMk id="2" creationId="{88FAAD61-4B0E-EACD-F0A9-C9688095D219}"/>
          </ac:spMkLst>
        </pc:spChg>
        <pc:spChg chg="add mod ord">
          <ac:chgData name="Abi-Khattar, Cathy" userId="dec3845b-8e19-4782-8ba5-5897ca0ba6c8" providerId="ADAL" clId="{4DFF0CE0-7313-45C5-8B4F-AC90E85FCE0F}" dt="2023-05-31T19:34:50.022" v="609"/>
          <ac:spMkLst>
            <pc:docMk/>
            <pc:sldMk cId="1687004170" sldId="440"/>
            <ac:spMk id="3" creationId="{244CFAF1-14D1-C9C6-3E55-E3BEC7985018}"/>
          </ac:spMkLst>
        </pc:spChg>
        <pc:spChg chg="del">
          <ac:chgData name="Abi-Khattar, Cathy" userId="dec3845b-8e19-4782-8ba5-5897ca0ba6c8" providerId="ADAL" clId="{4DFF0CE0-7313-45C5-8B4F-AC90E85FCE0F}" dt="2023-05-31T19:34:26.695" v="602" actId="478"/>
          <ac:spMkLst>
            <pc:docMk/>
            <pc:sldMk cId="1687004170" sldId="440"/>
            <ac:spMk id="4" creationId="{6F580540-EC32-44B7-A9F4-374066347D1E}"/>
          </ac:spMkLst>
        </pc:spChg>
        <pc:spChg chg="del mod">
          <ac:chgData name="Abi-Khattar, Cathy" userId="dec3845b-8e19-4782-8ba5-5897ca0ba6c8" providerId="ADAL" clId="{4DFF0CE0-7313-45C5-8B4F-AC90E85FCE0F}" dt="2023-05-31T19:34:46.934" v="608" actId="478"/>
          <ac:spMkLst>
            <pc:docMk/>
            <pc:sldMk cId="1687004170" sldId="440"/>
            <ac:spMk id="5" creationId="{FC97650A-4414-3141-2589-08F7B855167F}"/>
          </ac:spMkLst>
        </pc:spChg>
        <pc:spChg chg="del mod">
          <ac:chgData name="Abi-Khattar, Cathy" userId="dec3845b-8e19-4782-8ba5-5897ca0ba6c8" providerId="ADAL" clId="{4DFF0CE0-7313-45C5-8B4F-AC90E85FCE0F}" dt="2023-05-31T19:34:22.489" v="601" actId="478"/>
          <ac:spMkLst>
            <pc:docMk/>
            <pc:sldMk cId="1687004170" sldId="440"/>
            <ac:spMk id="6" creationId="{8DAE0FF2-1240-C966-7A0D-F42A28DDC501}"/>
          </ac:spMkLst>
        </pc:spChg>
      </pc:sldChg>
      <pc:sldChg chg="addSp delSp modSp mod modClrScheme chgLayout">
        <pc:chgData name="Abi-Khattar, Cathy" userId="dec3845b-8e19-4782-8ba5-5897ca0ba6c8" providerId="ADAL" clId="{4DFF0CE0-7313-45C5-8B4F-AC90E85FCE0F}" dt="2023-05-31T19:11:44.285" v="113" actId="962"/>
        <pc:sldMkLst>
          <pc:docMk/>
          <pc:sldMk cId="913037549" sldId="551"/>
        </pc:sldMkLst>
        <pc:spChg chg="add del mod">
          <ac:chgData name="Abi-Khattar, Cathy" userId="dec3845b-8e19-4782-8ba5-5897ca0ba6c8" providerId="ADAL" clId="{4DFF0CE0-7313-45C5-8B4F-AC90E85FCE0F}" dt="2023-05-31T19:03:28.029" v="54" actId="700"/>
          <ac:spMkLst>
            <pc:docMk/>
            <pc:sldMk cId="913037549" sldId="551"/>
            <ac:spMk id="2" creationId="{08B20588-6021-F43C-DC38-14921FDD733F}"/>
          </ac:spMkLst>
        </pc:spChg>
        <pc:spChg chg="add del mod">
          <ac:chgData name="Abi-Khattar, Cathy" userId="dec3845b-8e19-4782-8ba5-5897ca0ba6c8" providerId="ADAL" clId="{4DFF0CE0-7313-45C5-8B4F-AC90E85FCE0F}" dt="2023-05-31T19:03:50.002" v="56" actId="700"/>
          <ac:spMkLst>
            <pc:docMk/>
            <pc:sldMk cId="913037549" sldId="551"/>
            <ac:spMk id="3" creationId="{C9F94908-F0A8-3AC0-A3A1-0C3D30899443}"/>
          </ac:spMkLst>
        </pc:spChg>
        <pc:spChg chg="add del mod">
          <ac:chgData name="Abi-Khattar, Cathy" userId="dec3845b-8e19-4782-8ba5-5897ca0ba6c8" providerId="ADAL" clId="{4DFF0CE0-7313-45C5-8B4F-AC90E85FCE0F}" dt="2023-05-31T19:03:50.002" v="56" actId="700"/>
          <ac:spMkLst>
            <pc:docMk/>
            <pc:sldMk cId="913037549" sldId="551"/>
            <ac:spMk id="4" creationId="{00A6EF2F-5882-224D-B366-CAFEE4871253}"/>
          </ac:spMkLst>
        </pc:spChg>
        <pc:spChg chg="add mod">
          <ac:chgData name="Abi-Khattar, Cathy" userId="dec3845b-8e19-4782-8ba5-5897ca0ba6c8" providerId="ADAL" clId="{4DFF0CE0-7313-45C5-8B4F-AC90E85FCE0F}" dt="2023-05-31T19:06:20.891" v="67" actId="207"/>
          <ac:spMkLst>
            <pc:docMk/>
            <pc:sldMk cId="913037549" sldId="551"/>
            <ac:spMk id="5" creationId="{61BC4EEA-7F46-4AD4-A235-A4BC31A0D58F}"/>
          </ac:spMkLst>
        </pc:spChg>
        <pc:picChg chg="add del mod">
          <ac:chgData name="Abi-Khattar, Cathy" userId="dec3845b-8e19-4782-8ba5-5897ca0ba6c8" providerId="ADAL" clId="{4DFF0CE0-7313-45C5-8B4F-AC90E85FCE0F}" dt="2023-05-31T19:06:32.783" v="71" actId="21"/>
          <ac:picMkLst>
            <pc:docMk/>
            <pc:sldMk cId="913037549" sldId="551"/>
            <ac:picMk id="7" creationId="{9AD34E21-0665-1F50-D6CD-D250A1807423}"/>
          </ac:picMkLst>
        </pc:picChg>
        <pc:picChg chg="add mod">
          <ac:chgData name="Abi-Khattar, Cathy" userId="dec3845b-8e19-4782-8ba5-5897ca0ba6c8" providerId="ADAL" clId="{4DFF0CE0-7313-45C5-8B4F-AC90E85FCE0F}" dt="2023-05-31T19:11:44.285" v="113" actId="962"/>
          <ac:picMkLst>
            <pc:docMk/>
            <pc:sldMk cId="913037549" sldId="551"/>
            <ac:picMk id="8" creationId="{3641B3E6-B54A-592A-90EC-7A583094BEBA}"/>
          </ac:picMkLst>
        </pc:picChg>
      </pc:sldChg>
      <pc:sldChg chg="addSp delSp modSp mod">
        <pc:chgData name="Abi-Khattar, Cathy" userId="dec3845b-8e19-4782-8ba5-5897ca0ba6c8" providerId="ADAL" clId="{4DFF0CE0-7313-45C5-8B4F-AC90E85FCE0F}" dt="2023-05-31T19:14:22.450" v="148" actId="962"/>
        <pc:sldMkLst>
          <pc:docMk/>
          <pc:sldMk cId="3871801520" sldId="2479"/>
        </pc:sldMkLst>
        <pc:spChg chg="add del">
          <ac:chgData name="Abi-Khattar, Cathy" userId="dec3845b-8e19-4782-8ba5-5897ca0ba6c8" providerId="ADAL" clId="{4DFF0CE0-7313-45C5-8B4F-AC90E85FCE0F}" dt="2023-05-31T19:13:32.225" v="145" actId="22"/>
          <ac:spMkLst>
            <pc:docMk/>
            <pc:sldMk cId="3871801520" sldId="2479"/>
            <ac:spMk id="5" creationId="{76EE4455-3D36-5799-E528-C2B58F695141}"/>
          </ac:spMkLst>
        </pc:spChg>
        <pc:picChg chg="add mod">
          <ac:chgData name="Abi-Khattar, Cathy" userId="dec3845b-8e19-4782-8ba5-5897ca0ba6c8" providerId="ADAL" clId="{4DFF0CE0-7313-45C5-8B4F-AC90E85FCE0F}" dt="2023-05-31T19:14:22.450" v="148" actId="962"/>
          <ac:picMkLst>
            <pc:docMk/>
            <pc:sldMk cId="3871801520" sldId="2479"/>
            <ac:picMk id="1026" creationId="{9DB44678-E4D9-2626-7793-547EB1108410}"/>
          </ac:picMkLst>
        </pc:picChg>
      </pc:sldChg>
      <pc:sldChg chg="addSp modSp">
        <pc:chgData name="Abi-Khattar, Cathy" userId="dec3845b-8e19-4782-8ba5-5897ca0ba6c8" providerId="ADAL" clId="{4DFF0CE0-7313-45C5-8B4F-AC90E85FCE0F}" dt="2023-05-31T19:14:50.634" v="186" actId="962"/>
        <pc:sldMkLst>
          <pc:docMk/>
          <pc:sldMk cId="1393814128" sldId="2553"/>
        </pc:sldMkLst>
        <pc:picChg chg="add mod">
          <ac:chgData name="Abi-Khattar, Cathy" userId="dec3845b-8e19-4782-8ba5-5897ca0ba6c8" providerId="ADAL" clId="{4DFF0CE0-7313-45C5-8B4F-AC90E85FCE0F}" dt="2023-05-31T19:14:50.634" v="186" actId="962"/>
          <ac:picMkLst>
            <pc:docMk/>
            <pc:sldMk cId="1393814128" sldId="2553"/>
            <ac:picMk id="4" creationId="{1D21627D-C31F-FFB9-B2B1-C87D1A395CB1}"/>
          </ac:picMkLst>
        </pc:picChg>
      </pc:sldChg>
      <pc:sldChg chg="addSp modSp">
        <pc:chgData name="Abi-Khattar, Cathy" userId="dec3845b-8e19-4782-8ba5-5897ca0ba6c8" providerId="ADAL" clId="{4DFF0CE0-7313-45C5-8B4F-AC90E85FCE0F}" dt="2023-05-31T19:15:12.626" v="188" actId="1036"/>
        <pc:sldMkLst>
          <pc:docMk/>
          <pc:sldMk cId="1229920524" sldId="2554"/>
        </pc:sldMkLst>
        <pc:picChg chg="add mod">
          <ac:chgData name="Abi-Khattar, Cathy" userId="dec3845b-8e19-4782-8ba5-5897ca0ba6c8" providerId="ADAL" clId="{4DFF0CE0-7313-45C5-8B4F-AC90E85FCE0F}" dt="2023-05-31T19:15:12.626" v="188" actId="1036"/>
          <ac:picMkLst>
            <pc:docMk/>
            <pc:sldMk cId="1229920524" sldId="2554"/>
            <ac:picMk id="4" creationId="{5847B576-9362-5953-57EF-E92AF9BEDF54}"/>
          </ac:picMkLst>
        </pc:picChg>
      </pc:sldChg>
      <pc:sldChg chg="addSp modSp">
        <pc:chgData name="Abi-Khattar, Cathy" userId="dec3845b-8e19-4782-8ba5-5897ca0ba6c8" providerId="ADAL" clId="{4DFF0CE0-7313-45C5-8B4F-AC90E85FCE0F}" dt="2023-05-31T19:15:18.776" v="189"/>
        <pc:sldMkLst>
          <pc:docMk/>
          <pc:sldMk cId="2460360202" sldId="2555"/>
        </pc:sldMkLst>
        <pc:picChg chg="add mod">
          <ac:chgData name="Abi-Khattar, Cathy" userId="dec3845b-8e19-4782-8ba5-5897ca0ba6c8" providerId="ADAL" clId="{4DFF0CE0-7313-45C5-8B4F-AC90E85FCE0F}" dt="2023-05-31T19:15:18.776" v="189"/>
          <ac:picMkLst>
            <pc:docMk/>
            <pc:sldMk cId="2460360202" sldId="2555"/>
            <ac:picMk id="5" creationId="{38DADDB8-9D46-0647-D01E-596F70EDF5B3}"/>
          </ac:picMkLst>
        </pc:picChg>
      </pc:sldChg>
      <pc:sldChg chg="addSp modSp">
        <pc:chgData name="Abi-Khattar, Cathy" userId="dec3845b-8e19-4782-8ba5-5897ca0ba6c8" providerId="ADAL" clId="{4DFF0CE0-7313-45C5-8B4F-AC90E85FCE0F}" dt="2023-05-31T19:14:37.137" v="168" actId="962"/>
        <pc:sldMkLst>
          <pc:docMk/>
          <pc:sldMk cId="48831329" sldId="2558"/>
        </pc:sldMkLst>
        <pc:spChg chg="mod">
          <ac:chgData name="Abi-Khattar, Cathy" userId="dec3845b-8e19-4782-8ba5-5897ca0ba6c8" providerId="ADAL" clId="{4DFF0CE0-7313-45C5-8B4F-AC90E85FCE0F}" dt="2023-05-31T19:14:25.828" v="149"/>
          <ac:spMkLst>
            <pc:docMk/>
            <pc:sldMk cId="48831329" sldId="2558"/>
            <ac:spMk id="3" creationId="{9C0057AE-EB5A-C77D-FFEC-0A5C7D950635}"/>
          </ac:spMkLst>
        </pc:spChg>
        <pc:picChg chg="add mod">
          <ac:chgData name="Abi-Khattar, Cathy" userId="dec3845b-8e19-4782-8ba5-5897ca0ba6c8" providerId="ADAL" clId="{4DFF0CE0-7313-45C5-8B4F-AC90E85FCE0F}" dt="2023-05-31T19:14:37.137" v="168" actId="962"/>
          <ac:picMkLst>
            <pc:docMk/>
            <pc:sldMk cId="48831329" sldId="2558"/>
            <ac:picMk id="2050" creationId="{4FC4764F-8044-66C8-58F5-E1812505E806}"/>
          </ac:picMkLst>
        </pc:picChg>
      </pc:sldChg>
      <pc:sldChg chg="addSp modSp">
        <pc:chgData name="Abi-Khattar, Cathy" userId="dec3845b-8e19-4782-8ba5-5897ca0ba6c8" providerId="ADAL" clId="{4DFF0CE0-7313-45C5-8B4F-AC90E85FCE0F}" dt="2023-05-31T19:15:25.915" v="191" actId="1036"/>
        <pc:sldMkLst>
          <pc:docMk/>
          <pc:sldMk cId="3396266884" sldId="2576"/>
        </pc:sldMkLst>
        <pc:picChg chg="add mod">
          <ac:chgData name="Abi-Khattar, Cathy" userId="dec3845b-8e19-4782-8ba5-5897ca0ba6c8" providerId="ADAL" clId="{4DFF0CE0-7313-45C5-8B4F-AC90E85FCE0F}" dt="2023-05-31T19:15:25.915" v="191" actId="1036"/>
          <ac:picMkLst>
            <pc:docMk/>
            <pc:sldMk cId="3396266884" sldId="2576"/>
            <ac:picMk id="4" creationId="{331B6B51-5183-5CAA-6609-E6D2969B23AF}"/>
          </ac:picMkLst>
        </pc:picChg>
      </pc:sldChg>
      <pc:sldChg chg="addSp modSp">
        <pc:chgData name="Abi-Khattar, Cathy" userId="dec3845b-8e19-4782-8ba5-5897ca0ba6c8" providerId="ADAL" clId="{4DFF0CE0-7313-45C5-8B4F-AC90E85FCE0F}" dt="2023-05-31T19:15:33.859" v="192"/>
        <pc:sldMkLst>
          <pc:docMk/>
          <pc:sldMk cId="903192697" sldId="2577"/>
        </pc:sldMkLst>
        <pc:picChg chg="add mod">
          <ac:chgData name="Abi-Khattar, Cathy" userId="dec3845b-8e19-4782-8ba5-5897ca0ba6c8" providerId="ADAL" clId="{4DFF0CE0-7313-45C5-8B4F-AC90E85FCE0F}" dt="2023-05-31T19:15:33.859" v="192"/>
          <ac:picMkLst>
            <pc:docMk/>
            <pc:sldMk cId="903192697" sldId="2577"/>
            <ac:picMk id="4" creationId="{E1A24141-9F65-7CB1-A86D-21B40D679088}"/>
          </ac:picMkLst>
        </pc:picChg>
      </pc:sldChg>
      <pc:sldChg chg="addSp modSp">
        <pc:chgData name="Abi-Khattar, Cathy" userId="dec3845b-8e19-4782-8ba5-5897ca0ba6c8" providerId="ADAL" clId="{4DFF0CE0-7313-45C5-8B4F-AC90E85FCE0F}" dt="2023-05-31T19:15:39.547" v="193"/>
        <pc:sldMkLst>
          <pc:docMk/>
          <pc:sldMk cId="550709170" sldId="2578"/>
        </pc:sldMkLst>
        <pc:picChg chg="add mod">
          <ac:chgData name="Abi-Khattar, Cathy" userId="dec3845b-8e19-4782-8ba5-5897ca0ba6c8" providerId="ADAL" clId="{4DFF0CE0-7313-45C5-8B4F-AC90E85FCE0F}" dt="2023-05-31T19:15:39.547" v="193"/>
          <ac:picMkLst>
            <pc:docMk/>
            <pc:sldMk cId="550709170" sldId="2578"/>
            <ac:picMk id="4" creationId="{E06C4F7F-9945-8A0A-4E71-0EBEA6441C42}"/>
          </ac:picMkLst>
        </pc:picChg>
      </pc:sldChg>
      <pc:sldChg chg="addSp modSp">
        <pc:chgData name="Abi-Khattar, Cathy" userId="dec3845b-8e19-4782-8ba5-5897ca0ba6c8" providerId="ADAL" clId="{4DFF0CE0-7313-45C5-8B4F-AC90E85FCE0F}" dt="2023-05-31T19:15:54.137" v="195" actId="1036"/>
        <pc:sldMkLst>
          <pc:docMk/>
          <pc:sldMk cId="897839793" sldId="2579"/>
        </pc:sldMkLst>
        <pc:picChg chg="add mod">
          <ac:chgData name="Abi-Khattar, Cathy" userId="dec3845b-8e19-4782-8ba5-5897ca0ba6c8" providerId="ADAL" clId="{4DFF0CE0-7313-45C5-8B4F-AC90E85FCE0F}" dt="2023-05-31T19:15:54.137" v="195" actId="1036"/>
          <ac:picMkLst>
            <pc:docMk/>
            <pc:sldMk cId="897839793" sldId="2579"/>
            <ac:picMk id="4" creationId="{8595FF1E-DDB0-9DC6-752F-F26D14D51978}"/>
          </ac:picMkLst>
        </pc:picChg>
      </pc:sldChg>
      <pc:sldChg chg="addSp modSp">
        <pc:chgData name="Abi-Khattar, Cathy" userId="dec3845b-8e19-4782-8ba5-5897ca0ba6c8" providerId="ADAL" clId="{4DFF0CE0-7313-45C5-8B4F-AC90E85FCE0F}" dt="2023-05-31T19:16:00.511" v="196"/>
        <pc:sldMkLst>
          <pc:docMk/>
          <pc:sldMk cId="2684862498" sldId="2580"/>
        </pc:sldMkLst>
        <pc:picChg chg="add mod">
          <ac:chgData name="Abi-Khattar, Cathy" userId="dec3845b-8e19-4782-8ba5-5897ca0ba6c8" providerId="ADAL" clId="{4DFF0CE0-7313-45C5-8B4F-AC90E85FCE0F}" dt="2023-05-31T19:16:00.511" v="196"/>
          <ac:picMkLst>
            <pc:docMk/>
            <pc:sldMk cId="2684862498" sldId="2580"/>
            <ac:picMk id="4" creationId="{90A49BCA-475F-4A1A-F77C-EE252B149FFC}"/>
          </ac:picMkLst>
        </pc:picChg>
      </pc:sldChg>
      <pc:sldChg chg="addSp modSp">
        <pc:chgData name="Abi-Khattar, Cathy" userId="dec3845b-8e19-4782-8ba5-5897ca0ba6c8" providerId="ADAL" clId="{4DFF0CE0-7313-45C5-8B4F-AC90E85FCE0F}" dt="2023-05-31T19:16:05.747" v="197"/>
        <pc:sldMkLst>
          <pc:docMk/>
          <pc:sldMk cId="1429650001" sldId="2581"/>
        </pc:sldMkLst>
        <pc:picChg chg="add mod">
          <ac:chgData name="Abi-Khattar, Cathy" userId="dec3845b-8e19-4782-8ba5-5897ca0ba6c8" providerId="ADAL" clId="{4DFF0CE0-7313-45C5-8B4F-AC90E85FCE0F}" dt="2023-05-31T19:16:05.747" v="197"/>
          <ac:picMkLst>
            <pc:docMk/>
            <pc:sldMk cId="1429650001" sldId="2581"/>
            <ac:picMk id="4" creationId="{A8C2368A-32A0-0D25-7561-FE4CCFFDBEB4}"/>
          </ac:picMkLst>
        </pc:picChg>
      </pc:sldChg>
      <pc:sldChg chg="addSp delSp modSp mod chgLayout">
        <pc:chgData name="Abi-Khattar, Cathy" userId="dec3845b-8e19-4782-8ba5-5897ca0ba6c8" providerId="ADAL" clId="{4DFF0CE0-7313-45C5-8B4F-AC90E85FCE0F}" dt="2023-05-31T19:21:29.909" v="283" actId="14100"/>
        <pc:sldMkLst>
          <pc:docMk/>
          <pc:sldMk cId="2965967466" sldId="2147375781"/>
        </pc:sldMkLst>
        <pc:spChg chg="add mod ord">
          <ac:chgData name="Abi-Khattar, Cathy" userId="dec3845b-8e19-4782-8ba5-5897ca0ba6c8" providerId="ADAL" clId="{4DFF0CE0-7313-45C5-8B4F-AC90E85FCE0F}" dt="2023-05-31T19:21:11.534" v="278" actId="14100"/>
          <ac:spMkLst>
            <pc:docMk/>
            <pc:sldMk cId="2965967466" sldId="2147375781"/>
            <ac:spMk id="4" creationId="{9E57BC27-9371-B4B9-43CA-B0092A8C1020}"/>
          </ac:spMkLst>
        </pc:spChg>
        <pc:spChg chg="add del mod ord">
          <ac:chgData name="Abi-Khattar, Cathy" userId="dec3845b-8e19-4782-8ba5-5897ca0ba6c8" providerId="ADAL" clId="{4DFF0CE0-7313-45C5-8B4F-AC90E85FCE0F}" dt="2023-05-31T19:21:15.527" v="280" actId="478"/>
          <ac:spMkLst>
            <pc:docMk/>
            <pc:sldMk cId="2965967466" sldId="2147375781"/>
            <ac:spMk id="5" creationId="{BC45693C-0949-627A-AF2B-F9758EC47D5F}"/>
          </ac:spMkLst>
        </pc:spChg>
        <pc:spChg chg="del">
          <ac:chgData name="Abi-Khattar, Cathy" userId="dec3845b-8e19-4782-8ba5-5897ca0ba6c8" providerId="ADAL" clId="{4DFF0CE0-7313-45C5-8B4F-AC90E85FCE0F}" dt="2023-05-31T19:20:38.082" v="257" actId="478"/>
          <ac:spMkLst>
            <pc:docMk/>
            <pc:sldMk cId="2965967466" sldId="2147375781"/>
            <ac:spMk id="10" creationId="{AAAAC92C-9B6B-5EBC-3BC1-B4A298C370A2}"/>
          </ac:spMkLst>
        </pc:spChg>
        <pc:spChg chg="mod">
          <ac:chgData name="Abi-Khattar, Cathy" userId="dec3845b-8e19-4782-8ba5-5897ca0ba6c8" providerId="ADAL" clId="{4DFF0CE0-7313-45C5-8B4F-AC90E85FCE0F}" dt="2023-05-31T19:20:54.548" v="263" actId="21"/>
          <ac:spMkLst>
            <pc:docMk/>
            <pc:sldMk cId="2965967466" sldId="2147375781"/>
            <ac:spMk id="12" creationId="{1C054F44-20A8-1008-FAD7-90B2A9DF9676}"/>
          </ac:spMkLst>
        </pc:spChg>
        <pc:picChg chg="del">
          <ac:chgData name="Abi-Khattar, Cathy" userId="dec3845b-8e19-4782-8ba5-5897ca0ba6c8" providerId="ADAL" clId="{4DFF0CE0-7313-45C5-8B4F-AC90E85FCE0F}" dt="2023-05-31T19:20:38.873" v="258" actId="478"/>
          <ac:picMkLst>
            <pc:docMk/>
            <pc:sldMk cId="2965967466" sldId="2147375781"/>
            <ac:picMk id="2" creationId="{BDD249C5-0407-9150-2B7C-3DBC34903AF2}"/>
          </ac:picMkLst>
        </pc:picChg>
        <pc:picChg chg="del">
          <ac:chgData name="Abi-Khattar, Cathy" userId="dec3845b-8e19-4782-8ba5-5897ca0ba6c8" providerId="ADAL" clId="{4DFF0CE0-7313-45C5-8B4F-AC90E85FCE0F}" dt="2023-05-31T19:20:39.318" v="259" actId="478"/>
          <ac:picMkLst>
            <pc:docMk/>
            <pc:sldMk cId="2965967466" sldId="2147375781"/>
            <ac:picMk id="3" creationId="{7C82D844-0002-C26C-8A24-E544EE6D3090}"/>
          </ac:picMkLst>
        </pc:picChg>
        <pc:picChg chg="add mod">
          <ac:chgData name="Abi-Khattar, Cathy" userId="dec3845b-8e19-4782-8ba5-5897ca0ba6c8" providerId="ADAL" clId="{4DFF0CE0-7313-45C5-8B4F-AC90E85FCE0F}" dt="2023-05-31T19:21:29.909" v="283" actId="14100"/>
          <ac:picMkLst>
            <pc:docMk/>
            <pc:sldMk cId="2965967466" sldId="2147375781"/>
            <ac:picMk id="7" creationId="{47E0C2F5-24E7-605E-2705-3EC8D716ADEC}"/>
          </ac:picMkLst>
        </pc:picChg>
      </pc:sldChg>
      <pc:sldChg chg="addSp delSp modSp mod modClrScheme chgLayout">
        <pc:chgData name="Abi-Khattar, Cathy" userId="dec3845b-8e19-4782-8ba5-5897ca0ba6c8" providerId="ADAL" clId="{4DFF0CE0-7313-45C5-8B4F-AC90E85FCE0F}" dt="2023-05-31T19:24:11.732" v="340" actId="404"/>
        <pc:sldMkLst>
          <pc:docMk/>
          <pc:sldMk cId="4063722819" sldId="2147375782"/>
        </pc:sldMkLst>
        <pc:spChg chg="add mod">
          <ac:chgData name="Abi-Khattar, Cathy" userId="dec3845b-8e19-4782-8ba5-5897ca0ba6c8" providerId="ADAL" clId="{4DFF0CE0-7313-45C5-8B4F-AC90E85FCE0F}" dt="2023-05-31T19:24:11.732" v="340" actId="404"/>
          <ac:spMkLst>
            <pc:docMk/>
            <pc:sldMk cId="4063722819" sldId="2147375782"/>
            <ac:spMk id="2" creationId="{52DC1FF5-2906-F571-BEFF-D4D73B6E368E}"/>
          </ac:spMkLst>
        </pc:spChg>
        <pc:spChg chg="del mod">
          <ac:chgData name="Abi-Khattar, Cathy" userId="dec3845b-8e19-4782-8ba5-5897ca0ba6c8" providerId="ADAL" clId="{4DFF0CE0-7313-45C5-8B4F-AC90E85FCE0F}" dt="2023-05-31T19:24:01.175" v="333" actId="478"/>
          <ac:spMkLst>
            <pc:docMk/>
            <pc:sldMk cId="4063722819" sldId="2147375782"/>
            <ac:spMk id="4" creationId="{FAC8D251-A98F-3481-799D-CD7AAD378AC6}"/>
          </ac:spMkLst>
        </pc:spChg>
      </pc:sldChg>
      <pc:sldChg chg="addSp delSp modSp mod modClrScheme chgLayout">
        <pc:chgData name="Abi-Khattar, Cathy" userId="dec3845b-8e19-4782-8ba5-5897ca0ba6c8" providerId="ADAL" clId="{4DFF0CE0-7313-45C5-8B4F-AC90E85FCE0F}" dt="2023-05-31T19:21:59.574" v="292" actId="14100"/>
        <pc:sldMkLst>
          <pc:docMk/>
          <pc:sldMk cId="3996177703" sldId="2147375783"/>
        </pc:sldMkLst>
        <pc:spChg chg="add del mod">
          <ac:chgData name="Abi-Khattar, Cathy" userId="dec3845b-8e19-4782-8ba5-5897ca0ba6c8" providerId="ADAL" clId="{4DFF0CE0-7313-45C5-8B4F-AC90E85FCE0F}" dt="2023-05-31T19:21:50.131" v="287" actId="478"/>
          <ac:spMkLst>
            <pc:docMk/>
            <pc:sldMk cId="3996177703" sldId="2147375783"/>
            <ac:spMk id="2" creationId="{88E6AEC7-980F-CCEB-731D-12B9D863C603}"/>
          </ac:spMkLst>
        </pc:spChg>
        <pc:spChg chg="add mod">
          <ac:chgData name="Abi-Khattar, Cathy" userId="dec3845b-8e19-4782-8ba5-5897ca0ba6c8" providerId="ADAL" clId="{4DFF0CE0-7313-45C5-8B4F-AC90E85FCE0F}" dt="2023-05-31T19:21:59.574" v="292" actId="14100"/>
          <ac:spMkLst>
            <pc:docMk/>
            <pc:sldMk cId="3996177703" sldId="2147375783"/>
            <ac:spMk id="3" creationId="{9B4463B5-BD85-93E0-B878-16148DDF99C9}"/>
          </ac:spMkLst>
        </pc:spChg>
        <pc:spChg chg="del mod">
          <ac:chgData name="Abi-Khattar, Cathy" userId="dec3845b-8e19-4782-8ba5-5897ca0ba6c8" providerId="ADAL" clId="{4DFF0CE0-7313-45C5-8B4F-AC90E85FCE0F}" dt="2023-05-31T19:21:41.847" v="285" actId="478"/>
          <ac:spMkLst>
            <pc:docMk/>
            <pc:sldMk cId="3996177703" sldId="2147375783"/>
            <ac:spMk id="4" creationId="{FAC8D251-A98F-3481-799D-CD7AAD378AC6}"/>
          </ac:spMkLst>
        </pc:spChg>
      </pc:sldChg>
      <pc:sldChg chg="addSp modSp mod modClrScheme chgLayout">
        <pc:chgData name="Abi-Khattar, Cathy" userId="dec3845b-8e19-4782-8ba5-5897ca0ba6c8" providerId="ADAL" clId="{4DFF0CE0-7313-45C5-8B4F-AC90E85FCE0F}" dt="2023-05-31T19:36:52.982" v="626" actId="207"/>
        <pc:sldMkLst>
          <pc:docMk/>
          <pc:sldMk cId="0" sldId="2147375787"/>
        </pc:sldMkLst>
        <pc:spChg chg="add mod ord">
          <ac:chgData name="Abi-Khattar, Cathy" userId="dec3845b-8e19-4782-8ba5-5897ca0ba6c8" providerId="ADAL" clId="{4DFF0CE0-7313-45C5-8B4F-AC90E85FCE0F}" dt="2023-05-31T19:36:52.982" v="626" actId="207"/>
          <ac:spMkLst>
            <pc:docMk/>
            <pc:sldMk cId="0" sldId="2147375787"/>
            <ac:spMk id="18" creationId="{46E9E08D-CFB4-0D35-EC45-399943343C19}"/>
          </ac:spMkLst>
        </pc:spChg>
      </pc:sldChg>
      <pc:sldChg chg="addSp delSp modSp mod modClrScheme chgLayout">
        <pc:chgData name="Abi-Khattar, Cathy" userId="dec3845b-8e19-4782-8ba5-5897ca0ba6c8" providerId="ADAL" clId="{4DFF0CE0-7313-45C5-8B4F-AC90E85FCE0F}" dt="2023-05-31T19:50:45.985" v="1172" actId="478"/>
        <pc:sldMkLst>
          <pc:docMk/>
          <pc:sldMk cId="0" sldId="2147375788"/>
        </pc:sldMkLst>
        <pc:spChg chg="add del mod">
          <ac:chgData name="Abi-Khattar, Cathy" userId="dec3845b-8e19-4782-8ba5-5897ca0ba6c8" providerId="ADAL" clId="{4DFF0CE0-7313-45C5-8B4F-AC90E85FCE0F}" dt="2023-05-31T19:38:38.338" v="663" actId="478"/>
          <ac:spMkLst>
            <pc:docMk/>
            <pc:sldMk cId="0" sldId="2147375788"/>
            <ac:spMk id="15" creationId="{00000000-0000-0000-0000-000000000000}"/>
          </ac:spMkLst>
        </pc:spChg>
        <pc:spChg chg="add del mod">
          <ac:chgData name="Abi-Khattar, Cathy" userId="dec3845b-8e19-4782-8ba5-5897ca0ba6c8" providerId="ADAL" clId="{4DFF0CE0-7313-45C5-8B4F-AC90E85FCE0F}" dt="2023-05-31T19:39:02.832" v="669" actId="478"/>
          <ac:spMkLst>
            <pc:docMk/>
            <pc:sldMk cId="0" sldId="2147375788"/>
            <ac:spMk id="16" creationId="{00000000-0000-0000-0000-000000000000}"/>
          </ac:spMkLst>
        </pc:spChg>
        <pc:spChg chg="del mod ord">
          <ac:chgData name="Abi-Khattar, Cathy" userId="dec3845b-8e19-4782-8ba5-5897ca0ba6c8" providerId="ADAL" clId="{4DFF0CE0-7313-45C5-8B4F-AC90E85FCE0F}" dt="2023-05-31T19:50:45.985" v="1172" actId="478"/>
          <ac:spMkLst>
            <pc:docMk/>
            <pc:sldMk cId="0" sldId="2147375788"/>
            <ac:spMk id="17" creationId="{00000000-0000-0000-0000-000000000000}"/>
          </ac:spMkLst>
        </pc:spChg>
        <pc:spChg chg="mod ord">
          <ac:chgData name="Abi-Khattar, Cathy" userId="dec3845b-8e19-4782-8ba5-5897ca0ba6c8" providerId="ADAL" clId="{4DFF0CE0-7313-45C5-8B4F-AC90E85FCE0F}" dt="2023-05-31T19:40:47.623" v="704" actId="700"/>
          <ac:spMkLst>
            <pc:docMk/>
            <pc:sldMk cId="0" sldId="2147375788"/>
            <ac:spMk id="18" creationId="{00000000-0000-0000-0000-000000000000}"/>
          </ac:spMkLst>
        </pc:spChg>
        <pc:spChg chg="add mod ord">
          <ac:chgData name="Abi-Khattar, Cathy" userId="dec3845b-8e19-4782-8ba5-5897ca0ba6c8" providerId="ADAL" clId="{4DFF0CE0-7313-45C5-8B4F-AC90E85FCE0F}" dt="2023-05-31T19:40:47.623" v="704" actId="700"/>
          <ac:spMkLst>
            <pc:docMk/>
            <pc:sldMk cId="0" sldId="2147375788"/>
            <ac:spMk id="19" creationId="{18F7FC27-63BC-A093-9BCA-F2815D184164}"/>
          </ac:spMkLst>
        </pc:spChg>
        <pc:spChg chg="add del mod ord">
          <ac:chgData name="Abi-Khattar, Cathy" userId="dec3845b-8e19-4782-8ba5-5897ca0ba6c8" providerId="ADAL" clId="{4DFF0CE0-7313-45C5-8B4F-AC90E85FCE0F}" dt="2023-05-31T19:37:49.242" v="658" actId="700"/>
          <ac:spMkLst>
            <pc:docMk/>
            <pc:sldMk cId="0" sldId="2147375788"/>
            <ac:spMk id="19" creationId="{E5B22335-660B-A6E8-3FD4-F1368A8D4DBE}"/>
          </ac:spMkLst>
        </pc:spChg>
        <pc:spChg chg="add mod ord">
          <ac:chgData name="Abi-Khattar, Cathy" userId="dec3845b-8e19-4782-8ba5-5897ca0ba6c8" providerId="ADAL" clId="{4DFF0CE0-7313-45C5-8B4F-AC90E85FCE0F}" dt="2023-05-31T19:40:53.391" v="708"/>
          <ac:spMkLst>
            <pc:docMk/>
            <pc:sldMk cId="0" sldId="2147375788"/>
            <ac:spMk id="20" creationId="{BBAF5925-9943-814D-D4E4-3E0713811E3D}"/>
          </ac:spMkLst>
        </pc:spChg>
        <pc:spChg chg="add del mod ord">
          <ac:chgData name="Abi-Khattar, Cathy" userId="dec3845b-8e19-4782-8ba5-5897ca0ba6c8" providerId="ADAL" clId="{4DFF0CE0-7313-45C5-8B4F-AC90E85FCE0F}" dt="2023-05-31T19:40:16.911" v="692" actId="478"/>
          <ac:spMkLst>
            <pc:docMk/>
            <pc:sldMk cId="0" sldId="2147375788"/>
            <ac:spMk id="21" creationId="{9F54F66A-62D3-1813-5227-38829C5AAF5D}"/>
          </ac:spMkLst>
        </pc:spChg>
        <pc:spChg chg="add del mod">
          <ac:chgData name="Abi-Khattar, Cathy" userId="dec3845b-8e19-4782-8ba5-5897ca0ba6c8" providerId="ADAL" clId="{4DFF0CE0-7313-45C5-8B4F-AC90E85FCE0F}" dt="2023-05-31T19:40:39.285" v="702" actId="478"/>
          <ac:spMkLst>
            <pc:docMk/>
            <pc:sldMk cId="0" sldId="2147375788"/>
            <ac:spMk id="23" creationId="{CDEF29EB-9BF4-2D4D-57CB-F76646F5ED2C}"/>
          </ac:spMkLst>
        </pc:spChg>
      </pc:sldChg>
      <pc:sldChg chg="addSp delSp modSp mod modClrScheme chgLayout">
        <pc:chgData name="Abi-Khattar, Cathy" userId="dec3845b-8e19-4782-8ba5-5897ca0ba6c8" providerId="ADAL" clId="{4DFF0CE0-7313-45C5-8B4F-AC90E85FCE0F}" dt="2023-05-31T19:43:18.581" v="925" actId="962"/>
        <pc:sldMkLst>
          <pc:docMk/>
          <pc:sldMk cId="0" sldId="2147375789"/>
        </pc:sldMkLst>
        <pc:spChg chg="del mod">
          <ac:chgData name="Abi-Khattar, Cathy" userId="dec3845b-8e19-4782-8ba5-5897ca0ba6c8" providerId="ADAL" clId="{4DFF0CE0-7313-45C5-8B4F-AC90E85FCE0F}" dt="2023-05-31T19:41:57.536" v="722" actId="478"/>
          <ac:spMkLst>
            <pc:docMk/>
            <pc:sldMk cId="0" sldId="2147375789"/>
            <ac:spMk id="11" creationId="{00000000-0000-0000-0000-000000000000}"/>
          </ac:spMkLst>
        </pc:spChg>
        <pc:spChg chg="del">
          <ac:chgData name="Abi-Khattar, Cathy" userId="dec3845b-8e19-4782-8ba5-5897ca0ba6c8" providerId="ADAL" clId="{4DFF0CE0-7313-45C5-8B4F-AC90E85FCE0F}" dt="2023-05-31T19:41:57.536" v="722" actId="478"/>
          <ac:spMkLst>
            <pc:docMk/>
            <pc:sldMk cId="0" sldId="2147375789"/>
            <ac:spMk id="12" creationId="{00000000-0000-0000-0000-000000000000}"/>
          </ac:spMkLst>
        </pc:spChg>
        <pc:spChg chg="del">
          <ac:chgData name="Abi-Khattar, Cathy" userId="dec3845b-8e19-4782-8ba5-5897ca0ba6c8" providerId="ADAL" clId="{4DFF0CE0-7313-45C5-8B4F-AC90E85FCE0F}" dt="2023-05-31T19:41:57.536" v="722" actId="478"/>
          <ac:spMkLst>
            <pc:docMk/>
            <pc:sldMk cId="0" sldId="2147375789"/>
            <ac:spMk id="13" creationId="{00000000-0000-0000-0000-000000000000}"/>
          </ac:spMkLst>
        </pc:spChg>
        <pc:spChg chg="del">
          <ac:chgData name="Abi-Khattar, Cathy" userId="dec3845b-8e19-4782-8ba5-5897ca0ba6c8" providerId="ADAL" clId="{4DFF0CE0-7313-45C5-8B4F-AC90E85FCE0F}" dt="2023-05-31T19:41:57.536" v="722" actId="478"/>
          <ac:spMkLst>
            <pc:docMk/>
            <pc:sldMk cId="0" sldId="2147375789"/>
            <ac:spMk id="14" creationId="{00000000-0000-0000-0000-000000000000}"/>
          </ac:spMkLst>
        </pc:spChg>
        <pc:spChg chg="del">
          <ac:chgData name="Abi-Khattar, Cathy" userId="dec3845b-8e19-4782-8ba5-5897ca0ba6c8" providerId="ADAL" clId="{4DFF0CE0-7313-45C5-8B4F-AC90E85FCE0F}" dt="2023-05-31T19:41:57.536" v="722" actId="478"/>
          <ac:spMkLst>
            <pc:docMk/>
            <pc:sldMk cId="0" sldId="2147375789"/>
            <ac:spMk id="15" creationId="{00000000-0000-0000-0000-000000000000}"/>
          </ac:spMkLst>
        </pc:spChg>
        <pc:spChg chg="del mod">
          <ac:chgData name="Abi-Khattar, Cathy" userId="dec3845b-8e19-4782-8ba5-5897ca0ba6c8" providerId="ADAL" clId="{4DFF0CE0-7313-45C5-8B4F-AC90E85FCE0F}" dt="2023-05-31T19:41:57.536" v="722" actId="478"/>
          <ac:spMkLst>
            <pc:docMk/>
            <pc:sldMk cId="0" sldId="2147375789"/>
            <ac:spMk id="27" creationId="{00000000-0000-0000-0000-000000000000}"/>
          </ac:spMkLst>
        </pc:spChg>
        <pc:spChg chg="mod ord">
          <ac:chgData name="Abi-Khattar, Cathy" userId="dec3845b-8e19-4782-8ba5-5897ca0ba6c8" providerId="ADAL" clId="{4DFF0CE0-7313-45C5-8B4F-AC90E85FCE0F}" dt="2023-05-31T19:42:13.193" v="726" actId="700"/>
          <ac:spMkLst>
            <pc:docMk/>
            <pc:sldMk cId="0" sldId="2147375789"/>
            <ac:spMk id="28" creationId="{00000000-0000-0000-0000-000000000000}"/>
          </ac:spMkLst>
        </pc:spChg>
        <pc:spChg chg="add del mod">
          <ac:chgData name="Abi-Khattar, Cathy" userId="dec3845b-8e19-4782-8ba5-5897ca0ba6c8" providerId="ADAL" clId="{4DFF0CE0-7313-45C5-8B4F-AC90E85FCE0F}" dt="2023-05-31T19:42:02.289" v="724" actId="478"/>
          <ac:spMkLst>
            <pc:docMk/>
            <pc:sldMk cId="0" sldId="2147375789"/>
            <ac:spMk id="29" creationId="{F66B668C-0E3B-DF98-DA4E-14B1A3B10D7D}"/>
          </ac:spMkLst>
        </pc:spChg>
        <pc:spChg chg="add del mod ord">
          <ac:chgData name="Abi-Khattar, Cathy" userId="dec3845b-8e19-4782-8ba5-5897ca0ba6c8" providerId="ADAL" clId="{4DFF0CE0-7313-45C5-8B4F-AC90E85FCE0F}" dt="2023-05-31T19:42:13.193" v="726" actId="700"/>
          <ac:spMkLst>
            <pc:docMk/>
            <pc:sldMk cId="0" sldId="2147375789"/>
            <ac:spMk id="30" creationId="{28CC3992-6CA5-93CF-479D-F8BD7914B829}"/>
          </ac:spMkLst>
        </pc:spChg>
        <pc:spChg chg="add del mod ord">
          <ac:chgData name="Abi-Khattar, Cathy" userId="dec3845b-8e19-4782-8ba5-5897ca0ba6c8" providerId="ADAL" clId="{4DFF0CE0-7313-45C5-8B4F-AC90E85FCE0F}" dt="2023-05-31T19:42:25.772" v="732" actId="478"/>
          <ac:spMkLst>
            <pc:docMk/>
            <pc:sldMk cId="0" sldId="2147375789"/>
            <ac:spMk id="31" creationId="{AE6F4293-75EA-88D8-F845-25A3FEC40CD0}"/>
          </ac:spMkLst>
        </pc:spChg>
        <pc:spChg chg="add mod ord">
          <ac:chgData name="Abi-Khattar, Cathy" userId="dec3845b-8e19-4782-8ba5-5897ca0ba6c8" providerId="ADAL" clId="{4DFF0CE0-7313-45C5-8B4F-AC90E85FCE0F}" dt="2023-05-31T19:42:41.979" v="796" actId="20577"/>
          <ac:spMkLst>
            <pc:docMk/>
            <pc:sldMk cId="0" sldId="2147375789"/>
            <ac:spMk id="32" creationId="{CF606DD8-2EF3-2C18-1A5C-798D1801F74A}"/>
          </ac:spMkLst>
        </pc:spChg>
        <pc:grpChg chg="del">
          <ac:chgData name="Abi-Khattar, Cathy" userId="dec3845b-8e19-4782-8ba5-5897ca0ba6c8" providerId="ADAL" clId="{4DFF0CE0-7313-45C5-8B4F-AC90E85FCE0F}" dt="2023-05-31T19:41:59.721" v="723" actId="478"/>
          <ac:grpSpMkLst>
            <pc:docMk/>
            <pc:sldMk cId="0" sldId="2147375789"/>
            <ac:grpSpMk id="2" creationId="{00000000-0000-0000-0000-000000000000}"/>
          </ac:grpSpMkLst>
        </pc:grpChg>
        <pc:grpChg chg="del">
          <ac:chgData name="Abi-Khattar, Cathy" userId="dec3845b-8e19-4782-8ba5-5897ca0ba6c8" providerId="ADAL" clId="{4DFF0CE0-7313-45C5-8B4F-AC90E85FCE0F}" dt="2023-05-31T19:41:57.536" v="722" actId="478"/>
          <ac:grpSpMkLst>
            <pc:docMk/>
            <pc:sldMk cId="0" sldId="2147375789"/>
            <ac:grpSpMk id="16" creationId="{00000000-0000-0000-0000-000000000000}"/>
          </ac:grpSpMkLst>
        </pc:grpChg>
        <pc:grpChg chg="del">
          <ac:chgData name="Abi-Khattar, Cathy" userId="dec3845b-8e19-4782-8ba5-5897ca0ba6c8" providerId="ADAL" clId="{4DFF0CE0-7313-45C5-8B4F-AC90E85FCE0F}" dt="2023-05-31T19:41:57.536" v="722" actId="478"/>
          <ac:grpSpMkLst>
            <pc:docMk/>
            <pc:sldMk cId="0" sldId="2147375789"/>
            <ac:grpSpMk id="23" creationId="{00000000-0000-0000-0000-000000000000}"/>
          </ac:grpSpMkLst>
        </pc:grpChg>
        <pc:picChg chg="add del mod">
          <ac:chgData name="Abi-Khattar, Cathy" userId="dec3845b-8e19-4782-8ba5-5897ca0ba6c8" providerId="ADAL" clId="{4DFF0CE0-7313-45C5-8B4F-AC90E85FCE0F}" dt="2023-05-31T19:42:18.326" v="729" actId="21"/>
          <ac:picMkLst>
            <pc:docMk/>
            <pc:sldMk cId="0" sldId="2147375789"/>
            <ac:picMk id="34" creationId="{1F9A6EF8-704C-B919-0239-0EB1D4502CF0}"/>
          </ac:picMkLst>
        </pc:picChg>
        <pc:picChg chg="add mod">
          <ac:chgData name="Abi-Khattar, Cathy" userId="dec3845b-8e19-4782-8ba5-5897ca0ba6c8" providerId="ADAL" clId="{4DFF0CE0-7313-45C5-8B4F-AC90E85FCE0F}" dt="2023-05-31T19:43:18.581" v="925" actId="962"/>
          <ac:picMkLst>
            <pc:docMk/>
            <pc:sldMk cId="0" sldId="2147375789"/>
            <ac:picMk id="35" creationId="{B66383C0-2BE9-5738-474F-62C167C908C1}"/>
          </ac:picMkLst>
        </pc:picChg>
      </pc:sldChg>
      <pc:sldChg chg="addSp delSp modSp mod modClrScheme chgLayout">
        <pc:chgData name="Abi-Khattar, Cathy" userId="dec3845b-8e19-4782-8ba5-5897ca0ba6c8" providerId="ADAL" clId="{4DFF0CE0-7313-45C5-8B4F-AC90E85FCE0F}" dt="2023-05-31T19:50:24.637" v="1171" actId="1076"/>
        <pc:sldMkLst>
          <pc:docMk/>
          <pc:sldMk cId="0" sldId="2147375790"/>
        </pc:sldMkLst>
        <pc:spChg chg="del">
          <ac:chgData name="Abi-Khattar, Cathy" userId="dec3845b-8e19-4782-8ba5-5897ca0ba6c8" providerId="ADAL" clId="{4DFF0CE0-7313-45C5-8B4F-AC90E85FCE0F}" dt="2023-05-31T19:44:27.320" v="927" actId="478"/>
          <ac:spMkLst>
            <pc:docMk/>
            <pc:sldMk cId="0" sldId="2147375790"/>
            <ac:spMk id="11" creationId="{00000000-0000-0000-0000-000000000000}"/>
          </ac:spMkLst>
        </pc:spChg>
        <pc:spChg chg="del">
          <ac:chgData name="Abi-Khattar, Cathy" userId="dec3845b-8e19-4782-8ba5-5897ca0ba6c8" providerId="ADAL" clId="{4DFF0CE0-7313-45C5-8B4F-AC90E85FCE0F}" dt="2023-05-31T19:44:27.320" v="927" actId="478"/>
          <ac:spMkLst>
            <pc:docMk/>
            <pc:sldMk cId="0" sldId="2147375790"/>
            <ac:spMk id="12" creationId="{00000000-0000-0000-0000-000000000000}"/>
          </ac:spMkLst>
        </pc:spChg>
        <pc:spChg chg="del">
          <ac:chgData name="Abi-Khattar, Cathy" userId="dec3845b-8e19-4782-8ba5-5897ca0ba6c8" providerId="ADAL" clId="{4DFF0CE0-7313-45C5-8B4F-AC90E85FCE0F}" dt="2023-05-31T19:44:27.320" v="927" actId="478"/>
          <ac:spMkLst>
            <pc:docMk/>
            <pc:sldMk cId="0" sldId="2147375790"/>
            <ac:spMk id="13" creationId="{00000000-0000-0000-0000-000000000000}"/>
          </ac:spMkLst>
        </pc:spChg>
        <pc:spChg chg="del">
          <ac:chgData name="Abi-Khattar, Cathy" userId="dec3845b-8e19-4782-8ba5-5897ca0ba6c8" providerId="ADAL" clId="{4DFF0CE0-7313-45C5-8B4F-AC90E85FCE0F}" dt="2023-05-31T19:44:27.320" v="927" actId="478"/>
          <ac:spMkLst>
            <pc:docMk/>
            <pc:sldMk cId="0" sldId="2147375790"/>
            <ac:spMk id="14" creationId="{00000000-0000-0000-0000-000000000000}"/>
          </ac:spMkLst>
        </pc:spChg>
        <pc:spChg chg="del">
          <ac:chgData name="Abi-Khattar, Cathy" userId="dec3845b-8e19-4782-8ba5-5897ca0ba6c8" providerId="ADAL" clId="{4DFF0CE0-7313-45C5-8B4F-AC90E85FCE0F}" dt="2023-05-31T19:44:27.320" v="927" actId="478"/>
          <ac:spMkLst>
            <pc:docMk/>
            <pc:sldMk cId="0" sldId="2147375790"/>
            <ac:spMk id="15" creationId="{00000000-0000-0000-0000-000000000000}"/>
          </ac:spMkLst>
        </pc:spChg>
        <pc:spChg chg="del">
          <ac:chgData name="Abi-Khattar, Cathy" userId="dec3845b-8e19-4782-8ba5-5897ca0ba6c8" providerId="ADAL" clId="{4DFF0CE0-7313-45C5-8B4F-AC90E85FCE0F}" dt="2023-05-31T19:44:27.320" v="927" actId="478"/>
          <ac:spMkLst>
            <pc:docMk/>
            <pc:sldMk cId="0" sldId="2147375790"/>
            <ac:spMk id="26" creationId="{00000000-0000-0000-0000-000000000000}"/>
          </ac:spMkLst>
        </pc:spChg>
        <pc:spChg chg="del">
          <ac:chgData name="Abi-Khattar, Cathy" userId="dec3845b-8e19-4782-8ba5-5897ca0ba6c8" providerId="ADAL" clId="{4DFF0CE0-7313-45C5-8B4F-AC90E85FCE0F}" dt="2023-05-31T19:44:27.320" v="927" actId="478"/>
          <ac:spMkLst>
            <pc:docMk/>
            <pc:sldMk cId="0" sldId="2147375790"/>
            <ac:spMk id="27" creationId="{00000000-0000-0000-0000-000000000000}"/>
          </ac:spMkLst>
        </pc:spChg>
        <pc:spChg chg="del">
          <ac:chgData name="Abi-Khattar, Cathy" userId="dec3845b-8e19-4782-8ba5-5897ca0ba6c8" providerId="ADAL" clId="{4DFF0CE0-7313-45C5-8B4F-AC90E85FCE0F}" dt="2023-05-31T19:44:27.320" v="927" actId="478"/>
          <ac:spMkLst>
            <pc:docMk/>
            <pc:sldMk cId="0" sldId="2147375790"/>
            <ac:spMk id="33" creationId="{00000000-0000-0000-0000-000000000000}"/>
          </ac:spMkLst>
        </pc:spChg>
        <pc:spChg chg="del">
          <ac:chgData name="Abi-Khattar, Cathy" userId="dec3845b-8e19-4782-8ba5-5897ca0ba6c8" providerId="ADAL" clId="{4DFF0CE0-7313-45C5-8B4F-AC90E85FCE0F}" dt="2023-05-31T19:44:17.568" v="926" actId="478"/>
          <ac:spMkLst>
            <pc:docMk/>
            <pc:sldMk cId="0" sldId="2147375790"/>
            <ac:spMk id="34" creationId="{00000000-0000-0000-0000-000000000000}"/>
          </ac:spMkLst>
        </pc:spChg>
        <pc:spChg chg="mod ord">
          <ac:chgData name="Abi-Khattar, Cathy" userId="dec3845b-8e19-4782-8ba5-5897ca0ba6c8" providerId="ADAL" clId="{4DFF0CE0-7313-45C5-8B4F-AC90E85FCE0F}" dt="2023-05-31T19:44:53.472" v="930" actId="700"/>
          <ac:spMkLst>
            <pc:docMk/>
            <pc:sldMk cId="0" sldId="2147375790"/>
            <ac:spMk id="35" creationId="{00000000-0000-0000-0000-000000000000}"/>
          </ac:spMkLst>
        </pc:spChg>
        <pc:spChg chg="add del mod">
          <ac:chgData name="Abi-Khattar, Cathy" userId="dec3845b-8e19-4782-8ba5-5897ca0ba6c8" providerId="ADAL" clId="{4DFF0CE0-7313-45C5-8B4F-AC90E85FCE0F}" dt="2023-05-31T19:44:30.371" v="928" actId="478"/>
          <ac:spMkLst>
            <pc:docMk/>
            <pc:sldMk cId="0" sldId="2147375790"/>
            <ac:spMk id="36" creationId="{A865BA32-5309-50E4-2B68-2E4CF90D87CB}"/>
          </ac:spMkLst>
        </pc:spChg>
        <pc:spChg chg="add mod ord">
          <ac:chgData name="Abi-Khattar, Cathy" userId="dec3845b-8e19-4782-8ba5-5897ca0ba6c8" providerId="ADAL" clId="{4DFF0CE0-7313-45C5-8B4F-AC90E85FCE0F}" dt="2023-05-31T19:44:57.560" v="940" actId="20577"/>
          <ac:spMkLst>
            <pc:docMk/>
            <pc:sldMk cId="0" sldId="2147375790"/>
            <ac:spMk id="37" creationId="{17A7329C-3291-768F-5AF5-74C41D28D1B7}"/>
          </ac:spMkLst>
        </pc:spChg>
        <pc:grpChg chg="del">
          <ac:chgData name="Abi-Khattar, Cathy" userId="dec3845b-8e19-4782-8ba5-5897ca0ba6c8" providerId="ADAL" clId="{4DFF0CE0-7313-45C5-8B4F-AC90E85FCE0F}" dt="2023-05-31T19:44:32.462" v="929" actId="478"/>
          <ac:grpSpMkLst>
            <pc:docMk/>
            <pc:sldMk cId="0" sldId="2147375790"/>
            <ac:grpSpMk id="2" creationId="{00000000-0000-0000-0000-000000000000}"/>
          </ac:grpSpMkLst>
        </pc:grpChg>
        <pc:grpChg chg="del">
          <ac:chgData name="Abi-Khattar, Cathy" userId="dec3845b-8e19-4782-8ba5-5897ca0ba6c8" providerId="ADAL" clId="{4DFF0CE0-7313-45C5-8B4F-AC90E85FCE0F}" dt="2023-05-31T19:44:27.320" v="927" actId="478"/>
          <ac:grpSpMkLst>
            <pc:docMk/>
            <pc:sldMk cId="0" sldId="2147375790"/>
            <ac:grpSpMk id="16" creationId="{00000000-0000-0000-0000-000000000000}"/>
          </ac:grpSpMkLst>
        </pc:grpChg>
        <pc:grpChg chg="del">
          <ac:chgData name="Abi-Khattar, Cathy" userId="dec3845b-8e19-4782-8ba5-5897ca0ba6c8" providerId="ADAL" clId="{4DFF0CE0-7313-45C5-8B4F-AC90E85FCE0F}" dt="2023-05-31T19:44:27.320" v="927" actId="478"/>
          <ac:grpSpMkLst>
            <pc:docMk/>
            <pc:sldMk cId="0" sldId="2147375790"/>
            <ac:grpSpMk id="28" creationId="{00000000-0000-0000-0000-000000000000}"/>
          </ac:grpSpMkLst>
        </pc:grpChg>
        <pc:picChg chg="del">
          <ac:chgData name="Abi-Khattar, Cathy" userId="dec3845b-8e19-4782-8ba5-5897ca0ba6c8" providerId="ADAL" clId="{4DFF0CE0-7313-45C5-8B4F-AC90E85FCE0F}" dt="2023-05-31T19:44:27.320" v="927" actId="478"/>
          <ac:picMkLst>
            <pc:docMk/>
            <pc:sldMk cId="0" sldId="2147375790"/>
            <ac:picMk id="10" creationId="{00000000-0000-0000-0000-000000000000}"/>
          </ac:picMkLst>
        </pc:picChg>
        <pc:picChg chg="add mod">
          <ac:chgData name="Abi-Khattar, Cathy" userId="dec3845b-8e19-4782-8ba5-5897ca0ba6c8" providerId="ADAL" clId="{4DFF0CE0-7313-45C5-8B4F-AC90E85FCE0F}" dt="2023-05-31T19:50:24.637" v="1171" actId="1076"/>
          <ac:picMkLst>
            <pc:docMk/>
            <pc:sldMk cId="0" sldId="2147375790"/>
            <ac:picMk id="39" creationId="{732475F9-EC56-ADFF-C33A-4E55F61B725C}"/>
          </ac:picMkLst>
        </pc:picChg>
      </pc:sldChg>
      <pc:sldChg chg="addSp delSp modSp mod modClrScheme chgLayout">
        <pc:chgData name="Abi-Khattar, Cathy" userId="dec3845b-8e19-4782-8ba5-5897ca0ba6c8" providerId="ADAL" clId="{4DFF0CE0-7313-45C5-8B4F-AC90E85FCE0F}" dt="2023-05-31T19:17:12.177" v="215"/>
        <pc:sldMkLst>
          <pc:docMk/>
          <pc:sldMk cId="663619752" sldId="2147375791"/>
        </pc:sldMkLst>
        <pc:spChg chg="add del mod ord">
          <ac:chgData name="Abi-Khattar, Cathy" userId="dec3845b-8e19-4782-8ba5-5897ca0ba6c8" providerId="ADAL" clId="{4DFF0CE0-7313-45C5-8B4F-AC90E85FCE0F}" dt="2023-05-31T19:16:56.081" v="200" actId="700"/>
          <ac:spMkLst>
            <pc:docMk/>
            <pc:sldMk cId="663619752" sldId="2147375791"/>
            <ac:spMk id="2" creationId="{F56D2F06-C3EC-979B-3E01-2BADF860E54B}"/>
          </ac:spMkLst>
        </pc:spChg>
        <pc:spChg chg="add del mod ord">
          <ac:chgData name="Abi-Khattar, Cathy" userId="dec3845b-8e19-4782-8ba5-5897ca0ba6c8" providerId="ADAL" clId="{4DFF0CE0-7313-45C5-8B4F-AC90E85FCE0F}" dt="2023-05-31T19:16:56.081" v="200" actId="700"/>
          <ac:spMkLst>
            <pc:docMk/>
            <pc:sldMk cId="663619752" sldId="2147375791"/>
            <ac:spMk id="3" creationId="{5829AD40-172D-3B61-EB62-4E6012E70208}"/>
          </ac:spMkLst>
        </pc:spChg>
        <pc:spChg chg="del mod">
          <ac:chgData name="Abi-Khattar, Cathy" userId="dec3845b-8e19-4782-8ba5-5897ca0ba6c8" providerId="ADAL" clId="{4DFF0CE0-7313-45C5-8B4F-AC90E85FCE0F}" dt="2023-05-31T19:17:12.177" v="215"/>
          <ac:spMkLst>
            <pc:docMk/>
            <pc:sldMk cId="663619752" sldId="2147375791"/>
            <ac:spMk id="4" creationId="{FAC8D251-A98F-3481-799D-CD7AAD378AC6}"/>
          </ac:spMkLst>
        </pc:spChg>
        <pc:spChg chg="add mod ord">
          <ac:chgData name="Abi-Khattar, Cathy" userId="dec3845b-8e19-4782-8ba5-5897ca0ba6c8" providerId="ADAL" clId="{4DFF0CE0-7313-45C5-8B4F-AC90E85FCE0F}" dt="2023-05-31T19:17:09.580" v="213" actId="403"/>
          <ac:spMkLst>
            <pc:docMk/>
            <pc:sldMk cId="663619752" sldId="2147375791"/>
            <ac:spMk id="5" creationId="{6FF206A1-659A-4A21-23F4-BEC392D0E078}"/>
          </ac:spMkLst>
        </pc:spChg>
      </pc:sldChg>
      <pc:sldChg chg="addSp delSp modSp mod modClrScheme chgLayout">
        <pc:chgData name="Abi-Khattar, Cathy" userId="dec3845b-8e19-4782-8ba5-5897ca0ba6c8" providerId="ADAL" clId="{4DFF0CE0-7313-45C5-8B4F-AC90E85FCE0F}" dt="2023-05-31T19:29:27.816" v="491" actId="5793"/>
        <pc:sldMkLst>
          <pc:docMk/>
          <pc:sldMk cId="0" sldId="2147375796"/>
        </pc:sldMkLst>
        <pc:spChg chg="add del mod ord">
          <ac:chgData name="Abi-Khattar, Cathy" userId="dec3845b-8e19-4782-8ba5-5897ca0ba6c8" providerId="ADAL" clId="{4DFF0CE0-7313-45C5-8B4F-AC90E85FCE0F}" dt="2023-05-31T19:29:15.929" v="485" actId="478"/>
          <ac:spMkLst>
            <pc:docMk/>
            <pc:sldMk cId="0" sldId="2147375796"/>
            <ac:spMk id="2" creationId="{DFEB3472-8970-576D-9E43-D1A0F0B9E291}"/>
          </ac:spMkLst>
        </pc:spChg>
        <pc:spChg chg="add mod ord">
          <ac:chgData name="Abi-Khattar, Cathy" userId="dec3845b-8e19-4782-8ba5-5897ca0ba6c8" providerId="ADAL" clId="{4DFF0CE0-7313-45C5-8B4F-AC90E85FCE0F}" dt="2023-05-31T19:29:27.816" v="491" actId="5793"/>
          <ac:spMkLst>
            <pc:docMk/>
            <pc:sldMk cId="0" sldId="2147375796"/>
            <ac:spMk id="3" creationId="{5AA49DB4-0EA4-1A9A-02CD-C6B7A971688A}"/>
          </ac:spMkLst>
        </pc:spChg>
        <pc:spChg chg="del mod">
          <ac:chgData name="Abi-Khattar, Cathy" userId="dec3845b-8e19-4782-8ba5-5897ca0ba6c8" providerId="ADAL" clId="{4DFF0CE0-7313-45C5-8B4F-AC90E85FCE0F}" dt="2023-05-31T19:28:53.959" v="483" actId="478"/>
          <ac:spMkLst>
            <pc:docMk/>
            <pc:sldMk cId="0" sldId="2147375796"/>
            <ac:spMk id="7" creationId="{B841BD8C-6355-49D4-90E3-E401E76D7D49}"/>
          </ac:spMkLst>
        </pc:spChg>
        <pc:spChg chg="mod">
          <ac:chgData name="Abi-Khattar, Cathy" userId="dec3845b-8e19-4782-8ba5-5897ca0ba6c8" providerId="ADAL" clId="{4DFF0CE0-7313-45C5-8B4F-AC90E85FCE0F}" dt="2023-05-31T19:28:46.795" v="476" actId="21"/>
          <ac:spMkLst>
            <pc:docMk/>
            <pc:sldMk cId="0" sldId="2147375796"/>
            <ac:spMk id="122" creationId="{00000000-0000-0000-0000-000000000000}"/>
          </ac:spMkLst>
        </pc:spChg>
      </pc:sldChg>
      <pc:sldChg chg="addSp delSp modSp mod modClrScheme chgLayout">
        <pc:chgData name="Abi-Khattar, Cathy" userId="dec3845b-8e19-4782-8ba5-5897ca0ba6c8" providerId="ADAL" clId="{4DFF0CE0-7313-45C5-8B4F-AC90E85FCE0F}" dt="2023-05-31T20:17:29.658" v="1177" actId="1076"/>
        <pc:sldMkLst>
          <pc:docMk/>
          <pc:sldMk cId="0" sldId="2147375798"/>
        </pc:sldMkLst>
        <pc:spChg chg="del">
          <ac:chgData name="Abi-Khattar, Cathy" userId="dec3845b-8e19-4782-8ba5-5897ca0ba6c8" providerId="ADAL" clId="{4DFF0CE0-7313-45C5-8B4F-AC90E85FCE0F}" dt="2023-05-31T19:30:54.433" v="494" actId="478"/>
          <ac:spMkLst>
            <pc:docMk/>
            <pc:sldMk cId="0" sldId="2147375798"/>
            <ac:spMk id="2" creationId="{43500E17-7CAF-FF90-5DD3-4B4C3AFCD0EA}"/>
          </ac:spMkLst>
        </pc:spChg>
        <pc:spChg chg="add mod ord">
          <ac:chgData name="Abi-Khattar, Cathy" userId="dec3845b-8e19-4782-8ba5-5897ca0ba6c8" providerId="ADAL" clId="{4DFF0CE0-7313-45C5-8B4F-AC90E85FCE0F}" dt="2023-05-31T19:31:14.658" v="514" actId="700"/>
          <ac:spMkLst>
            <pc:docMk/>
            <pc:sldMk cId="0" sldId="2147375798"/>
            <ac:spMk id="3" creationId="{222D8B37-5EEF-FF75-49F2-86C53C8A9CBD}"/>
          </ac:spMkLst>
        </pc:spChg>
        <pc:spChg chg="del">
          <ac:chgData name="Abi-Khattar, Cathy" userId="dec3845b-8e19-4782-8ba5-5897ca0ba6c8" providerId="ADAL" clId="{4DFF0CE0-7313-45C5-8B4F-AC90E85FCE0F}" dt="2023-05-31T19:30:54.433" v="494" actId="478"/>
          <ac:spMkLst>
            <pc:docMk/>
            <pc:sldMk cId="0" sldId="2147375798"/>
            <ac:spMk id="5" creationId="{0AD4BBA6-25EE-3E76-C9DE-706B08BF34C7}"/>
          </ac:spMkLst>
        </pc:spChg>
        <pc:spChg chg="del">
          <ac:chgData name="Abi-Khattar, Cathy" userId="dec3845b-8e19-4782-8ba5-5897ca0ba6c8" providerId="ADAL" clId="{4DFF0CE0-7313-45C5-8B4F-AC90E85FCE0F}" dt="2023-05-31T19:30:54.433" v="494" actId="478"/>
          <ac:spMkLst>
            <pc:docMk/>
            <pc:sldMk cId="0" sldId="2147375798"/>
            <ac:spMk id="7" creationId="{9AEE8E62-3333-E651-A063-E61DA1A364E2}"/>
          </ac:spMkLst>
        </pc:spChg>
        <pc:spChg chg="del">
          <ac:chgData name="Abi-Khattar, Cathy" userId="dec3845b-8e19-4782-8ba5-5897ca0ba6c8" providerId="ADAL" clId="{4DFF0CE0-7313-45C5-8B4F-AC90E85FCE0F}" dt="2023-05-31T19:30:54.433" v="494" actId="478"/>
          <ac:spMkLst>
            <pc:docMk/>
            <pc:sldMk cId="0" sldId="2147375798"/>
            <ac:spMk id="9" creationId="{80060097-3A89-91A7-D638-EC1594717F44}"/>
          </ac:spMkLst>
        </pc:spChg>
        <pc:spChg chg="del">
          <ac:chgData name="Abi-Khattar, Cathy" userId="dec3845b-8e19-4782-8ba5-5897ca0ba6c8" providerId="ADAL" clId="{4DFF0CE0-7313-45C5-8B4F-AC90E85FCE0F}" dt="2023-05-31T19:30:51.726" v="493" actId="478"/>
          <ac:spMkLst>
            <pc:docMk/>
            <pc:sldMk cId="0" sldId="2147375798"/>
            <ac:spMk id="11" creationId="{DD5937BC-058A-395F-725C-076A99DE1ECD}"/>
          </ac:spMkLst>
        </pc:spChg>
        <pc:spChg chg="add del mod">
          <ac:chgData name="Abi-Khattar, Cathy" userId="dec3845b-8e19-4782-8ba5-5897ca0ba6c8" providerId="ADAL" clId="{4DFF0CE0-7313-45C5-8B4F-AC90E85FCE0F}" dt="2023-05-31T19:31:02.361" v="508" actId="478"/>
          <ac:spMkLst>
            <pc:docMk/>
            <pc:sldMk cId="0" sldId="2147375798"/>
            <ac:spMk id="13" creationId="{468952A7-9B3D-8479-F340-444C1525FD59}"/>
          </ac:spMkLst>
        </pc:spChg>
        <pc:spChg chg="add del mod ord">
          <ac:chgData name="Abi-Khattar, Cathy" userId="dec3845b-8e19-4782-8ba5-5897ca0ba6c8" providerId="ADAL" clId="{4DFF0CE0-7313-45C5-8B4F-AC90E85FCE0F}" dt="2023-05-31T19:31:17.620" v="516"/>
          <ac:spMkLst>
            <pc:docMk/>
            <pc:sldMk cId="0" sldId="2147375798"/>
            <ac:spMk id="16" creationId="{0A088E84-CDDB-ED05-EBC5-0D305F72E67E}"/>
          </ac:spMkLst>
        </pc:spChg>
        <pc:spChg chg="del">
          <ac:chgData name="Abi-Khattar, Cathy" userId="dec3845b-8e19-4782-8ba5-5897ca0ba6c8" providerId="ADAL" clId="{4DFF0CE0-7313-45C5-8B4F-AC90E85FCE0F}" dt="2023-05-31T19:30:54.433" v="494" actId="478"/>
          <ac:spMkLst>
            <pc:docMk/>
            <pc:sldMk cId="0" sldId="2147375798"/>
            <ac:spMk id="133" creationId="{00000000-0000-0000-0000-000000000000}"/>
          </ac:spMkLst>
        </pc:spChg>
        <pc:spChg chg="del">
          <ac:chgData name="Abi-Khattar, Cathy" userId="dec3845b-8e19-4782-8ba5-5897ca0ba6c8" providerId="ADAL" clId="{4DFF0CE0-7313-45C5-8B4F-AC90E85FCE0F}" dt="2023-05-31T19:30:54.433" v="494" actId="478"/>
          <ac:spMkLst>
            <pc:docMk/>
            <pc:sldMk cId="0" sldId="2147375798"/>
            <ac:spMk id="134" creationId="{00000000-0000-0000-0000-000000000000}"/>
          </ac:spMkLst>
        </pc:spChg>
        <pc:spChg chg="del">
          <ac:chgData name="Abi-Khattar, Cathy" userId="dec3845b-8e19-4782-8ba5-5897ca0ba6c8" providerId="ADAL" clId="{4DFF0CE0-7313-45C5-8B4F-AC90E85FCE0F}" dt="2023-05-31T19:30:54.433" v="494" actId="478"/>
          <ac:spMkLst>
            <pc:docMk/>
            <pc:sldMk cId="0" sldId="2147375798"/>
            <ac:spMk id="135" creationId="{00000000-0000-0000-0000-000000000000}"/>
          </ac:spMkLst>
        </pc:spChg>
        <pc:spChg chg="del">
          <ac:chgData name="Abi-Khattar, Cathy" userId="dec3845b-8e19-4782-8ba5-5897ca0ba6c8" providerId="ADAL" clId="{4DFF0CE0-7313-45C5-8B4F-AC90E85FCE0F}" dt="2023-05-31T19:30:54.433" v="494" actId="478"/>
          <ac:spMkLst>
            <pc:docMk/>
            <pc:sldMk cId="0" sldId="2147375798"/>
            <ac:spMk id="136" creationId="{00000000-0000-0000-0000-000000000000}"/>
          </ac:spMkLst>
        </pc:spChg>
        <pc:spChg chg="del">
          <ac:chgData name="Abi-Khattar, Cathy" userId="dec3845b-8e19-4782-8ba5-5897ca0ba6c8" providerId="ADAL" clId="{4DFF0CE0-7313-45C5-8B4F-AC90E85FCE0F}" dt="2023-05-31T19:30:54.433" v="494" actId="478"/>
          <ac:spMkLst>
            <pc:docMk/>
            <pc:sldMk cId="0" sldId="2147375798"/>
            <ac:spMk id="139" creationId="{00000000-0000-0000-0000-000000000000}"/>
          </ac:spMkLst>
        </pc:spChg>
        <pc:spChg chg="del">
          <ac:chgData name="Abi-Khattar, Cathy" userId="dec3845b-8e19-4782-8ba5-5897ca0ba6c8" providerId="ADAL" clId="{4DFF0CE0-7313-45C5-8B4F-AC90E85FCE0F}" dt="2023-05-31T19:30:54.433" v="494" actId="478"/>
          <ac:spMkLst>
            <pc:docMk/>
            <pc:sldMk cId="0" sldId="2147375798"/>
            <ac:spMk id="140" creationId="{00000000-0000-0000-0000-000000000000}"/>
          </ac:spMkLst>
        </pc:spChg>
        <pc:spChg chg="del">
          <ac:chgData name="Abi-Khattar, Cathy" userId="dec3845b-8e19-4782-8ba5-5897ca0ba6c8" providerId="ADAL" clId="{4DFF0CE0-7313-45C5-8B4F-AC90E85FCE0F}" dt="2023-05-31T19:30:54.433" v="494" actId="478"/>
          <ac:spMkLst>
            <pc:docMk/>
            <pc:sldMk cId="0" sldId="2147375798"/>
            <ac:spMk id="141" creationId="{00000000-0000-0000-0000-000000000000}"/>
          </ac:spMkLst>
        </pc:spChg>
        <pc:picChg chg="del">
          <ac:chgData name="Abi-Khattar, Cathy" userId="dec3845b-8e19-4782-8ba5-5897ca0ba6c8" providerId="ADAL" clId="{4DFF0CE0-7313-45C5-8B4F-AC90E85FCE0F}" dt="2023-05-31T19:30:54.433" v="494" actId="478"/>
          <ac:picMkLst>
            <pc:docMk/>
            <pc:sldMk cId="0" sldId="2147375798"/>
            <ac:picMk id="4" creationId="{9199D2D7-E379-6150-30A9-282E11B212F2}"/>
          </ac:picMkLst>
        </pc:picChg>
        <pc:picChg chg="del">
          <ac:chgData name="Abi-Khattar, Cathy" userId="dec3845b-8e19-4782-8ba5-5897ca0ba6c8" providerId="ADAL" clId="{4DFF0CE0-7313-45C5-8B4F-AC90E85FCE0F}" dt="2023-05-31T19:30:54.433" v="494" actId="478"/>
          <ac:picMkLst>
            <pc:docMk/>
            <pc:sldMk cId="0" sldId="2147375798"/>
            <ac:picMk id="6" creationId="{E41A04D3-082A-5353-1645-CE1A7F79E48A}"/>
          </ac:picMkLst>
        </pc:picChg>
        <pc:picChg chg="del">
          <ac:chgData name="Abi-Khattar, Cathy" userId="dec3845b-8e19-4782-8ba5-5897ca0ba6c8" providerId="ADAL" clId="{4DFF0CE0-7313-45C5-8B4F-AC90E85FCE0F}" dt="2023-05-31T19:30:54.433" v="494" actId="478"/>
          <ac:picMkLst>
            <pc:docMk/>
            <pc:sldMk cId="0" sldId="2147375798"/>
            <ac:picMk id="8" creationId="{22A9DE05-BFC2-D6FC-6E81-4DA0A22AE6C2}"/>
          </ac:picMkLst>
        </pc:picChg>
        <pc:picChg chg="del">
          <ac:chgData name="Abi-Khattar, Cathy" userId="dec3845b-8e19-4782-8ba5-5897ca0ba6c8" providerId="ADAL" clId="{4DFF0CE0-7313-45C5-8B4F-AC90E85FCE0F}" dt="2023-05-31T19:30:54.433" v="494" actId="478"/>
          <ac:picMkLst>
            <pc:docMk/>
            <pc:sldMk cId="0" sldId="2147375798"/>
            <ac:picMk id="10" creationId="{5E6E206D-57DF-03BA-3269-54C92E64FC99}"/>
          </ac:picMkLst>
        </pc:picChg>
        <pc:picChg chg="del">
          <ac:chgData name="Abi-Khattar, Cathy" userId="dec3845b-8e19-4782-8ba5-5897ca0ba6c8" providerId="ADAL" clId="{4DFF0CE0-7313-45C5-8B4F-AC90E85FCE0F}" dt="2023-05-31T19:30:54.433" v="494" actId="478"/>
          <ac:picMkLst>
            <pc:docMk/>
            <pc:sldMk cId="0" sldId="2147375798"/>
            <ac:picMk id="12" creationId="{B607BCE7-8D5F-518B-87EE-0C029458D6F5}"/>
          </ac:picMkLst>
        </pc:picChg>
        <pc:picChg chg="add del mod">
          <ac:chgData name="Abi-Khattar, Cathy" userId="dec3845b-8e19-4782-8ba5-5897ca0ba6c8" providerId="ADAL" clId="{4DFF0CE0-7313-45C5-8B4F-AC90E85FCE0F}" dt="2023-05-31T19:31:09.176" v="513" actId="21"/>
          <ac:picMkLst>
            <pc:docMk/>
            <pc:sldMk cId="0" sldId="2147375798"/>
            <ac:picMk id="15" creationId="{630DC870-18CC-9C1F-499E-9E57E8B916E4}"/>
          </ac:picMkLst>
        </pc:picChg>
        <pc:picChg chg="add mod">
          <ac:chgData name="Abi-Khattar, Cathy" userId="dec3845b-8e19-4782-8ba5-5897ca0ba6c8" providerId="ADAL" clId="{4DFF0CE0-7313-45C5-8B4F-AC90E85FCE0F}" dt="2023-05-31T20:17:29.658" v="1177" actId="1076"/>
          <ac:picMkLst>
            <pc:docMk/>
            <pc:sldMk cId="0" sldId="2147375798"/>
            <ac:picMk id="17" creationId="{3B0D4E08-4B0E-AD3F-16EC-FD75D332BC26}"/>
          </ac:picMkLst>
        </pc:picChg>
        <pc:picChg chg="del">
          <ac:chgData name="Abi-Khattar, Cathy" userId="dec3845b-8e19-4782-8ba5-5897ca0ba6c8" providerId="ADAL" clId="{4DFF0CE0-7313-45C5-8B4F-AC90E85FCE0F}" dt="2023-05-31T19:30:50.003" v="492" actId="478"/>
          <ac:picMkLst>
            <pc:docMk/>
            <pc:sldMk cId="0" sldId="2147375798"/>
            <ac:picMk id="131" creationId="{00000000-0000-0000-0000-000000000000}"/>
          </ac:picMkLst>
        </pc:picChg>
        <pc:picChg chg="del">
          <ac:chgData name="Abi-Khattar, Cathy" userId="dec3845b-8e19-4782-8ba5-5897ca0ba6c8" providerId="ADAL" clId="{4DFF0CE0-7313-45C5-8B4F-AC90E85FCE0F}" dt="2023-05-31T19:30:54.433" v="494" actId="478"/>
          <ac:picMkLst>
            <pc:docMk/>
            <pc:sldMk cId="0" sldId="2147375798"/>
            <ac:picMk id="132" creationId="{00000000-0000-0000-0000-000000000000}"/>
          </ac:picMkLst>
        </pc:picChg>
        <pc:picChg chg="del">
          <ac:chgData name="Abi-Khattar, Cathy" userId="dec3845b-8e19-4782-8ba5-5897ca0ba6c8" providerId="ADAL" clId="{4DFF0CE0-7313-45C5-8B4F-AC90E85FCE0F}" dt="2023-05-31T19:30:54.433" v="494" actId="478"/>
          <ac:picMkLst>
            <pc:docMk/>
            <pc:sldMk cId="0" sldId="2147375798"/>
            <ac:picMk id="137" creationId="{00000000-0000-0000-0000-000000000000}"/>
          </ac:picMkLst>
        </pc:picChg>
        <pc:picChg chg="del">
          <ac:chgData name="Abi-Khattar, Cathy" userId="dec3845b-8e19-4782-8ba5-5897ca0ba6c8" providerId="ADAL" clId="{4DFF0CE0-7313-45C5-8B4F-AC90E85FCE0F}" dt="2023-05-31T19:30:54.433" v="494" actId="478"/>
          <ac:picMkLst>
            <pc:docMk/>
            <pc:sldMk cId="0" sldId="2147375798"/>
            <ac:picMk id="144" creationId="{00000000-0000-0000-0000-000000000000}"/>
          </ac:picMkLst>
        </pc:picChg>
        <pc:picChg chg="del">
          <ac:chgData name="Abi-Khattar, Cathy" userId="dec3845b-8e19-4782-8ba5-5897ca0ba6c8" providerId="ADAL" clId="{4DFF0CE0-7313-45C5-8B4F-AC90E85FCE0F}" dt="2023-05-31T19:30:54.433" v="494" actId="478"/>
          <ac:picMkLst>
            <pc:docMk/>
            <pc:sldMk cId="0" sldId="2147375798"/>
            <ac:picMk id="145" creationId="{00000000-0000-0000-0000-000000000000}"/>
          </ac:picMkLst>
        </pc:picChg>
        <pc:picChg chg="del">
          <ac:chgData name="Abi-Khattar, Cathy" userId="dec3845b-8e19-4782-8ba5-5897ca0ba6c8" providerId="ADAL" clId="{4DFF0CE0-7313-45C5-8B4F-AC90E85FCE0F}" dt="2023-05-31T19:30:54.433" v="494" actId="478"/>
          <ac:picMkLst>
            <pc:docMk/>
            <pc:sldMk cId="0" sldId="2147375798"/>
            <ac:picMk id="146" creationId="{00000000-0000-0000-0000-000000000000}"/>
          </ac:picMkLst>
        </pc:picChg>
      </pc:sldChg>
      <pc:sldChg chg="addSp delSp modSp mod modClrScheme chgLayout">
        <pc:chgData name="Abi-Khattar, Cathy" userId="dec3845b-8e19-4782-8ba5-5897ca0ba6c8" providerId="ADAL" clId="{4DFF0CE0-7313-45C5-8B4F-AC90E85FCE0F}" dt="2023-05-31T19:08:09.141" v="91" actId="14100"/>
        <pc:sldMkLst>
          <pc:docMk/>
          <pc:sldMk cId="476124290" sldId="2147375799"/>
        </pc:sldMkLst>
        <pc:spChg chg="add mod">
          <ac:chgData name="Abi-Khattar, Cathy" userId="dec3845b-8e19-4782-8ba5-5897ca0ba6c8" providerId="ADAL" clId="{4DFF0CE0-7313-45C5-8B4F-AC90E85FCE0F}" dt="2023-05-31T19:08:09.141" v="91" actId="14100"/>
          <ac:spMkLst>
            <pc:docMk/>
            <pc:sldMk cId="476124290" sldId="2147375799"/>
            <ac:spMk id="2" creationId="{E851F3E1-B4FE-932A-0C62-BA4375FF5A79}"/>
          </ac:spMkLst>
        </pc:spChg>
        <pc:spChg chg="del mod">
          <ac:chgData name="Abi-Khattar, Cathy" userId="dec3845b-8e19-4782-8ba5-5897ca0ba6c8" providerId="ADAL" clId="{4DFF0CE0-7313-45C5-8B4F-AC90E85FCE0F}" dt="2023-05-31T19:07:35.471" v="79"/>
          <ac:spMkLst>
            <pc:docMk/>
            <pc:sldMk cId="476124290" sldId="2147375799"/>
            <ac:spMk id="4" creationId="{FAC8D251-A98F-3481-799D-CD7AAD378AC6}"/>
          </ac:spMkLst>
        </pc:spChg>
      </pc:sldChg>
      <pc:sldChg chg="addSp delSp modSp mod modClrScheme chgLayout">
        <pc:chgData name="Abi-Khattar, Cathy" userId="dec3845b-8e19-4782-8ba5-5897ca0ba6c8" providerId="ADAL" clId="{4DFF0CE0-7313-45C5-8B4F-AC90E85FCE0F}" dt="2023-05-31T19:13:06.893" v="142"/>
        <pc:sldMkLst>
          <pc:docMk/>
          <pc:sldMk cId="1891400644" sldId="2147375800"/>
        </pc:sldMkLst>
        <pc:spChg chg="del mod">
          <ac:chgData name="Abi-Khattar, Cathy" userId="dec3845b-8e19-4782-8ba5-5897ca0ba6c8" providerId="ADAL" clId="{4DFF0CE0-7313-45C5-8B4F-AC90E85FCE0F}" dt="2023-05-31T19:12:12.265" v="126" actId="478"/>
          <ac:spMkLst>
            <pc:docMk/>
            <pc:sldMk cId="1891400644" sldId="2147375800"/>
            <ac:spMk id="2" creationId="{0ED9980A-524A-F4EE-9383-45DDF484FFB6}"/>
          </ac:spMkLst>
        </pc:spChg>
        <pc:spChg chg="del mod">
          <ac:chgData name="Abi-Khattar, Cathy" userId="dec3845b-8e19-4782-8ba5-5897ca0ba6c8" providerId="ADAL" clId="{4DFF0CE0-7313-45C5-8B4F-AC90E85FCE0F}" dt="2023-05-31T19:12:40.787" v="132" actId="478"/>
          <ac:spMkLst>
            <pc:docMk/>
            <pc:sldMk cId="1891400644" sldId="2147375800"/>
            <ac:spMk id="3" creationId="{7247C038-A651-AFE3-83CC-29F3FAD78355}"/>
          </ac:spMkLst>
        </pc:spChg>
        <pc:spChg chg="add mod ord">
          <ac:chgData name="Abi-Khattar, Cathy" userId="dec3845b-8e19-4782-8ba5-5897ca0ba6c8" providerId="ADAL" clId="{4DFF0CE0-7313-45C5-8B4F-AC90E85FCE0F}" dt="2023-05-31T19:13:06.893" v="142"/>
          <ac:spMkLst>
            <pc:docMk/>
            <pc:sldMk cId="1891400644" sldId="2147375800"/>
            <ac:spMk id="4" creationId="{175A8E3A-B36B-118B-690A-A7F1B0CF9895}"/>
          </ac:spMkLst>
        </pc:spChg>
        <pc:spChg chg="mod ord">
          <ac:chgData name="Abi-Khattar, Cathy" userId="dec3845b-8e19-4782-8ba5-5897ca0ba6c8" providerId="ADAL" clId="{4DFF0CE0-7313-45C5-8B4F-AC90E85FCE0F}" dt="2023-05-31T19:13:06.893" v="142"/>
          <ac:spMkLst>
            <pc:docMk/>
            <pc:sldMk cId="1891400644" sldId="2147375800"/>
            <ac:spMk id="15" creationId="{00000000-0000-0000-0000-000000000000}"/>
          </ac:spMkLst>
        </pc:spChg>
        <pc:picChg chg="del">
          <ac:chgData name="Abi-Khattar, Cathy" userId="dec3845b-8e19-4782-8ba5-5897ca0ba6c8" providerId="ADAL" clId="{4DFF0CE0-7313-45C5-8B4F-AC90E85FCE0F}" dt="2023-05-31T19:12:27.705" v="129" actId="478"/>
          <ac:picMkLst>
            <pc:docMk/>
            <pc:sldMk cId="1891400644" sldId="2147375800"/>
            <ac:picMk id="6" creationId="{E91BD943-14BC-7E23-B588-3E24A9FE6A39}"/>
          </ac:picMkLst>
        </pc:picChg>
      </pc:sldChg>
      <pc:sldMasterChg chg="modSldLayout">
        <pc:chgData name="Abi-Khattar, Cathy" userId="dec3845b-8e19-4782-8ba5-5897ca0ba6c8" providerId="ADAL" clId="{4DFF0CE0-7313-45C5-8B4F-AC90E85FCE0F}" dt="2023-05-31T19:13:20.507" v="143" actId="478"/>
        <pc:sldMasterMkLst>
          <pc:docMk/>
          <pc:sldMasterMk cId="93402212" sldId="2147483684"/>
        </pc:sldMasterMkLst>
        <pc:sldLayoutChg chg="delSp">
          <pc:chgData name="Abi-Khattar, Cathy" userId="dec3845b-8e19-4782-8ba5-5897ca0ba6c8" providerId="ADAL" clId="{4DFF0CE0-7313-45C5-8B4F-AC90E85FCE0F}" dt="2023-05-31T19:13:20.507" v="143" actId="478"/>
          <pc:sldLayoutMkLst>
            <pc:docMk/>
            <pc:sldMasterMk cId="93402212" sldId="2147483684"/>
            <pc:sldLayoutMk cId="3552222918" sldId="2147483686"/>
          </pc:sldLayoutMkLst>
          <pc:picChg chg="del">
            <ac:chgData name="Abi-Khattar, Cathy" userId="dec3845b-8e19-4782-8ba5-5897ca0ba6c8" providerId="ADAL" clId="{4DFF0CE0-7313-45C5-8B4F-AC90E85FCE0F}" dt="2023-05-31T19:13:20.507" v="143" actId="478"/>
            <ac:picMkLst>
              <pc:docMk/>
              <pc:sldMasterMk cId="93402212" sldId="2147483684"/>
              <pc:sldLayoutMk cId="3552222918" sldId="2147483686"/>
              <ac:picMk id="4" creationId="{43FAF53B-F880-F834-7194-A3DCA1B84A45}"/>
            </ac:picMkLst>
          </pc:picChg>
        </pc:sldLayoutChg>
      </pc:sldMasterChg>
      <pc:sldMasterChg chg="del delSldLayout">
        <pc:chgData name="Abi-Khattar, Cathy" userId="dec3845b-8e19-4782-8ba5-5897ca0ba6c8" providerId="ADAL" clId="{4DFF0CE0-7313-45C5-8B4F-AC90E85FCE0F}" dt="2023-05-31T19:16:47.830" v="199" actId="700"/>
        <pc:sldMasterMkLst>
          <pc:docMk/>
          <pc:sldMasterMk cId="3185424124" sldId="2147483759"/>
        </pc:sldMasterMkLst>
        <pc:sldLayoutChg chg="del">
          <pc:chgData name="Abi-Khattar, Cathy" userId="dec3845b-8e19-4782-8ba5-5897ca0ba6c8" providerId="ADAL" clId="{4DFF0CE0-7313-45C5-8B4F-AC90E85FCE0F}" dt="2023-05-31T19:16:47.830" v="199" actId="700"/>
          <pc:sldLayoutMkLst>
            <pc:docMk/>
            <pc:sldMasterMk cId="3185424124" sldId="2147483759"/>
            <pc:sldLayoutMk cId="2703567788" sldId="2147483760"/>
          </pc:sldLayoutMkLst>
        </pc:sldLayoutChg>
        <pc:sldLayoutChg chg="del">
          <pc:chgData name="Abi-Khattar, Cathy" userId="dec3845b-8e19-4782-8ba5-5897ca0ba6c8" providerId="ADAL" clId="{4DFF0CE0-7313-45C5-8B4F-AC90E85FCE0F}" dt="2023-05-31T19:16:47.830" v="199" actId="700"/>
          <pc:sldLayoutMkLst>
            <pc:docMk/>
            <pc:sldMasterMk cId="3185424124" sldId="2147483759"/>
            <pc:sldLayoutMk cId="1249150573" sldId="2147483761"/>
          </pc:sldLayoutMkLst>
        </pc:sldLayoutChg>
        <pc:sldLayoutChg chg="del">
          <pc:chgData name="Abi-Khattar, Cathy" userId="dec3845b-8e19-4782-8ba5-5897ca0ba6c8" providerId="ADAL" clId="{4DFF0CE0-7313-45C5-8B4F-AC90E85FCE0F}" dt="2023-05-31T19:16:47.830" v="199" actId="700"/>
          <pc:sldLayoutMkLst>
            <pc:docMk/>
            <pc:sldMasterMk cId="3185424124" sldId="2147483759"/>
            <pc:sldLayoutMk cId="2710820106" sldId="2147483762"/>
          </pc:sldLayoutMkLst>
        </pc:sldLayoutChg>
        <pc:sldLayoutChg chg="del">
          <pc:chgData name="Abi-Khattar, Cathy" userId="dec3845b-8e19-4782-8ba5-5897ca0ba6c8" providerId="ADAL" clId="{4DFF0CE0-7313-45C5-8B4F-AC90E85FCE0F}" dt="2023-05-31T19:16:47.830" v="199" actId="700"/>
          <pc:sldLayoutMkLst>
            <pc:docMk/>
            <pc:sldMasterMk cId="3185424124" sldId="2147483759"/>
            <pc:sldLayoutMk cId="3704177727" sldId="2147483763"/>
          </pc:sldLayoutMkLst>
        </pc:sldLayoutChg>
        <pc:sldLayoutChg chg="del">
          <pc:chgData name="Abi-Khattar, Cathy" userId="dec3845b-8e19-4782-8ba5-5897ca0ba6c8" providerId="ADAL" clId="{4DFF0CE0-7313-45C5-8B4F-AC90E85FCE0F}" dt="2023-05-31T19:16:47.830" v="199" actId="700"/>
          <pc:sldLayoutMkLst>
            <pc:docMk/>
            <pc:sldMasterMk cId="3185424124" sldId="2147483759"/>
            <pc:sldLayoutMk cId="3852305139" sldId="2147483764"/>
          </pc:sldLayoutMkLst>
        </pc:sldLayoutChg>
        <pc:sldLayoutChg chg="del">
          <pc:chgData name="Abi-Khattar, Cathy" userId="dec3845b-8e19-4782-8ba5-5897ca0ba6c8" providerId="ADAL" clId="{4DFF0CE0-7313-45C5-8B4F-AC90E85FCE0F}" dt="2023-05-31T19:16:47.830" v="199" actId="700"/>
          <pc:sldLayoutMkLst>
            <pc:docMk/>
            <pc:sldMasterMk cId="3185424124" sldId="2147483759"/>
            <pc:sldLayoutMk cId="792614075" sldId="2147483765"/>
          </pc:sldLayoutMkLst>
        </pc:sldLayoutChg>
        <pc:sldLayoutChg chg="del">
          <pc:chgData name="Abi-Khattar, Cathy" userId="dec3845b-8e19-4782-8ba5-5897ca0ba6c8" providerId="ADAL" clId="{4DFF0CE0-7313-45C5-8B4F-AC90E85FCE0F}" dt="2023-05-31T19:16:47.830" v="199" actId="700"/>
          <pc:sldLayoutMkLst>
            <pc:docMk/>
            <pc:sldMasterMk cId="3185424124" sldId="2147483759"/>
            <pc:sldLayoutMk cId="1439063149" sldId="2147483766"/>
          </pc:sldLayoutMkLst>
        </pc:sldLayoutChg>
        <pc:sldLayoutChg chg="del">
          <pc:chgData name="Abi-Khattar, Cathy" userId="dec3845b-8e19-4782-8ba5-5897ca0ba6c8" providerId="ADAL" clId="{4DFF0CE0-7313-45C5-8B4F-AC90E85FCE0F}" dt="2023-05-31T19:16:47.830" v="199" actId="700"/>
          <pc:sldLayoutMkLst>
            <pc:docMk/>
            <pc:sldMasterMk cId="3185424124" sldId="2147483759"/>
            <pc:sldLayoutMk cId="2339463746" sldId="2147483767"/>
          </pc:sldLayoutMkLst>
        </pc:sldLayoutChg>
        <pc:sldLayoutChg chg="del">
          <pc:chgData name="Abi-Khattar, Cathy" userId="dec3845b-8e19-4782-8ba5-5897ca0ba6c8" providerId="ADAL" clId="{4DFF0CE0-7313-45C5-8B4F-AC90E85FCE0F}" dt="2023-05-31T19:16:47.830" v="199" actId="700"/>
          <pc:sldLayoutMkLst>
            <pc:docMk/>
            <pc:sldMasterMk cId="3185424124" sldId="2147483759"/>
            <pc:sldLayoutMk cId="4110671605" sldId="2147483768"/>
          </pc:sldLayoutMkLst>
        </pc:sldLayoutChg>
        <pc:sldLayoutChg chg="del">
          <pc:chgData name="Abi-Khattar, Cathy" userId="dec3845b-8e19-4782-8ba5-5897ca0ba6c8" providerId="ADAL" clId="{4DFF0CE0-7313-45C5-8B4F-AC90E85FCE0F}" dt="2023-05-31T19:16:47.830" v="199" actId="700"/>
          <pc:sldLayoutMkLst>
            <pc:docMk/>
            <pc:sldMasterMk cId="3185424124" sldId="2147483759"/>
            <pc:sldLayoutMk cId="4029599762" sldId="2147483769"/>
          </pc:sldLayoutMkLst>
        </pc:sldLayoutChg>
        <pc:sldLayoutChg chg="del">
          <pc:chgData name="Abi-Khattar, Cathy" userId="dec3845b-8e19-4782-8ba5-5897ca0ba6c8" providerId="ADAL" clId="{4DFF0CE0-7313-45C5-8B4F-AC90E85FCE0F}" dt="2023-05-31T19:16:47.830" v="199" actId="700"/>
          <pc:sldLayoutMkLst>
            <pc:docMk/>
            <pc:sldMasterMk cId="3185424124" sldId="2147483759"/>
            <pc:sldLayoutMk cId="2461956147" sldId="214748377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7EE05-2490-4734-89E9-FB0419F56B9A}" type="datetimeFigureOut">
              <a:rPr lang="en-US" smtClean="0"/>
              <a:t>5/31/2023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7F1E6-7AD4-458D-B15E-7DB0804EBF13}" type="slidenum">
              <a:rPr lang="en-US" smtClean="0"/>
              <a:t>‹#›</a:t>
            </a:fld>
            <a:endParaRPr lang="en-US"/>
          </a:p>
        </p:txBody>
      </p:sp>
    </p:spTree>
    <p:extLst>
      <p:ext uri="{BB962C8B-B14F-4D97-AF65-F5344CB8AC3E}">
        <p14:creationId xmlns:p14="http://schemas.microsoft.com/office/powerpoint/2010/main" val="296524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7F1E6-7AD4-458D-B15E-7DB0804EBF13}" type="slidenum">
              <a:rPr lang="en-US" smtClean="0"/>
              <a:t>2</a:t>
            </a:fld>
            <a:endParaRPr lang="en-US"/>
          </a:p>
        </p:txBody>
      </p:sp>
    </p:spTree>
    <p:extLst>
      <p:ext uri="{BB962C8B-B14F-4D97-AF65-F5344CB8AC3E}">
        <p14:creationId xmlns:p14="http://schemas.microsoft.com/office/powerpoint/2010/main" val="4026928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defTabSz="966498">
              <a:defRPr/>
            </a:pPr>
            <a:fld id="{B27F5BCF-C25F-48C4-8AA8-645B060624E7}" type="slidenum">
              <a:rPr lang="en-US">
                <a:solidFill>
                  <a:prstClr val="black"/>
                </a:solidFill>
                <a:latin typeface="Calibri" panose="020F0502020204030204"/>
              </a:rPr>
              <a:pPr defTabSz="966498">
                <a:defRPr/>
              </a:pPr>
              <a:t>40</a:t>
            </a:fld>
            <a:endParaRPr lang="en-US">
              <a:solidFill>
                <a:prstClr val="black"/>
              </a:solidFill>
              <a:latin typeface="Calibri" panose="020F0502020204030204"/>
            </a:endParaRPr>
          </a:p>
        </p:txBody>
      </p:sp>
      <p:sp>
        <p:nvSpPr>
          <p:cNvPr id="5" name="Header Placeholder 4"/>
          <p:cNvSpPr>
            <a:spLocks noGrp="1"/>
          </p:cNvSpPr>
          <p:nvPr>
            <p:ph type="hdr" sz="quarter" idx="11"/>
          </p:nvPr>
        </p:nvSpPr>
        <p:spPr/>
        <p:txBody>
          <a:bodyPr/>
          <a:lstStyle/>
          <a:p>
            <a:pPr defTabSz="966498">
              <a:defRPr/>
            </a:pPr>
            <a:r>
              <a:rPr lang="en-US">
                <a:solidFill>
                  <a:prstClr val="black"/>
                </a:solidFill>
                <a:latin typeface="Calibri" panose="020F0502020204030204"/>
              </a:rPr>
              <a:t>Privileged &amp; Confidential</a:t>
            </a:r>
          </a:p>
        </p:txBody>
      </p:sp>
    </p:spTree>
    <p:extLst>
      <p:ext uri="{BB962C8B-B14F-4D97-AF65-F5344CB8AC3E}">
        <p14:creationId xmlns:p14="http://schemas.microsoft.com/office/powerpoint/2010/main" val="1147453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defTabSz="966498">
              <a:defRPr/>
            </a:pPr>
            <a:fld id="{B27F5BCF-C25F-48C4-8AA8-645B060624E7}" type="slidenum">
              <a:rPr lang="en-US">
                <a:solidFill>
                  <a:prstClr val="black"/>
                </a:solidFill>
                <a:latin typeface="Calibri" panose="020F0502020204030204"/>
              </a:rPr>
              <a:pPr defTabSz="966498">
                <a:defRPr/>
              </a:pPr>
              <a:t>41</a:t>
            </a:fld>
            <a:endParaRPr lang="en-US">
              <a:solidFill>
                <a:prstClr val="black"/>
              </a:solidFill>
              <a:latin typeface="Calibri" panose="020F0502020204030204"/>
            </a:endParaRPr>
          </a:p>
        </p:txBody>
      </p:sp>
      <p:sp>
        <p:nvSpPr>
          <p:cNvPr id="5" name="Header Placeholder 4"/>
          <p:cNvSpPr>
            <a:spLocks noGrp="1"/>
          </p:cNvSpPr>
          <p:nvPr>
            <p:ph type="hdr" sz="quarter" idx="11"/>
          </p:nvPr>
        </p:nvSpPr>
        <p:spPr/>
        <p:txBody>
          <a:bodyPr/>
          <a:lstStyle/>
          <a:p>
            <a:pPr defTabSz="966498">
              <a:defRPr/>
            </a:pPr>
            <a:r>
              <a:rPr lang="en-US">
                <a:solidFill>
                  <a:prstClr val="black"/>
                </a:solidFill>
                <a:latin typeface="Calibri" panose="020F0502020204030204"/>
              </a:rPr>
              <a:t>Privileged &amp; Confidential</a:t>
            </a:r>
          </a:p>
        </p:txBody>
      </p:sp>
    </p:spTree>
    <p:extLst>
      <p:ext uri="{BB962C8B-B14F-4D97-AF65-F5344CB8AC3E}">
        <p14:creationId xmlns:p14="http://schemas.microsoft.com/office/powerpoint/2010/main" val="1365204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7F1E6-7AD4-458D-B15E-7DB0804EBF13}" type="slidenum">
              <a:rPr lang="en-US" smtClean="0"/>
              <a:t>42</a:t>
            </a:fld>
            <a:endParaRPr lang="en-US"/>
          </a:p>
        </p:txBody>
      </p:sp>
    </p:spTree>
    <p:extLst>
      <p:ext uri="{BB962C8B-B14F-4D97-AF65-F5344CB8AC3E}">
        <p14:creationId xmlns:p14="http://schemas.microsoft.com/office/powerpoint/2010/main" val="3854825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87F1E6-7AD4-458D-B15E-7DB0804EBF13}" type="slidenum">
              <a:rPr lang="en-US" smtClean="0"/>
              <a:t>44</a:t>
            </a:fld>
            <a:endParaRPr lang="en-US"/>
          </a:p>
        </p:txBody>
      </p:sp>
    </p:spTree>
    <p:extLst>
      <p:ext uri="{BB962C8B-B14F-4D97-AF65-F5344CB8AC3E}">
        <p14:creationId xmlns:p14="http://schemas.microsoft.com/office/powerpoint/2010/main" val="3469003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00043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78646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7F1E6-7AD4-458D-B15E-7DB0804EBF13}" type="slidenum">
              <a:rPr lang="en-US" smtClean="0"/>
              <a:t>47</a:t>
            </a:fld>
            <a:endParaRPr lang="en-US"/>
          </a:p>
        </p:txBody>
      </p:sp>
    </p:spTree>
    <p:extLst>
      <p:ext uri="{BB962C8B-B14F-4D97-AF65-F5344CB8AC3E}">
        <p14:creationId xmlns:p14="http://schemas.microsoft.com/office/powerpoint/2010/main" val="3442071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87F1E6-7AD4-458D-B15E-7DB0804EBF13}" type="slidenum">
              <a:rPr lang="en-US" smtClean="0"/>
              <a:t>55</a:t>
            </a:fld>
            <a:endParaRPr lang="en-US"/>
          </a:p>
        </p:txBody>
      </p:sp>
    </p:spTree>
    <p:extLst>
      <p:ext uri="{BB962C8B-B14F-4D97-AF65-F5344CB8AC3E}">
        <p14:creationId xmlns:p14="http://schemas.microsoft.com/office/powerpoint/2010/main" val="1553538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87F1E6-7AD4-458D-B15E-7DB0804EBF13}" type="slidenum">
              <a:rPr lang="en-US" smtClean="0"/>
              <a:t>56</a:t>
            </a:fld>
            <a:endParaRPr lang="en-US"/>
          </a:p>
        </p:txBody>
      </p:sp>
    </p:spTree>
    <p:extLst>
      <p:ext uri="{BB962C8B-B14F-4D97-AF65-F5344CB8AC3E}">
        <p14:creationId xmlns:p14="http://schemas.microsoft.com/office/powerpoint/2010/main" val="162302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7F1E6-7AD4-458D-B15E-7DB0804EBF13}" type="slidenum">
              <a:rPr lang="en-US" smtClean="0"/>
              <a:t>61</a:t>
            </a:fld>
            <a:endParaRPr lang="en-US"/>
          </a:p>
        </p:txBody>
      </p:sp>
    </p:spTree>
    <p:extLst>
      <p:ext uri="{BB962C8B-B14F-4D97-AF65-F5344CB8AC3E}">
        <p14:creationId xmlns:p14="http://schemas.microsoft.com/office/powerpoint/2010/main" val="3110333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7F1E6-7AD4-458D-B15E-7DB0804EBF13}" type="slidenum">
              <a:rPr lang="en-US" smtClean="0"/>
              <a:t>12</a:t>
            </a:fld>
            <a:endParaRPr lang="en-US"/>
          </a:p>
        </p:txBody>
      </p:sp>
    </p:spTree>
    <p:extLst>
      <p:ext uri="{BB962C8B-B14F-4D97-AF65-F5344CB8AC3E}">
        <p14:creationId xmlns:p14="http://schemas.microsoft.com/office/powerpoint/2010/main" val="279874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a:p>
        </p:txBody>
      </p:sp>
      <p:sp>
        <p:nvSpPr>
          <p:cNvPr id="4" name="Slide Number Placeholder 3"/>
          <p:cNvSpPr>
            <a:spLocks noGrp="1"/>
          </p:cNvSpPr>
          <p:nvPr>
            <p:ph type="sldNum" sz="quarter" idx="10"/>
          </p:nvPr>
        </p:nvSpPr>
        <p:spPr/>
        <p:txBody>
          <a:bodyPr/>
          <a:lstStyle/>
          <a:p>
            <a:pPr marL="0" marR="0" lvl="0" indent="0" algn="r" defTabSz="966498" rtl="0" eaLnBrk="1" fontAlgn="auto" latinLnBrk="0" hangingPunct="1">
              <a:lnSpc>
                <a:spcPct val="100000"/>
              </a:lnSpc>
              <a:spcBef>
                <a:spcPts val="0"/>
              </a:spcBef>
              <a:spcAft>
                <a:spcPts val="0"/>
              </a:spcAft>
              <a:buClrTx/>
              <a:buSzTx/>
              <a:buFontTx/>
              <a:buNone/>
              <a:tabLst/>
              <a:defRPr/>
            </a:pPr>
            <a:fld id="{B27F5BCF-C25F-48C4-8AA8-645B060624E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9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664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Privileged &amp; Confidential</a:t>
            </a:r>
          </a:p>
        </p:txBody>
      </p:sp>
    </p:spTree>
    <p:extLst>
      <p:ext uri="{BB962C8B-B14F-4D97-AF65-F5344CB8AC3E}">
        <p14:creationId xmlns:p14="http://schemas.microsoft.com/office/powerpoint/2010/main" val="9456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7F1E6-7AD4-458D-B15E-7DB0804EBF13}" type="slidenum">
              <a:rPr lang="en-US" smtClean="0"/>
              <a:t>15</a:t>
            </a:fld>
            <a:endParaRPr lang="en-US"/>
          </a:p>
        </p:txBody>
      </p:sp>
    </p:spTree>
    <p:extLst>
      <p:ext uri="{BB962C8B-B14F-4D97-AF65-F5344CB8AC3E}">
        <p14:creationId xmlns:p14="http://schemas.microsoft.com/office/powerpoint/2010/main" val="2963482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400" b="0" i="0" dirty="0">
              <a:solidFill>
                <a:srgbClr val="4A4A4A"/>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2229D-003B-4E1B-B033-E98C4406B5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896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B88DA0-C84E-4037-8A04-A3CA704CA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903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For those unfamiliar with the Personal Care Products Council, we are one of the most </a:t>
            </a:r>
            <a:r>
              <a:rPr lang="en-US" sz="1200" b="1" kern="1200">
                <a:solidFill>
                  <a:schemeClr val="tx1"/>
                </a:solidFill>
                <a:effectLst/>
                <a:latin typeface="+mn-lt"/>
                <a:ea typeface="+mn-ea"/>
                <a:cs typeface="+mn-cs"/>
              </a:rPr>
              <a:t>well-established</a:t>
            </a:r>
            <a:r>
              <a:rPr lang="en-US" sz="1200" kern="1200">
                <a:solidFill>
                  <a:schemeClr val="tx1"/>
                </a:solidFill>
                <a:effectLst/>
                <a:latin typeface="+mn-lt"/>
                <a:ea typeface="+mn-ea"/>
                <a:cs typeface="+mn-cs"/>
              </a:rPr>
              <a:t> trade organizations in Washington, D.C., founded in 1894. Our member companies consist of small-, medium- and large-sized entities that manufacture, distribute and supply the </a:t>
            </a:r>
            <a:r>
              <a:rPr lang="en-US" sz="1200" b="1" kern="1200">
                <a:solidFill>
                  <a:schemeClr val="tx1"/>
                </a:solidFill>
                <a:effectLst/>
                <a:latin typeface="+mn-lt"/>
                <a:ea typeface="+mn-ea"/>
                <a:cs typeface="+mn-cs"/>
              </a:rPr>
              <a:t>vast majority</a:t>
            </a:r>
            <a:r>
              <a:rPr lang="en-US" sz="1200" kern="1200">
                <a:solidFill>
                  <a:schemeClr val="tx1"/>
                </a:solidFill>
                <a:effectLst/>
                <a:latin typeface="+mn-lt"/>
                <a:ea typeface="+mn-ea"/>
                <a:cs typeface="+mn-cs"/>
              </a:rPr>
              <a:t> of cosmetics and personal care products in the U.S. However, our companies are </a:t>
            </a:r>
            <a:r>
              <a:rPr lang="en-US" sz="1200" b="1" kern="1200">
                <a:solidFill>
                  <a:schemeClr val="tx1"/>
                </a:solidFill>
                <a:effectLst/>
                <a:latin typeface="+mn-lt"/>
                <a:ea typeface="+mn-ea"/>
                <a:cs typeface="+mn-cs"/>
              </a:rPr>
              <a:t>global</a:t>
            </a:r>
            <a:r>
              <a:rPr lang="en-US" sz="1200" kern="1200">
                <a:solidFill>
                  <a:schemeClr val="tx1"/>
                </a:solidFill>
                <a:effectLst/>
                <a:latin typeface="+mn-lt"/>
                <a:ea typeface="+mn-ea"/>
                <a:cs typeface="+mn-cs"/>
              </a:rPr>
              <a:t> and are committed to providing safe, innovative products that enhance quality of life for all of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indent="0" algn="l" fontAlgn="base">
              <a:buFont typeface="Arial" panose="020B0604020202020204" pitchFamily="34" charset="0"/>
              <a:buNone/>
            </a:pPr>
            <a:r>
              <a:rPr lang="en-US" sz="1200" b="0" i="0">
                <a:solidFill>
                  <a:srgbClr val="222222"/>
                </a:solidFill>
                <a:effectLst/>
                <a:latin typeface="proxima-nova"/>
              </a:rPr>
              <a:t>PCPC works tirelessly to ensure our members are able to operate their businesses successfully, advocates for regulatory harmonization globally and effectively communicates what companies do to put safe, effective products on the market. </a:t>
            </a:r>
          </a:p>
          <a:p>
            <a:pPr marL="0" indent="0" algn="l" fontAlgn="base">
              <a:buFont typeface="Arial" panose="020B0604020202020204" pitchFamily="34" charset="0"/>
              <a:buNone/>
            </a:pPr>
            <a:endParaRPr lang="en-US" sz="1200" b="0" i="0">
              <a:solidFill>
                <a:srgbClr val="222222"/>
              </a:solidFill>
              <a:effectLst/>
              <a:latin typeface="proxima-nova"/>
            </a:endParaRPr>
          </a:p>
          <a:p>
            <a:pPr marL="0" indent="0" algn="l" fontAlgn="base">
              <a:buFont typeface="Arial" panose="020B0604020202020204" pitchFamily="34" charset="0"/>
              <a:buNone/>
            </a:pPr>
            <a:r>
              <a:rPr lang="en-US" sz="1200" b="0" i="0">
                <a:solidFill>
                  <a:srgbClr val="222222"/>
                </a:solidFill>
                <a:effectLst/>
                <a:latin typeface="proxima-nova"/>
              </a:rPr>
              <a:t>PCPC provides valuable scientific expertise, strategic public affairs counsel, global industry representation and other information essential to member companies’ success.</a:t>
            </a:r>
          </a:p>
          <a:p>
            <a:endParaRPr lang="en-US"/>
          </a:p>
        </p:txBody>
      </p:sp>
      <p:sp>
        <p:nvSpPr>
          <p:cNvPr id="4" name="Slide Number Placeholder 3"/>
          <p:cNvSpPr>
            <a:spLocks noGrp="1"/>
          </p:cNvSpPr>
          <p:nvPr>
            <p:ph type="sldNum" sz="quarter" idx="5"/>
          </p:nvPr>
        </p:nvSpPr>
        <p:spPr/>
        <p:txBody>
          <a:bodyPr/>
          <a:lstStyle/>
          <a:p>
            <a:fld id="{DDA8E320-47A9-4224-BF85-208E9D2D98E0}" type="slidenum">
              <a:rPr lang="en-US" smtClean="0"/>
              <a:t>37</a:t>
            </a:fld>
            <a:endParaRPr lang="en-US"/>
          </a:p>
        </p:txBody>
      </p:sp>
    </p:spTree>
    <p:extLst>
      <p:ext uri="{BB962C8B-B14F-4D97-AF65-F5344CB8AC3E}">
        <p14:creationId xmlns:p14="http://schemas.microsoft.com/office/powerpoint/2010/main" val="3234073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defTabSz="966498">
              <a:defRPr/>
            </a:pPr>
            <a:fld id="{B27F5BCF-C25F-48C4-8AA8-645B060624E7}" type="slidenum">
              <a:rPr lang="en-US">
                <a:solidFill>
                  <a:prstClr val="black"/>
                </a:solidFill>
                <a:latin typeface="Calibri" panose="020F0502020204030204"/>
              </a:rPr>
              <a:pPr defTabSz="966498">
                <a:defRPr/>
              </a:pPr>
              <a:t>38</a:t>
            </a:fld>
            <a:endParaRPr lang="en-US">
              <a:solidFill>
                <a:prstClr val="black"/>
              </a:solidFill>
              <a:latin typeface="Calibri" panose="020F0502020204030204"/>
            </a:endParaRPr>
          </a:p>
        </p:txBody>
      </p:sp>
      <p:sp>
        <p:nvSpPr>
          <p:cNvPr id="5" name="Header Placeholder 4"/>
          <p:cNvSpPr>
            <a:spLocks noGrp="1"/>
          </p:cNvSpPr>
          <p:nvPr>
            <p:ph type="hdr" sz="quarter" idx="11"/>
          </p:nvPr>
        </p:nvSpPr>
        <p:spPr/>
        <p:txBody>
          <a:bodyPr/>
          <a:lstStyle/>
          <a:p>
            <a:pPr defTabSz="966498">
              <a:defRPr/>
            </a:pPr>
            <a:r>
              <a:rPr lang="en-US">
                <a:solidFill>
                  <a:prstClr val="black"/>
                </a:solidFill>
                <a:latin typeface="Calibri" panose="020F0502020204030204"/>
              </a:rPr>
              <a:t>Privileged &amp; Confidential</a:t>
            </a:r>
          </a:p>
        </p:txBody>
      </p:sp>
    </p:spTree>
    <p:extLst>
      <p:ext uri="{BB962C8B-B14F-4D97-AF65-F5344CB8AC3E}">
        <p14:creationId xmlns:p14="http://schemas.microsoft.com/office/powerpoint/2010/main" val="2997895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defTabSz="966498">
              <a:defRPr/>
            </a:pPr>
            <a:fld id="{B27F5BCF-C25F-48C4-8AA8-645B060624E7}" type="slidenum">
              <a:rPr lang="en-US">
                <a:solidFill>
                  <a:prstClr val="black"/>
                </a:solidFill>
                <a:latin typeface="Calibri" panose="020F0502020204030204"/>
              </a:rPr>
              <a:pPr defTabSz="966498">
                <a:defRPr/>
              </a:pPr>
              <a:t>39</a:t>
            </a:fld>
            <a:endParaRPr lang="en-US">
              <a:solidFill>
                <a:prstClr val="black"/>
              </a:solidFill>
              <a:latin typeface="Calibri" panose="020F0502020204030204"/>
            </a:endParaRPr>
          </a:p>
        </p:txBody>
      </p:sp>
      <p:sp>
        <p:nvSpPr>
          <p:cNvPr id="5" name="Header Placeholder 4"/>
          <p:cNvSpPr>
            <a:spLocks noGrp="1"/>
          </p:cNvSpPr>
          <p:nvPr>
            <p:ph type="hdr" sz="quarter" idx="11"/>
          </p:nvPr>
        </p:nvSpPr>
        <p:spPr/>
        <p:txBody>
          <a:bodyPr/>
          <a:lstStyle/>
          <a:p>
            <a:pPr defTabSz="966498">
              <a:defRPr/>
            </a:pPr>
            <a:r>
              <a:rPr lang="en-US">
                <a:solidFill>
                  <a:prstClr val="black"/>
                </a:solidFill>
                <a:latin typeface="Calibri" panose="020F0502020204030204"/>
              </a:rPr>
              <a:t>Privileged &amp; Confidential</a:t>
            </a:r>
          </a:p>
        </p:txBody>
      </p:sp>
    </p:spTree>
    <p:extLst>
      <p:ext uri="{BB962C8B-B14F-4D97-AF65-F5344CB8AC3E}">
        <p14:creationId xmlns:p14="http://schemas.microsoft.com/office/powerpoint/2010/main" val="94568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4.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F4C787-F7A9-491D-9953-DCFB902A50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07B0A-B8E8-4BA7-8086-A9AAAF2342CB}" type="slidenum">
              <a:rPr lang="en-US" smtClean="0"/>
              <a:t>‹#›</a:t>
            </a:fld>
            <a:endParaRPr lang="en-US"/>
          </a:p>
        </p:txBody>
      </p:sp>
    </p:spTree>
    <p:extLst>
      <p:ext uri="{BB962C8B-B14F-4D97-AF65-F5344CB8AC3E}">
        <p14:creationId xmlns:p14="http://schemas.microsoft.com/office/powerpoint/2010/main" val="3217569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F4C787-F7A9-491D-9953-DCFB902A50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07B0A-B8E8-4BA7-8086-A9AAAF2342CB}" type="slidenum">
              <a:rPr lang="en-US" smtClean="0"/>
              <a:t>‹#›</a:t>
            </a:fld>
            <a:endParaRPr lang="en-US"/>
          </a:p>
        </p:txBody>
      </p:sp>
    </p:spTree>
    <p:extLst>
      <p:ext uri="{BB962C8B-B14F-4D97-AF65-F5344CB8AC3E}">
        <p14:creationId xmlns:p14="http://schemas.microsoft.com/office/powerpoint/2010/main" val="34617713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F7A6-AA87-C34A-B93C-78BDBD398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A5E65C-A727-5941-A9EF-B775B93AEF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D7C686-3AF6-6142-960E-0ABF09C663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FA998C-C519-F649-BC75-D8FC11829D95}"/>
              </a:ext>
            </a:extLst>
          </p:cNvPr>
          <p:cNvSpPr>
            <a:spLocks noGrp="1"/>
          </p:cNvSpPr>
          <p:nvPr>
            <p:ph type="dt" sz="half" idx="10"/>
          </p:nvPr>
        </p:nvSpPr>
        <p:spPr/>
        <p:txBody>
          <a:bodyPr/>
          <a:lstStyle/>
          <a:p>
            <a:fld id="{19AD0B02-1644-0143-9921-24AF688B0DF5}" type="datetimeFigureOut">
              <a:rPr lang="en-US" smtClean="0"/>
              <a:t>5/31/2023</a:t>
            </a:fld>
            <a:endParaRPr lang="en-US"/>
          </a:p>
        </p:txBody>
      </p:sp>
      <p:sp>
        <p:nvSpPr>
          <p:cNvPr id="6" name="Footer Placeholder 5">
            <a:extLst>
              <a:ext uri="{FF2B5EF4-FFF2-40B4-BE49-F238E27FC236}">
                <a16:creationId xmlns:a16="http://schemas.microsoft.com/office/drawing/2014/main" id="{8BECF0ED-44EC-0B46-A55F-6CC68DAEB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30B4B6-5988-8941-BDF9-3A93F9CAE9C8}"/>
              </a:ext>
            </a:extLst>
          </p:cNvPr>
          <p:cNvSpPr>
            <a:spLocks noGrp="1"/>
          </p:cNvSpPr>
          <p:nvPr>
            <p:ph type="sldNum" sz="quarter" idx="12"/>
          </p:nvPr>
        </p:nvSpPr>
        <p:spPr/>
        <p:txBody>
          <a:bodyPr/>
          <a:lstStyle/>
          <a:p>
            <a:fld id="{17516A09-B80C-0345-87DD-1FF5B370581F}" type="slidenum">
              <a:rPr lang="en-US" smtClean="0"/>
              <a:t>‹#›</a:t>
            </a:fld>
            <a:endParaRPr lang="en-US"/>
          </a:p>
        </p:txBody>
      </p:sp>
    </p:spTree>
    <p:extLst>
      <p:ext uri="{BB962C8B-B14F-4D97-AF65-F5344CB8AC3E}">
        <p14:creationId xmlns:p14="http://schemas.microsoft.com/office/powerpoint/2010/main" val="24688784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BFC94-6AF2-9E4D-8B07-0723B7740B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FE516B-879D-EA4E-9377-D0669A3F8D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1FF09-4BE7-DC4F-9E84-F9226E643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93F6C-5B1C-4544-9E6B-1B51EA4CFD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69E468-EE88-2B48-94D6-F12FB0A667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190A57-3BA5-5B44-8356-7F65FAF01FCA}"/>
              </a:ext>
            </a:extLst>
          </p:cNvPr>
          <p:cNvSpPr>
            <a:spLocks noGrp="1"/>
          </p:cNvSpPr>
          <p:nvPr>
            <p:ph type="dt" sz="half" idx="10"/>
          </p:nvPr>
        </p:nvSpPr>
        <p:spPr/>
        <p:txBody>
          <a:bodyPr/>
          <a:lstStyle/>
          <a:p>
            <a:fld id="{19AD0B02-1644-0143-9921-24AF688B0DF5}" type="datetimeFigureOut">
              <a:rPr lang="en-US" smtClean="0"/>
              <a:t>5/31/2023</a:t>
            </a:fld>
            <a:endParaRPr lang="en-US"/>
          </a:p>
        </p:txBody>
      </p:sp>
      <p:sp>
        <p:nvSpPr>
          <p:cNvPr id="8" name="Footer Placeholder 7">
            <a:extLst>
              <a:ext uri="{FF2B5EF4-FFF2-40B4-BE49-F238E27FC236}">
                <a16:creationId xmlns:a16="http://schemas.microsoft.com/office/drawing/2014/main" id="{6742CF2C-AD4A-8042-8075-6FEE218B3F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051AD9-3B76-7242-9948-F7470DE8E907}"/>
              </a:ext>
            </a:extLst>
          </p:cNvPr>
          <p:cNvSpPr>
            <a:spLocks noGrp="1"/>
          </p:cNvSpPr>
          <p:nvPr>
            <p:ph type="sldNum" sz="quarter" idx="12"/>
          </p:nvPr>
        </p:nvSpPr>
        <p:spPr/>
        <p:txBody>
          <a:bodyPr/>
          <a:lstStyle/>
          <a:p>
            <a:fld id="{17516A09-B80C-0345-87DD-1FF5B370581F}" type="slidenum">
              <a:rPr lang="en-US" smtClean="0"/>
              <a:t>‹#›</a:t>
            </a:fld>
            <a:endParaRPr lang="en-US"/>
          </a:p>
        </p:txBody>
      </p:sp>
    </p:spTree>
    <p:extLst>
      <p:ext uri="{BB962C8B-B14F-4D97-AF65-F5344CB8AC3E}">
        <p14:creationId xmlns:p14="http://schemas.microsoft.com/office/powerpoint/2010/main" val="42571889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92F4E-21D8-F349-98F9-6F804C9274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ED691F-E865-474B-B541-E40CBE18ADC7}"/>
              </a:ext>
            </a:extLst>
          </p:cNvPr>
          <p:cNvSpPr>
            <a:spLocks noGrp="1"/>
          </p:cNvSpPr>
          <p:nvPr>
            <p:ph type="dt" sz="half" idx="10"/>
          </p:nvPr>
        </p:nvSpPr>
        <p:spPr/>
        <p:txBody>
          <a:bodyPr/>
          <a:lstStyle/>
          <a:p>
            <a:fld id="{19AD0B02-1644-0143-9921-24AF688B0DF5}" type="datetimeFigureOut">
              <a:rPr lang="en-US" smtClean="0"/>
              <a:t>5/31/2023</a:t>
            </a:fld>
            <a:endParaRPr lang="en-US"/>
          </a:p>
        </p:txBody>
      </p:sp>
      <p:sp>
        <p:nvSpPr>
          <p:cNvPr id="4" name="Footer Placeholder 3">
            <a:extLst>
              <a:ext uri="{FF2B5EF4-FFF2-40B4-BE49-F238E27FC236}">
                <a16:creationId xmlns:a16="http://schemas.microsoft.com/office/drawing/2014/main" id="{7BC5C405-C780-404F-BA2C-970B684BBD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3BA251-7B31-2A40-8488-9761A83571AD}"/>
              </a:ext>
            </a:extLst>
          </p:cNvPr>
          <p:cNvSpPr>
            <a:spLocks noGrp="1"/>
          </p:cNvSpPr>
          <p:nvPr>
            <p:ph type="sldNum" sz="quarter" idx="12"/>
          </p:nvPr>
        </p:nvSpPr>
        <p:spPr/>
        <p:txBody>
          <a:bodyPr/>
          <a:lstStyle/>
          <a:p>
            <a:fld id="{17516A09-B80C-0345-87DD-1FF5B370581F}" type="slidenum">
              <a:rPr lang="en-US" smtClean="0"/>
              <a:t>‹#›</a:t>
            </a:fld>
            <a:endParaRPr lang="en-US"/>
          </a:p>
        </p:txBody>
      </p:sp>
    </p:spTree>
    <p:extLst>
      <p:ext uri="{BB962C8B-B14F-4D97-AF65-F5344CB8AC3E}">
        <p14:creationId xmlns:p14="http://schemas.microsoft.com/office/powerpoint/2010/main" val="3715895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C07D3F-8C5A-2744-A06C-C6EAE656BA6B}"/>
              </a:ext>
            </a:extLst>
          </p:cNvPr>
          <p:cNvSpPr>
            <a:spLocks noGrp="1"/>
          </p:cNvSpPr>
          <p:nvPr>
            <p:ph type="dt" sz="half" idx="10"/>
          </p:nvPr>
        </p:nvSpPr>
        <p:spPr/>
        <p:txBody>
          <a:bodyPr/>
          <a:lstStyle/>
          <a:p>
            <a:fld id="{19AD0B02-1644-0143-9921-24AF688B0DF5}" type="datetimeFigureOut">
              <a:rPr lang="en-US" smtClean="0"/>
              <a:t>5/31/2023</a:t>
            </a:fld>
            <a:endParaRPr lang="en-US"/>
          </a:p>
        </p:txBody>
      </p:sp>
      <p:sp>
        <p:nvSpPr>
          <p:cNvPr id="3" name="Footer Placeholder 2">
            <a:extLst>
              <a:ext uri="{FF2B5EF4-FFF2-40B4-BE49-F238E27FC236}">
                <a16:creationId xmlns:a16="http://schemas.microsoft.com/office/drawing/2014/main" id="{3DB2E98C-47EE-3944-A590-CCAAF485C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E06BE7-2843-3B4C-9A8B-97990BAB224E}"/>
              </a:ext>
            </a:extLst>
          </p:cNvPr>
          <p:cNvSpPr>
            <a:spLocks noGrp="1"/>
          </p:cNvSpPr>
          <p:nvPr>
            <p:ph type="sldNum" sz="quarter" idx="12"/>
          </p:nvPr>
        </p:nvSpPr>
        <p:spPr/>
        <p:txBody>
          <a:bodyPr/>
          <a:lstStyle/>
          <a:p>
            <a:fld id="{17516A09-B80C-0345-87DD-1FF5B370581F}" type="slidenum">
              <a:rPr lang="en-US" smtClean="0"/>
              <a:t>‹#›</a:t>
            </a:fld>
            <a:endParaRPr lang="en-US"/>
          </a:p>
        </p:txBody>
      </p:sp>
    </p:spTree>
    <p:extLst>
      <p:ext uri="{BB962C8B-B14F-4D97-AF65-F5344CB8AC3E}">
        <p14:creationId xmlns:p14="http://schemas.microsoft.com/office/powerpoint/2010/main" val="34811846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799F6-BED1-CE4A-8534-EE92C1667B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03E56E-483E-714E-81E3-74F1063C17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6A97B0-4D8C-0B41-88EB-B2E65873F5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77A3B-3AB1-CA4B-8A88-3B6C28FD1BED}"/>
              </a:ext>
            </a:extLst>
          </p:cNvPr>
          <p:cNvSpPr>
            <a:spLocks noGrp="1"/>
          </p:cNvSpPr>
          <p:nvPr>
            <p:ph type="dt" sz="half" idx="10"/>
          </p:nvPr>
        </p:nvSpPr>
        <p:spPr/>
        <p:txBody>
          <a:bodyPr/>
          <a:lstStyle/>
          <a:p>
            <a:fld id="{19AD0B02-1644-0143-9921-24AF688B0DF5}" type="datetimeFigureOut">
              <a:rPr lang="en-US" smtClean="0"/>
              <a:t>5/31/2023</a:t>
            </a:fld>
            <a:endParaRPr lang="en-US"/>
          </a:p>
        </p:txBody>
      </p:sp>
      <p:sp>
        <p:nvSpPr>
          <p:cNvPr id="6" name="Footer Placeholder 5">
            <a:extLst>
              <a:ext uri="{FF2B5EF4-FFF2-40B4-BE49-F238E27FC236}">
                <a16:creationId xmlns:a16="http://schemas.microsoft.com/office/drawing/2014/main" id="{5C3076C0-0287-7747-A9B5-CF3B086F6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23D1D-711A-204F-9AF7-B8AD33F96073}"/>
              </a:ext>
            </a:extLst>
          </p:cNvPr>
          <p:cNvSpPr>
            <a:spLocks noGrp="1"/>
          </p:cNvSpPr>
          <p:nvPr>
            <p:ph type="sldNum" sz="quarter" idx="12"/>
          </p:nvPr>
        </p:nvSpPr>
        <p:spPr/>
        <p:txBody>
          <a:bodyPr/>
          <a:lstStyle/>
          <a:p>
            <a:fld id="{17516A09-B80C-0345-87DD-1FF5B370581F}" type="slidenum">
              <a:rPr lang="en-US" smtClean="0"/>
              <a:t>‹#›</a:t>
            </a:fld>
            <a:endParaRPr lang="en-US"/>
          </a:p>
        </p:txBody>
      </p:sp>
    </p:spTree>
    <p:extLst>
      <p:ext uri="{BB962C8B-B14F-4D97-AF65-F5344CB8AC3E}">
        <p14:creationId xmlns:p14="http://schemas.microsoft.com/office/powerpoint/2010/main" val="32677947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1945-42B1-F04F-8B75-020AD65B9E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37AC3F-50C0-4B40-8FDD-9F08898C2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0E04D9-C700-BB4D-A074-D68FD5E93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C863CB-BDF6-C54E-9D72-7BFC1EEA2410}"/>
              </a:ext>
            </a:extLst>
          </p:cNvPr>
          <p:cNvSpPr>
            <a:spLocks noGrp="1"/>
          </p:cNvSpPr>
          <p:nvPr>
            <p:ph type="dt" sz="half" idx="10"/>
          </p:nvPr>
        </p:nvSpPr>
        <p:spPr/>
        <p:txBody>
          <a:bodyPr/>
          <a:lstStyle/>
          <a:p>
            <a:fld id="{19AD0B02-1644-0143-9921-24AF688B0DF5}" type="datetimeFigureOut">
              <a:rPr lang="en-US" smtClean="0"/>
              <a:t>5/31/2023</a:t>
            </a:fld>
            <a:endParaRPr lang="en-US"/>
          </a:p>
        </p:txBody>
      </p:sp>
      <p:sp>
        <p:nvSpPr>
          <p:cNvPr id="6" name="Footer Placeholder 5">
            <a:extLst>
              <a:ext uri="{FF2B5EF4-FFF2-40B4-BE49-F238E27FC236}">
                <a16:creationId xmlns:a16="http://schemas.microsoft.com/office/drawing/2014/main" id="{8F3D21C0-EB60-D64F-9868-2F6138C51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916E0-D3B0-8C43-ACD2-52E6DE3B33F6}"/>
              </a:ext>
            </a:extLst>
          </p:cNvPr>
          <p:cNvSpPr>
            <a:spLocks noGrp="1"/>
          </p:cNvSpPr>
          <p:nvPr>
            <p:ph type="sldNum" sz="quarter" idx="12"/>
          </p:nvPr>
        </p:nvSpPr>
        <p:spPr/>
        <p:txBody>
          <a:bodyPr/>
          <a:lstStyle/>
          <a:p>
            <a:fld id="{17516A09-B80C-0345-87DD-1FF5B370581F}" type="slidenum">
              <a:rPr lang="en-US" smtClean="0"/>
              <a:t>‹#›</a:t>
            </a:fld>
            <a:endParaRPr lang="en-US"/>
          </a:p>
        </p:txBody>
      </p:sp>
    </p:spTree>
    <p:extLst>
      <p:ext uri="{BB962C8B-B14F-4D97-AF65-F5344CB8AC3E}">
        <p14:creationId xmlns:p14="http://schemas.microsoft.com/office/powerpoint/2010/main" val="2106899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C762-4369-2A4D-9AB0-C711CF0769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E05B08-C02F-234B-A2E6-85A29649F0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6E681-0635-D64E-A2D5-323699D443AA}"/>
              </a:ext>
            </a:extLst>
          </p:cNvPr>
          <p:cNvSpPr>
            <a:spLocks noGrp="1"/>
          </p:cNvSpPr>
          <p:nvPr>
            <p:ph type="dt" sz="half" idx="10"/>
          </p:nvPr>
        </p:nvSpPr>
        <p:spPr/>
        <p:txBody>
          <a:bodyPr/>
          <a:lstStyle/>
          <a:p>
            <a:fld id="{19AD0B02-1644-0143-9921-24AF688B0DF5}" type="datetimeFigureOut">
              <a:rPr lang="en-US" smtClean="0"/>
              <a:t>5/31/2023</a:t>
            </a:fld>
            <a:endParaRPr lang="en-US"/>
          </a:p>
        </p:txBody>
      </p:sp>
      <p:sp>
        <p:nvSpPr>
          <p:cNvPr id="5" name="Footer Placeholder 4">
            <a:extLst>
              <a:ext uri="{FF2B5EF4-FFF2-40B4-BE49-F238E27FC236}">
                <a16:creationId xmlns:a16="http://schemas.microsoft.com/office/drawing/2014/main" id="{DA5C6BE1-7D9B-A943-A122-CA40861CD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30275-9CE9-DB4E-B311-931C5BECC427}"/>
              </a:ext>
            </a:extLst>
          </p:cNvPr>
          <p:cNvSpPr>
            <a:spLocks noGrp="1"/>
          </p:cNvSpPr>
          <p:nvPr>
            <p:ph type="sldNum" sz="quarter" idx="12"/>
          </p:nvPr>
        </p:nvSpPr>
        <p:spPr/>
        <p:txBody>
          <a:bodyPr/>
          <a:lstStyle/>
          <a:p>
            <a:fld id="{17516A09-B80C-0345-87DD-1FF5B370581F}" type="slidenum">
              <a:rPr lang="en-US" smtClean="0"/>
              <a:t>‹#›</a:t>
            </a:fld>
            <a:endParaRPr lang="en-US"/>
          </a:p>
        </p:txBody>
      </p:sp>
    </p:spTree>
    <p:extLst>
      <p:ext uri="{BB962C8B-B14F-4D97-AF65-F5344CB8AC3E}">
        <p14:creationId xmlns:p14="http://schemas.microsoft.com/office/powerpoint/2010/main" val="19585388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6B0827-6327-F94E-A6FA-E15DA97CC3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32427-5399-2040-B1DC-CC58E37D02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E64D8-9579-974D-A81C-AFBFEA34A20F}"/>
              </a:ext>
            </a:extLst>
          </p:cNvPr>
          <p:cNvSpPr>
            <a:spLocks noGrp="1"/>
          </p:cNvSpPr>
          <p:nvPr>
            <p:ph type="dt" sz="half" idx="10"/>
          </p:nvPr>
        </p:nvSpPr>
        <p:spPr/>
        <p:txBody>
          <a:bodyPr/>
          <a:lstStyle/>
          <a:p>
            <a:fld id="{19AD0B02-1644-0143-9921-24AF688B0DF5}" type="datetimeFigureOut">
              <a:rPr lang="en-US" smtClean="0"/>
              <a:t>5/31/2023</a:t>
            </a:fld>
            <a:endParaRPr lang="en-US"/>
          </a:p>
        </p:txBody>
      </p:sp>
      <p:sp>
        <p:nvSpPr>
          <p:cNvPr id="5" name="Footer Placeholder 4">
            <a:extLst>
              <a:ext uri="{FF2B5EF4-FFF2-40B4-BE49-F238E27FC236}">
                <a16:creationId xmlns:a16="http://schemas.microsoft.com/office/drawing/2014/main" id="{1AD798F1-BC27-E040-84F6-3C05FC252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501EA-8747-8441-9E6A-923607FB93FC}"/>
              </a:ext>
            </a:extLst>
          </p:cNvPr>
          <p:cNvSpPr>
            <a:spLocks noGrp="1"/>
          </p:cNvSpPr>
          <p:nvPr>
            <p:ph type="sldNum" sz="quarter" idx="12"/>
          </p:nvPr>
        </p:nvSpPr>
        <p:spPr/>
        <p:txBody>
          <a:bodyPr/>
          <a:lstStyle/>
          <a:p>
            <a:fld id="{17516A09-B80C-0345-87DD-1FF5B370581F}" type="slidenum">
              <a:rPr lang="en-US" smtClean="0"/>
              <a:t>‹#›</a:t>
            </a:fld>
            <a:endParaRPr lang="en-US"/>
          </a:p>
        </p:txBody>
      </p:sp>
    </p:spTree>
    <p:extLst>
      <p:ext uri="{BB962C8B-B14F-4D97-AF65-F5344CB8AC3E}">
        <p14:creationId xmlns:p14="http://schemas.microsoft.com/office/powerpoint/2010/main" val="36364905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COV-WS] Empt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23910179-DD46-E364-7362-7DCB5247B9B4}"/>
              </a:ext>
            </a:extLst>
          </p:cNvPr>
          <p:cNvPicPr>
            <a:picLocks noChangeAspect="1"/>
          </p:cNvPicPr>
          <p:nvPr userDrawn="1"/>
        </p:nvPicPr>
        <p:blipFill>
          <a:blip r:embed="rId2"/>
          <a:stretch>
            <a:fillRect/>
          </a:stretch>
        </p:blipFill>
        <p:spPr>
          <a:xfrm>
            <a:off x="10248181" y="279040"/>
            <a:ext cx="1664900" cy="365126"/>
          </a:xfrm>
          <a:prstGeom prst="rect">
            <a:avLst/>
          </a:prstGeom>
        </p:spPr>
      </p:pic>
      <p:cxnSp>
        <p:nvCxnSpPr>
          <p:cNvPr id="6" name="TitleHLine"/>
          <p:cNvCxnSpPr/>
          <p:nvPr/>
        </p:nvCxnSpPr>
        <p:spPr>
          <a:xfrm>
            <a:off x="609600" y="1133856"/>
            <a:ext cx="10972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9351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1_Intro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248400"/>
            <a:ext cx="12192000" cy="609600"/>
          </a:xfrm>
          <a:prstGeom prst="rect">
            <a:avLst/>
          </a:prstGeom>
          <a:solidFill>
            <a:schemeClr val="tx2"/>
          </a:solidFill>
          <a:ln>
            <a:noFill/>
          </a:ln>
          <a:effec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endParaRPr lang="en-US" altLang="en-US" sz="2400">
              <a:latin typeface="Arial" panose="020B0604020202020204" pitchFamily="34" charset="0"/>
            </a:endParaRPr>
          </a:p>
        </p:txBody>
      </p:sp>
      <p:sp>
        <p:nvSpPr>
          <p:cNvPr id="73731" name="Rectangle 3"/>
          <p:cNvSpPr>
            <a:spLocks noGrp="1" noChangeArrowheads="1"/>
          </p:cNvSpPr>
          <p:nvPr>
            <p:ph type="ctrTitle" hasCustomPrompt="1"/>
          </p:nvPr>
        </p:nvSpPr>
        <p:spPr>
          <a:xfrm>
            <a:off x="900545" y="2133600"/>
            <a:ext cx="10363200" cy="2028825"/>
          </a:xfrm>
          <a:prstGeom prst="rect">
            <a:avLst/>
          </a:prstGeom>
        </p:spPr>
        <p:txBody>
          <a:bodyPr/>
          <a:lstStyle>
            <a:lvl1pPr>
              <a:defRPr sz="4800">
                <a:latin typeface="Arial" panose="020B0604020202020204" pitchFamily="34" charset="0"/>
                <a:cs typeface="Arial" panose="020B0604020202020204" pitchFamily="34" charset="0"/>
              </a:defRPr>
            </a:lvl1pPr>
          </a:lstStyle>
          <a:p>
            <a:pPr lvl="0"/>
            <a:r>
              <a:rPr lang="en-US" noProof="0"/>
              <a:t>Enter Title</a:t>
            </a:r>
          </a:p>
        </p:txBody>
      </p:sp>
      <p:sp>
        <p:nvSpPr>
          <p:cNvPr id="73732" name="Rectangle 4"/>
          <p:cNvSpPr>
            <a:spLocks noGrp="1" noChangeArrowheads="1"/>
          </p:cNvSpPr>
          <p:nvPr>
            <p:ph type="subTitle" idx="1" hasCustomPrompt="1"/>
          </p:nvPr>
        </p:nvSpPr>
        <p:spPr>
          <a:xfrm>
            <a:off x="1814945" y="4419600"/>
            <a:ext cx="8534400" cy="1143000"/>
          </a:xfrm>
          <a:prstGeom prst="rect">
            <a:avLst/>
          </a:prstGeom>
        </p:spPr>
        <p:txBody>
          <a:bodyPr/>
          <a:lstStyle>
            <a:lvl1pPr marL="0" indent="0" algn="ctr">
              <a:buFontTx/>
              <a:buNone/>
              <a:defRPr sz="2800" baseline="0">
                <a:latin typeface="Arial" panose="020B0604020202020204" pitchFamily="34" charset="0"/>
                <a:cs typeface="Arial" panose="020B0604020202020204" pitchFamily="34" charset="0"/>
              </a:defRPr>
            </a:lvl1pPr>
          </a:lstStyle>
          <a:p>
            <a:pPr lvl="0"/>
            <a:r>
              <a:rPr lang="en-US" noProof="0"/>
              <a:t>Enter Presenter(s)</a:t>
            </a:r>
          </a:p>
          <a:p>
            <a:pPr lvl="0"/>
            <a:endParaRPr lang="en-US" noProof="0"/>
          </a:p>
        </p:txBody>
      </p:sp>
      <p:sp>
        <p:nvSpPr>
          <p:cNvPr id="12" name="TextBox 11">
            <a:extLst>
              <a:ext uri="{FF2B5EF4-FFF2-40B4-BE49-F238E27FC236}">
                <a16:creationId xmlns:a16="http://schemas.microsoft.com/office/drawing/2014/main" id="{AD5B8C69-F62D-4E82-B3FF-E31687587820}"/>
              </a:ext>
            </a:extLst>
          </p:cNvPr>
          <p:cNvSpPr txBox="1"/>
          <p:nvPr userDrawn="1"/>
        </p:nvSpPr>
        <p:spPr>
          <a:xfrm>
            <a:off x="3408491" y="5769660"/>
            <a:ext cx="588013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solidFill>
                  <a:srgbClr val="333399"/>
                </a:solidFill>
                <a:latin typeface="Arial" panose="020B0604020202020204" pitchFamily="34" charset="0"/>
                <a:cs typeface="Arial" panose="020B0604020202020204" pitchFamily="34" charset="0"/>
              </a:rPr>
              <a:t>Respected    •    Experts     •    Ethical    •    with Integrity</a:t>
            </a:r>
          </a:p>
          <a:p>
            <a:endParaRPr lang="en-US">
              <a:solidFill>
                <a:srgbClr val="333399"/>
              </a:solidFill>
              <a:latin typeface="Arial" panose="020B0604020202020204" pitchFamily="34" charset="0"/>
            </a:endParaRPr>
          </a:p>
        </p:txBody>
      </p:sp>
      <p:pic>
        <p:nvPicPr>
          <p:cNvPr id="3" name="Picture 2" descr="Text&#10;&#10;Description automatically generated">
            <a:extLst>
              <a:ext uri="{FF2B5EF4-FFF2-40B4-BE49-F238E27FC236}">
                <a16:creationId xmlns:a16="http://schemas.microsoft.com/office/drawing/2014/main" id="{92D0964C-B17F-4819-9062-85008D18A6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2618" y="342091"/>
            <a:ext cx="7993227" cy="1105709"/>
          </a:xfrm>
          <a:prstGeom prst="rect">
            <a:avLst/>
          </a:prstGeom>
        </p:spPr>
      </p:pic>
    </p:spTree>
    <p:extLst>
      <p:ext uri="{BB962C8B-B14F-4D97-AF65-F5344CB8AC3E}">
        <p14:creationId xmlns:p14="http://schemas.microsoft.com/office/powerpoint/2010/main" val="1272054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F4C787-F7A9-491D-9953-DCFB902A50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07B0A-B8E8-4BA7-8086-A9AAAF2342CB}" type="slidenum">
              <a:rPr lang="en-US" smtClean="0"/>
              <a:t>‹#›</a:t>
            </a:fld>
            <a:endParaRPr lang="en-US"/>
          </a:p>
        </p:txBody>
      </p:sp>
    </p:spTree>
    <p:extLst>
      <p:ext uri="{BB962C8B-B14F-4D97-AF65-F5344CB8AC3E}">
        <p14:creationId xmlns:p14="http://schemas.microsoft.com/office/powerpoint/2010/main" val="23118225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2_Basic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38200"/>
            <a:ext cx="10972800" cy="838200"/>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Enter Slide Title</a:t>
            </a:r>
          </a:p>
        </p:txBody>
      </p:sp>
      <p:sp>
        <p:nvSpPr>
          <p:cNvPr id="3" name="Content Placeholder 2"/>
          <p:cNvSpPr>
            <a:spLocks noGrp="1"/>
          </p:cNvSpPr>
          <p:nvPr>
            <p:ph idx="1" hasCustomPrompt="1"/>
          </p:nvPr>
        </p:nvSpPr>
        <p:spPr>
          <a:xfrm>
            <a:off x="609600" y="1828801"/>
            <a:ext cx="10972800" cy="4297363"/>
          </a:xfrm>
          <a:prstGeom prst="rect">
            <a:avLst/>
          </a:prstGeom>
        </p:spPr>
        <p:txBody>
          <a:bodyPr/>
          <a:lstStyle>
            <a:lvl1pPr>
              <a:defRPr sz="3200" baseline="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a:t>Enter Slide Information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1486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 y="838200"/>
            <a:ext cx="10972800" cy="838200"/>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Enter Slide Title</a:t>
            </a:r>
          </a:p>
        </p:txBody>
      </p:sp>
    </p:spTree>
    <p:extLst>
      <p:ext uri="{BB962C8B-B14F-4D97-AF65-F5344CB8AC3E}">
        <p14:creationId xmlns:p14="http://schemas.microsoft.com/office/powerpoint/2010/main" val="42672983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4138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End Slide">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0"/>
            <a:ext cx="12192000" cy="6858000"/>
          </a:xfrm>
          <a:prstGeom prst="rect">
            <a:avLst/>
          </a:prstGeom>
          <a:solidFill>
            <a:schemeClr val="accent1">
              <a:lumMod val="20000"/>
              <a:lumOff val="80000"/>
            </a:schemeClr>
          </a:solidFill>
          <a:ln>
            <a:solidFill>
              <a:schemeClr val="accent1">
                <a:lumMod val="20000"/>
                <a:lumOff val="80000"/>
              </a:schemeClr>
            </a:solidFill>
          </a:ln>
        </p:spPr>
        <p:txBody>
          <a:bodyPr wrap="none" anchor="ctr"/>
          <a:lstStyle>
            <a:lvl1pPr>
              <a:spcBef>
                <a:spcPct val="20000"/>
              </a:spcBef>
              <a:buChar char="•"/>
              <a:defRPr sz="30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buFontTx/>
              <a:buNone/>
            </a:pPr>
            <a:r>
              <a:rPr lang="en-US" altLang="en-US" sz="2400" i="1">
                <a:solidFill>
                  <a:schemeClr val="tx1"/>
                </a:solidFill>
                <a:latin typeface="Arial" panose="020B0604020202020204" pitchFamily="34" charset="0"/>
              </a:rPr>
              <a:t>Thank you</a:t>
            </a:r>
          </a:p>
        </p:txBody>
      </p:sp>
      <p:pic>
        <p:nvPicPr>
          <p:cNvPr id="5" name="Picture 4" descr="Text&#10;&#10;Description automatically generated">
            <a:extLst>
              <a:ext uri="{FF2B5EF4-FFF2-40B4-BE49-F238E27FC236}">
                <a16:creationId xmlns:a16="http://schemas.microsoft.com/office/drawing/2014/main" id="{FC3DA096-527F-47DA-B072-E6AA4E9E2C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7500" y="2133600"/>
            <a:ext cx="6477000" cy="895969"/>
          </a:xfrm>
          <a:prstGeom prst="rect">
            <a:avLst/>
          </a:prstGeom>
        </p:spPr>
      </p:pic>
    </p:spTree>
    <p:extLst>
      <p:ext uri="{BB962C8B-B14F-4D97-AF65-F5344CB8AC3E}">
        <p14:creationId xmlns:p14="http://schemas.microsoft.com/office/powerpoint/2010/main" val="1562416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1_Intro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248400"/>
            <a:ext cx="12192000" cy="609600"/>
          </a:xfrm>
          <a:prstGeom prst="rect">
            <a:avLst/>
          </a:prstGeom>
          <a:solidFill>
            <a:schemeClr val="tx2"/>
          </a:solidFill>
          <a:ln>
            <a:noFill/>
          </a:ln>
          <a:effec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endParaRPr lang="en-US" altLang="en-US" sz="2400">
              <a:latin typeface="Times" charset="0"/>
            </a:endParaRPr>
          </a:p>
        </p:txBody>
      </p:sp>
      <p:sp>
        <p:nvSpPr>
          <p:cNvPr id="73731" name="Rectangle 3"/>
          <p:cNvSpPr>
            <a:spLocks noGrp="1" noChangeArrowheads="1"/>
          </p:cNvSpPr>
          <p:nvPr>
            <p:ph type="ctrTitle" hasCustomPrompt="1"/>
          </p:nvPr>
        </p:nvSpPr>
        <p:spPr>
          <a:xfrm>
            <a:off x="900545" y="2133600"/>
            <a:ext cx="10363200" cy="2028825"/>
          </a:xfrm>
          <a:prstGeom prst="rect">
            <a:avLst/>
          </a:prstGeom>
        </p:spPr>
        <p:txBody>
          <a:bodyPr/>
          <a:lstStyle>
            <a:lvl1pPr>
              <a:defRPr sz="4800">
                <a:latin typeface="Arial" panose="020B0604020202020204" pitchFamily="34" charset="0"/>
                <a:cs typeface="Arial" panose="020B0604020202020204" pitchFamily="34" charset="0"/>
              </a:defRPr>
            </a:lvl1pPr>
          </a:lstStyle>
          <a:p>
            <a:pPr lvl="0"/>
            <a:r>
              <a:rPr lang="en-US" noProof="0"/>
              <a:t>Enter Title</a:t>
            </a:r>
          </a:p>
        </p:txBody>
      </p:sp>
      <p:sp>
        <p:nvSpPr>
          <p:cNvPr id="73732" name="Rectangle 4"/>
          <p:cNvSpPr>
            <a:spLocks noGrp="1" noChangeArrowheads="1"/>
          </p:cNvSpPr>
          <p:nvPr>
            <p:ph type="subTitle" idx="1" hasCustomPrompt="1"/>
          </p:nvPr>
        </p:nvSpPr>
        <p:spPr>
          <a:xfrm>
            <a:off x="1814945" y="4419600"/>
            <a:ext cx="8534400" cy="1143000"/>
          </a:xfrm>
          <a:prstGeom prst="rect">
            <a:avLst/>
          </a:prstGeom>
        </p:spPr>
        <p:txBody>
          <a:bodyPr/>
          <a:lstStyle>
            <a:lvl1pPr marL="0" indent="0" algn="ctr">
              <a:buFontTx/>
              <a:buNone/>
              <a:defRPr sz="2800" baseline="0">
                <a:latin typeface="Arial" panose="020B0604020202020204" pitchFamily="34" charset="0"/>
                <a:cs typeface="Arial" panose="020B0604020202020204" pitchFamily="34" charset="0"/>
              </a:defRPr>
            </a:lvl1pPr>
          </a:lstStyle>
          <a:p>
            <a:pPr lvl="0"/>
            <a:r>
              <a:rPr lang="en-US" noProof="0"/>
              <a:t>Enter Presenter(s)</a:t>
            </a:r>
          </a:p>
          <a:p>
            <a:pPr lvl="0"/>
            <a:endParaRPr lang="en-US" noProof="0"/>
          </a:p>
        </p:txBody>
      </p:sp>
      <p:sp>
        <p:nvSpPr>
          <p:cNvPr id="12" name="TextBox 11">
            <a:extLst>
              <a:ext uri="{FF2B5EF4-FFF2-40B4-BE49-F238E27FC236}">
                <a16:creationId xmlns:a16="http://schemas.microsoft.com/office/drawing/2014/main" id="{AD5B8C69-F62D-4E82-B3FF-E31687587820}"/>
              </a:ext>
            </a:extLst>
          </p:cNvPr>
          <p:cNvSpPr txBox="1"/>
          <p:nvPr userDrawn="1"/>
        </p:nvSpPr>
        <p:spPr>
          <a:xfrm>
            <a:off x="3408491" y="5769660"/>
            <a:ext cx="588013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solidFill>
                  <a:srgbClr val="333399"/>
                </a:solidFill>
                <a:latin typeface="Georgia" panose="02040502050405020303" pitchFamily="18" charset="0"/>
                <a:cs typeface="Arial" panose="020B0604020202020204" pitchFamily="34" charset="0"/>
              </a:rPr>
              <a:t>Respected    •    Experts     •    Ethical    •    with Integrity</a:t>
            </a:r>
          </a:p>
          <a:p>
            <a:endParaRPr lang="en-US">
              <a:solidFill>
                <a:srgbClr val="333399"/>
              </a:solidFill>
            </a:endParaRPr>
          </a:p>
        </p:txBody>
      </p:sp>
      <p:pic>
        <p:nvPicPr>
          <p:cNvPr id="3" name="Picture 2" descr="Text&#10;&#10;Description automatically generated">
            <a:extLst>
              <a:ext uri="{FF2B5EF4-FFF2-40B4-BE49-F238E27FC236}">
                <a16:creationId xmlns:a16="http://schemas.microsoft.com/office/drawing/2014/main" id="{92D0964C-B17F-4819-9062-85008D18A6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2618" y="342091"/>
            <a:ext cx="7993227" cy="1105709"/>
          </a:xfrm>
          <a:prstGeom prst="rect">
            <a:avLst/>
          </a:prstGeom>
        </p:spPr>
      </p:pic>
    </p:spTree>
    <p:extLst>
      <p:ext uri="{BB962C8B-B14F-4D97-AF65-F5344CB8AC3E}">
        <p14:creationId xmlns:p14="http://schemas.microsoft.com/office/powerpoint/2010/main" val="12763425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2_Basic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38200"/>
            <a:ext cx="10972800" cy="838200"/>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Enter Slide Title</a:t>
            </a:r>
          </a:p>
        </p:txBody>
      </p:sp>
      <p:sp>
        <p:nvSpPr>
          <p:cNvPr id="3" name="Content Placeholder 2"/>
          <p:cNvSpPr>
            <a:spLocks noGrp="1"/>
          </p:cNvSpPr>
          <p:nvPr>
            <p:ph idx="1" hasCustomPrompt="1"/>
          </p:nvPr>
        </p:nvSpPr>
        <p:spPr>
          <a:xfrm>
            <a:off x="609600" y="1828801"/>
            <a:ext cx="10972800" cy="4297363"/>
          </a:xfrm>
          <a:prstGeom prst="rect">
            <a:avLst/>
          </a:prstGeom>
        </p:spPr>
        <p:txBody>
          <a:bodyPr/>
          <a:lstStyle>
            <a:lvl1pPr>
              <a:defRPr sz="3200" baseline="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a:t>Enter Slide Information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90694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 y="838200"/>
            <a:ext cx="10972800" cy="838200"/>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Enter Slide Title</a:t>
            </a:r>
          </a:p>
        </p:txBody>
      </p:sp>
    </p:spTree>
    <p:extLst>
      <p:ext uri="{BB962C8B-B14F-4D97-AF65-F5344CB8AC3E}">
        <p14:creationId xmlns:p14="http://schemas.microsoft.com/office/powerpoint/2010/main" val="25128372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1087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End Slide">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0"/>
            <a:ext cx="12192000" cy="6858000"/>
          </a:xfrm>
          <a:prstGeom prst="rect">
            <a:avLst/>
          </a:prstGeom>
          <a:solidFill>
            <a:schemeClr val="accent1">
              <a:lumMod val="20000"/>
              <a:lumOff val="80000"/>
            </a:schemeClr>
          </a:solidFill>
          <a:ln>
            <a:solidFill>
              <a:schemeClr val="accent1">
                <a:lumMod val="20000"/>
                <a:lumOff val="80000"/>
              </a:schemeClr>
            </a:solidFill>
          </a:ln>
        </p:spPr>
        <p:txBody>
          <a:bodyPr wrap="none" anchor="ctr"/>
          <a:lstStyle>
            <a:lvl1pPr>
              <a:spcBef>
                <a:spcPct val="20000"/>
              </a:spcBef>
              <a:buChar char="•"/>
              <a:defRPr sz="30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buFontTx/>
              <a:buNone/>
            </a:pPr>
            <a:endParaRPr lang="en-US" altLang="en-US" sz="2600" i="1">
              <a:solidFill>
                <a:schemeClr val="tx1"/>
              </a:solidFill>
              <a:latin typeface="Georgia" panose="02040502050405020303" pitchFamily="18" charset="0"/>
            </a:endParaRPr>
          </a:p>
          <a:p>
            <a:pPr algn="ctr">
              <a:spcBef>
                <a:spcPct val="0"/>
              </a:spcBef>
              <a:buFontTx/>
              <a:buNone/>
            </a:pPr>
            <a:endParaRPr lang="en-US" altLang="en-US" sz="2600" i="1">
              <a:solidFill>
                <a:schemeClr val="tx1"/>
              </a:solidFill>
              <a:latin typeface="Georgia" panose="02040502050405020303" pitchFamily="18" charset="0"/>
            </a:endParaRPr>
          </a:p>
          <a:p>
            <a:pPr algn="ctr">
              <a:spcBef>
                <a:spcPct val="0"/>
              </a:spcBef>
              <a:buFontTx/>
              <a:buNone/>
            </a:pPr>
            <a:endParaRPr lang="en-US" altLang="en-US" sz="2600" i="1">
              <a:solidFill>
                <a:schemeClr val="tx1"/>
              </a:solidFill>
              <a:latin typeface="Georgia" panose="02040502050405020303" pitchFamily="18" charset="0"/>
            </a:endParaRPr>
          </a:p>
          <a:p>
            <a:pPr algn="ctr">
              <a:spcBef>
                <a:spcPct val="0"/>
              </a:spcBef>
              <a:buFontTx/>
              <a:buNone/>
            </a:pPr>
            <a:endParaRPr lang="en-US" altLang="en-US" sz="2600" i="1">
              <a:solidFill>
                <a:schemeClr val="tx1"/>
              </a:solidFill>
              <a:latin typeface="Georgia" panose="02040502050405020303" pitchFamily="18" charset="0"/>
            </a:endParaRPr>
          </a:p>
          <a:p>
            <a:pPr algn="ctr">
              <a:spcBef>
                <a:spcPct val="0"/>
              </a:spcBef>
              <a:buFontTx/>
              <a:buNone/>
            </a:pPr>
            <a:r>
              <a:rPr lang="en-US" altLang="en-US" sz="3600" i="1">
                <a:solidFill>
                  <a:schemeClr val="tx1"/>
                </a:solidFill>
                <a:latin typeface="Georgia" panose="02040502050405020303" pitchFamily="18" charset="0"/>
              </a:rPr>
              <a:t>Thank you!</a:t>
            </a:r>
          </a:p>
          <a:p>
            <a:pPr algn="ctr">
              <a:spcBef>
                <a:spcPct val="0"/>
              </a:spcBef>
              <a:buFontTx/>
              <a:buNone/>
            </a:pPr>
            <a:endParaRPr lang="en-US" altLang="en-US" sz="2600" i="1">
              <a:solidFill>
                <a:schemeClr val="tx1"/>
              </a:solidFill>
              <a:latin typeface="Georgia" panose="02040502050405020303" pitchFamily="18" charset="0"/>
            </a:endParaRPr>
          </a:p>
          <a:p>
            <a:pPr algn="ctr">
              <a:spcBef>
                <a:spcPct val="0"/>
              </a:spcBef>
              <a:buFontTx/>
              <a:buNone/>
            </a:pPr>
            <a:r>
              <a:rPr lang="en-US" altLang="en-US" sz="2600" i="0" u="sng">
                <a:solidFill>
                  <a:schemeClr val="tx1"/>
                </a:solidFill>
                <a:latin typeface="Georgia" panose="02040502050405020303" pitchFamily="18" charset="0"/>
              </a:rPr>
              <a:t>www.easconsultinggroup.com</a:t>
            </a:r>
          </a:p>
        </p:txBody>
      </p:sp>
      <p:pic>
        <p:nvPicPr>
          <p:cNvPr id="5" name="Picture 4" descr="Text&#10;&#10;Description automatically generated">
            <a:extLst>
              <a:ext uri="{FF2B5EF4-FFF2-40B4-BE49-F238E27FC236}">
                <a16:creationId xmlns:a16="http://schemas.microsoft.com/office/drawing/2014/main" id="{FC3DA096-527F-47DA-B072-E6AA4E9E2C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7500" y="2133600"/>
            <a:ext cx="6477000" cy="895969"/>
          </a:xfrm>
          <a:prstGeom prst="rect">
            <a:avLst/>
          </a:prstGeom>
        </p:spPr>
      </p:pic>
    </p:spTree>
    <p:extLst>
      <p:ext uri="{BB962C8B-B14F-4D97-AF65-F5344CB8AC3E}">
        <p14:creationId xmlns:p14="http://schemas.microsoft.com/office/powerpoint/2010/main" val="117360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ink Background 4">
    <p:bg>
      <p:bgPr>
        <a:solidFill>
          <a:srgbClr val="FFE8E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FABAB0-30D9-45B8-B0D1-9B88F97F223E}"/>
              </a:ext>
            </a:extLst>
          </p:cNvPr>
          <p:cNvPicPr>
            <a:picLocks noChangeAspect="1"/>
          </p:cNvPicPr>
          <p:nvPr/>
        </p:nvPicPr>
        <p:blipFill>
          <a:blip r:embed="rId2"/>
          <a:stretch>
            <a:fillRect/>
          </a:stretch>
        </p:blipFill>
        <p:spPr>
          <a:xfrm flipV="1">
            <a:off x="0" y="0"/>
            <a:ext cx="9267825" cy="6858000"/>
          </a:xfrm>
          <a:prstGeom prst="rect">
            <a:avLst/>
          </a:prstGeom>
        </p:spPr>
      </p:pic>
      <p:sp>
        <p:nvSpPr>
          <p:cNvPr id="6" name="Slide Number Placeholder 5">
            <a:extLst>
              <a:ext uri="{FF2B5EF4-FFF2-40B4-BE49-F238E27FC236}">
                <a16:creationId xmlns:a16="http://schemas.microsoft.com/office/drawing/2014/main" id="{F4DFF984-B356-4401-9863-4C72D2F2BF17}"/>
              </a:ext>
            </a:extLst>
          </p:cNvPr>
          <p:cNvSpPr txBox="1">
            <a:spLocks/>
          </p:cNvSpPr>
          <p:nvPr userDrawn="1"/>
        </p:nvSpPr>
        <p:spPr>
          <a:xfrm>
            <a:off x="11751871" y="6630113"/>
            <a:ext cx="384994" cy="182880"/>
          </a:xfrm>
          <a:prstGeom prst="rect">
            <a:avLst/>
          </a:prstGeom>
        </p:spPr>
        <p:txBody>
          <a:bodyPr vert="horz" lIns="0" tIns="45720" rIns="0" bIns="45720" rtlCol="0" anchor="ctr"/>
          <a:lstStyle>
            <a:defPPr>
              <a:defRPr lang="en-US"/>
            </a:defPPr>
            <a:lvl1pPr marL="0" algn="ctr" defTabSz="914400" rtl="0" eaLnBrk="1" latinLnBrk="0" hangingPunct="1">
              <a:defRPr sz="10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255403-9C50-49E9-AFDC-0116D878D8FC}" type="slidenum">
              <a:rPr lang="en-US" smtClean="0">
                <a:solidFill>
                  <a:schemeClr val="tx1"/>
                </a:solidFill>
              </a:rPr>
              <a:pPr/>
              <a:t>‹#›</a:t>
            </a:fld>
            <a:endParaRPr lang="en-US">
              <a:solidFill>
                <a:schemeClr val="tx1"/>
              </a:solidFill>
            </a:endParaRPr>
          </a:p>
        </p:txBody>
      </p:sp>
      <p:pic>
        <p:nvPicPr>
          <p:cNvPr id="9" name="Picture 8">
            <a:extLst>
              <a:ext uri="{FF2B5EF4-FFF2-40B4-BE49-F238E27FC236}">
                <a16:creationId xmlns:a16="http://schemas.microsoft.com/office/drawing/2014/main" id="{661CE4BF-B5BC-4B65-A3B4-4548E04B868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52537" y="6653879"/>
            <a:ext cx="1051709" cy="164592"/>
          </a:xfrm>
          <a:prstGeom prst="rect">
            <a:avLst/>
          </a:prstGeom>
        </p:spPr>
      </p:pic>
      <p:sp>
        <p:nvSpPr>
          <p:cNvPr id="8" name="Rectangle 7">
            <a:extLst>
              <a:ext uri="{FF2B5EF4-FFF2-40B4-BE49-F238E27FC236}">
                <a16:creationId xmlns:a16="http://schemas.microsoft.com/office/drawing/2014/main" id="{54204A69-0D06-4F61-BF31-A40D69CDEEF2}"/>
              </a:ext>
            </a:extLst>
          </p:cNvPr>
          <p:cNvSpPr/>
          <p:nvPr userDrawn="1"/>
        </p:nvSpPr>
        <p:spPr>
          <a:xfrm>
            <a:off x="285751" y="285394"/>
            <a:ext cx="11630552" cy="6286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1C804C3-841A-9D42-8EB5-DA5EB2E51BF6}"/>
              </a:ext>
            </a:extLst>
          </p:cNvPr>
          <p:cNvSpPr>
            <a:spLocks noGrp="1"/>
          </p:cNvSpPr>
          <p:nvPr>
            <p:ph type="ctrTitle" hasCustomPrompt="1"/>
          </p:nvPr>
        </p:nvSpPr>
        <p:spPr>
          <a:xfrm>
            <a:off x="1524000" y="1876425"/>
            <a:ext cx="9144000" cy="2286000"/>
          </a:xfrm>
          <a:prstGeom prst="rect">
            <a:avLst/>
          </a:prstGeom>
        </p:spPr>
        <p:txBody>
          <a:bodyPr tIns="91440" anchor="ctr" anchorCtr="0"/>
          <a:lstStyle>
            <a:lvl1pPr algn="ctr">
              <a:defRPr sz="6000" b="1" i="0" cap="all" baseline="0"/>
            </a:lvl1pPr>
          </a:lstStyle>
          <a:p>
            <a:r>
              <a:rPr lang="en-US"/>
              <a:t>Click to edit title</a:t>
            </a:r>
          </a:p>
        </p:txBody>
      </p:sp>
      <p:sp>
        <p:nvSpPr>
          <p:cNvPr id="10" name="Subtitle 2">
            <a:extLst>
              <a:ext uri="{FF2B5EF4-FFF2-40B4-BE49-F238E27FC236}">
                <a16:creationId xmlns:a16="http://schemas.microsoft.com/office/drawing/2014/main" id="{C1805B38-49F1-A640-BF60-F368F34F4CA2}"/>
              </a:ext>
            </a:extLst>
          </p:cNvPr>
          <p:cNvSpPr>
            <a:spLocks noGrp="1"/>
          </p:cNvSpPr>
          <p:nvPr>
            <p:ph type="subTitle" idx="1" hasCustomPrompt="1"/>
          </p:nvPr>
        </p:nvSpPr>
        <p:spPr>
          <a:xfrm>
            <a:off x="1524000" y="4230688"/>
            <a:ext cx="9144000" cy="998537"/>
          </a:xfrm>
          <a:prstGeom prst="rect">
            <a:avLst/>
          </a:prstGeom>
        </p:spPr>
        <p:txBody>
          <a:bodyPr/>
          <a:lstStyle>
            <a:lvl1pPr marL="0" indent="0" algn="ctr">
              <a:buNone/>
              <a:defRPr sz="2400" cap="all" spc="1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192436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7FD0F-6407-48D5-8B53-A7E267DEA3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572250"/>
            <a:ext cx="12192000" cy="285750"/>
          </a:xfrm>
          <a:prstGeom prst="rect">
            <a:avLst/>
          </a:prstGeom>
        </p:spPr>
      </p:pic>
      <p:sp>
        <p:nvSpPr>
          <p:cNvPr id="9" name="Title 1">
            <a:extLst>
              <a:ext uri="{FF2B5EF4-FFF2-40B4-BE49-F238E27FC236}">
                <a16:creationId xmlns:a16="http://schemas.microsoft.com/office/drawing/2014/main" id="{61BDD06E-8F1D-48F4-9DF4-00F8CF9936D7}"/>
              </a:ext>
            </a:extLst>
          </p:cNvPr>
          <p:cNvSpPr>
            <a:spLocks noGrp="1"/>
          </p:cNvSpPr>
          <p:nvPr>
            <p:ph type="title" hasCustomPrompt="1"/>
          </p:nvPr>
        </p:nvSpPr>
        <p:spPr>
          <a:xfrm>
            <a:off x="381000" y="228601"/>
            <a:ext cx="11430000" cy="990599"/>
          </a:xfrm>
          <a:prstGeom prst="rect">
            <a:avLst/>
          </a:prstGeom>
        </p:spPr>
        <p:txBody>
          <a:bodyPr anchor="b" anchorCtr="0"/>
          <a:lstStyle>
            <a:lvl1pPr>
              <a:defRPr b="1" i="0" cap="all" baseline="0"/>
            </a:lvl1pPr>
          </a:lstStyle>
          <a:p>
            <a:r>
              <a:rPr lang="en-US"/>
              <a:t>Click to ADD TITLE</a:t>
            </a:r>
          </a:p>
        </p:txBody>
      </p:sp>
      <p:sp>
        <p:nvSpPr>
          <p:cNvPr id="10" name="Content Placeholder 2">
            <a:extLst>
              <a:ext uri="{FF2B5EF4-FFF2-40B4-BE49-F238E27FC236}">
                <a16:creationId xmlns:a16="http://schemas.microsoft.com/office/drawing/2014/main" id="{C3495BE8-1CF3-4CB9-BC8F-DEF6DF7441D7}"/>
              </a:ext>
            </a:extLst>
          </p:cNvPr>
          <p:cNvSpPr>
            <a:spLocks noGrp="1"/>
          </p:cNvSpPr>
          <p:nvPr>
            <p:ph idx="1"/>
          </p:nvPr>
        </p:nvSpPr>
        <p:spPr>
          <a:xfrm>
            <a:off x="381000" y="1811867"/>
            <a:ext cx="11430000" cy="45127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725043C4-271C-43BA-ABD8-B9AF507FF591}"/>
              </a:ext>
            </a:extLst>
          </p:cNvPr>
          <p:cNvSpPr txBox="1">
            <a:spLocks/>
          </p:cNvSpPr>
          <p:nvPr/>
        </p:nvSpPr>
        <p:spPr>
          <a:xfrm>
            <a:off x="11751871" y="6630113"/>
            <a:ext cx="384994" cy="182880"/>
          </a:xfrm>
          <a:prstGeom prst="rect">
            <a:avLst/>
          </a:prstGeom>
        </p:spPr>
        <p:txBody>
          <a:bodyPr vert="horz" lIns="0" tIns="45720" rIns="0" bIns="45720" rtlCol="0" anchor="ctr"/>
          <a:lstStyle>
            <a:defPPr>
              <a:defRPr lang="en-US"/>
            </a:defPPr>
            <a:lvl1pPr marL="0" algn="ctr" defTabSz="914400" rtl="0" eaLnBrk="1" latinLnBrk="0" hangingPunct="1">
              <a:defRPr sz="10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255403-9C50-49E9-AFDC-0116D878D8FC}" type="slidenum">
              <a:rPr lang="en-US" smtClean="0">
                <a:solidFill>
                  <a:schemeClr val="tx1"/>
                </a:solidFill>
              </a:rPr>
              <a:pPr/>
              <a:t>‹#›</a:t>
            </a:fld>
            <a:endParaRPr lang="en-US">
              <a:solidFill>
                <a:schemeClr val="tx1"/>
              </a:solidFill>
            </a:endParaRPr>
          </a:p>
        </p:txBody>
      </p:sp>
      <p:pic>
        <p:nvPicPr>
          <p:cNvPr id="14" name="Picture 13">
            <a:extLst>
              <a:ext uri="{FF2B5EF4-FFF2-40B4-BE49-F238E27FC236}">
                <a16:creationId xmlns:a16="http://schemas.microsoft.com/office/drawing/2014/main" id="{32D57D00-3B12-435F-906A-F540C0D5045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652537" y="6653879"/>
            <a:ext cx="1051709" cy="164592"/>
          </a:xfrm>
          <a:prstGeom prst="rect">
            <a:avLst/>
          </a:prstGeom>
        </p:spPr>
      </p:pic>
      <p:sp>
        <p:nvSpPr>
          <p:cNvPr id="4" name="Footer Placeholder 3">
            <a:extLst>
              <a:ext uri="{FF2B5EF4-FFF2-40B4-BE49-F238E27FC236}">
                <a16:creationId xmlns:a16="http://schemas.microsoft.com/office/drawing/2014/main" id="{692B00A7-2BD3-4C69-ACC5-6BA910EBDDA7}"/>
              </a:ext>
            </a:extLst>
          </p:cNvPr>
          <p:cNvSpPr>
            <a:spLocks noGrp="1"/>
          </p:cNvSpPr>
          <p:nvPr>
            <p:ph type="ftr" sz="quarter" idx="10"/>
          </p:nvPr>
        </p:nvSpPr>
        <p:spPr>
          <a:xfrm>
            <a:off x="123825" y="6630113"/>
            <a:ext cx="8058150" cy="182880"/>
          </a:xfrm>
          <a:prstGeom prst="rect">
            <a:avLst/>
          </a:prstGeom>
        </p:spPr>
        <p:txBody>
          <a:bodyPr/>
          <a:lstStyle>
            <a:lvl1pPr algn="l">
              <a:defRPr sz="1000">
                <a:solidFill>
                  <a:schemeClr val="tx1"/>
                </a:solidFill>
              </a:defRPr>
            </a:lvl1pPr>
          </a:lstStyle>
          <a:p>
            <a:r>
              <a:rPr lang="en-US"/>
              <a:t>Click to add citations or notes.</a:t>
            </a:r>
          </a:p>
        </p:txBody>
      </p:sp>
      <p:sp>
        <p:nvSpPr>
          <p:cNvPr id="8" name="Subtitle 2">
            <a:extLst>
              <a:ext uri="{FF2B5EF4-FFF2-40B4-BE49-F238E27FC236}">
                <a16:creationId xmlns:a16="http://schemas.microsoft.com/office/drawing/2014/main" id="{F26F45BA-5886-424F-A422-5419484762A3}"/>
              </a:ext>
            </a:extLst>
          </p:cNvPr>
          <p:cNvSpPr>
            <a:spLocks noGrp="1"/>
          </p:cNvSpPr>
          <p:nvPr>
            <p:ph type="subTitle" idx="11" hasCustomPrompt="1"/>
          </p:nvPr>
        </p:nvSpPr>
        <p:spPr>
          <a:xfrm>
            <a:off x="381000" y="1219200"/>
            <a:ext cx="11430000" cy="381000"/>
          </a:xfrm>
          <a:prstGeom prst="rect">
            <a:avLst/>
          </a:prstGeom>
        </p:spPr>
        <p:txBody>
          <a:bodyPr tIns="0"/>
          <a:lstStyle>
            <a:lvl1pPr marL="0" indent="0" algn="l">
              <a:buNone/>
              <a:defRPr sz="2400" b="0" i="1" normalizeH="0" baseline="0">
                <a:solidFill>
                  <a:srgbClr val="F8B5C4"/>
                </a:solidFill>
                <a:latin typeface="Mary Kay Sans Offic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26552859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V-WS] Empt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23910179-DD46-E364-7362-7DCB5247B9B4}"/>
              </a:ext>
            </a:extLst>
          </p:cNvPr>
          <p:cNvPicPr>
            <a:picLocks noChangeAspect="1"/>
          </p:cNvPicPr>
          <p:nvPr userDrawn="1"/>
        </p:nvPicPr>
        <p:blipFill>
          <a:blip r:embed="rId2"/>
          <a:stretch>
            <a:fillRect/>
          </a:stretch>
        </p:blipFill>
        <p:spPr>
          <a:xfrm>
            <a:off x="10248181" y="279040"/>
            <a:ext cx="1664900" cy="365126"/>
          </a:xfrm>
          <a:prstGeom prst="rect">
            <a:avLst/>
          </a:prstGeom>
        </p:spPr>
      </p:pic>
      <p:cxnSp>
        <p:nvCxnSpPr>
          <p:cNvPr id="6" name="TitleHLine"/>
          <p:cNvCxnSpPr/>
          <p:nvPr/>
        </p:nvCxnSpPr>
        <p:spPr>
          <a:xfrm>
            <a:off x="609600" y="1133856"/>
            <a:ext cx="10972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718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90445"/>
            <a:ext cx="10515600" cy="2748023"/>
          </a:xfrm>
        </p:spPr>
        <p:txBody>
          <a:bodyPr anchor="b"/>
          <a:lstStyle>
            <a:lvl1pPr algn="ctr">
              <a:defRPr sz="4500">
                <a:solidFill>
                  <a:srgbClr val="002060"/>
                </a:solidFill>
              </a:defRPr>
            </a:lvl1pPr>
          </a:lstStyle>
          <a:p>
            <a:r>
              <a:rPr lang="en-US"/>
              <a:t>Click to edit Master title style</a:t>
            </a:r>
            <a:endParaRPr lang="en-GB"/>
          </a:p>
        </p:txBody>
      </p:sp>
      <p:sp>
        <p:nvSpPr>
          <p:cNvPr id="3" name="Subtitle 2"/>
          <p:cNvSpPr>
            <a:spLocks noGrp="1"/>
          </p:cNvSpPr>
          <p:nvPr>
            <p:ph type="subTitle" idx="1"/>
          </p:nvPr>
        </p:nvSpPr>
        <p:spPr>
          <a:xfrm>
            <a:off x="838200" y="3938466"/>
            <a:ext cx="10515600" cy="2342286"/>
          </a:xfrm>
        </p:spPr>
        <p:txBody>
          <a:bodyPr/>
          <a:lstStyle>
            <a:lvl1pPr marL="0" indent="0" algn="ctr">
              <a:buNone/>
              <a:defRPr sz="1800">
                <a:solidFill>
                  <a:srgbClr val="00206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Slide Number Placeholder 5">
            <a:extLst>
              <a:ext uri="{FF2B5EF4-FFF2-40B4-BE49-F238E27FC236}">
                <a16:creationId xmlns:a16="http://schemas.microsoft.com/office/drawing/2014/main" id="{07348CC0-E9DF-C51B-436C-78F73945CF25}"/>
              </a:ext>
            </a:extLst>
          </p:cNvPr>
          <p:cNvSpPr>
            <a:spLocks noGrp="1"/>
          </p:cNvSpPr>
          <p:nvPr>
            <p:ph type="sldNum" sz="quarter" idx="10"/>
          </p:nvPr>
        </p:nvSpPr>
        <p:spPr>
          <a:xfrm>
            <a:off x="11706225" y="6280150"/>
            <a:ext cx="485775" cy="577850"/>
          </a:xfrm>
        </p:spPr>
        <p:txBody>
          <a:bodyPr/>
          <a:lstStyle>
            <a:lvl1pPr algn="ctr">
              <a:defRPr>
                <a:solidFill>
                  <a:schemeClr val="bg1"/>
                </a:solidFill>
              </a:defRPr>
            </a:lvl1pPr>
          </a:lstStyle>
          <a:p>
            <a:pPr>
              <a:defRPr/>
            </a:pPr>
            <a:fld id="{03136C95-C075-4914-A2CF-CDAC4F4F2316}" type="slidenum">
              <a:rPr lang="en-GB" altLang="en-US"/>
              <a:pPr>
                <a:defRPr/>
              </a:pPr>
              <a:t>‹#›</a:t>
            </a:fld>
            <a:endParaRPr lang="en-GB" altLang="en-US"/>
          </a:p>
        </p:txBody>
      </p:sp>
    </p:spTree>
    <p:extLst>
      <p:ext uri="{BB962C8B-B14F-4D97-AF65-F5344CB8AC3E}">
        <p14:creationId xmlns:p14="http://schemas.microsoft.com/office/powerpoint/2010/main" val="3539024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62845"/>
            <a:ext cx="12192000" cy="510683"/>
          </a:xfrm>
        </p:spPr>
        <p:txBody>
          <a:bodyPr/>
          <a:lstStyle>
            <a:lvl1pPr>
              <a:defRPr>
                <a:solidFill>
                  <a:srgbClr val="002060"/>
                </a:solidFill>
              </a:defRPr>
            </a:lvl1pPr>
          </a:lstStyle>
          <a:p>
            <a:r>
              <a:rPr lang="en-US"/>
              <a:t>Click to edit Master title style</a:t>
            </a:r>
            <a:endParaRPr lang="en-GB"/>
          </a:p>
        </p:txBody>
      </p:sp>
      <p:sp>
        <p:nvSpPr>
          <p:cNvPr id="3" name="Content Placeholder 2"/>
          <p:cNvSpPr>
            <a:spLocks noGrp="1"/>
          </p:cNvSpPr>
          <p:nvPr>
            <p:ph idx="1"/>
          </p:nvPr>
        </p:nvSpPr>
        <p:spPr>
          <a:xfrm>
            <a:off x="0" y="1701816"/>
            <a:ext cx="12192000" cy="4578936"/>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BD6D0EFB-A510-985A-07A6-C792097F1380}"/>
              </a:ext>
            </a:extLst>
          </p:cNvPr>
          <p:cNvSpPr>
            <a:spLocks noGrp="1"/>
          </p:cNvSpPr>
          <p:nvPr>
            <p:ph type="sldNum" sz="quarter" idx="10"/>
          </p:nvPr>
        </p:nvSpPr>
        <p:spPr>
          <a:xfrm>
            <a:off x="11706225" y="6280150"/>
            <a:ext cx="485775" cy="577850"/>
          </a:xfrm>
        </p:spPr>
        <p:txBody>
          <a:bodyPr/>
          <a:lstStyle>
            <a:lvl1pPr algn="ctr">
              <a:defRPr>
                <a:solidFill>
                  <a:schemeClr val="bg1"/>
                </a:solidFill>
              </a:defRPr>
            </a:lvl1pPr>
          </a:lstStyle>
          <a:p>
            <a:pPr>
              <a:defRPr/>
            </a:pPr>
            <a:fld id="{EDA03A31-1F4A-4B65-9C73-7906852304AD}" type="slidenum">
              <a:rPr lang="en-GB" altLang="en-US"/>
              <a:pPr>
                <a:defRPr/>
              </a:pPr>
              <a:t>‹#›</a:t>
            </a:fld>
            <a:endParaRPr lang="en-GB" altLang="en-US"/>
          </a:p>
        </p:txBody>
      </p:sp>
    </p:spTree>
    <p:extLst>
      <p:ext uri="{BB962C8B-B14F-4D97-AF65-F5344CB8AC3E}">
        <p14:creationId xmlns:p14="http://schemas.microsoft.com/office/powerpoint/2010/main" val="3531414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0" y="1673526"/>
            <a:ext cx="6019800" cy="4607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1" y="1673526"/>
            <a:ext cx="5993921" cy="4607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5">
            <a:extLst>
              <a:ext uri="{FF2B5EF4-FFF2-40B4-BE49-F238E27FC236}">
                <a16:creationId xmlns:a16="http://schemas.microsoft.com/office/drawing/2014/main" id="{FE007E71-5FE4-3263-DD89-E60588FCEF18}"/>
              </a:ext>
            </a:extLst>
          </p:cNvPr>
          <p:cNvSpPr>
            <a:spLocks noGrp="1"/>
          </p:cNvSpPr>
          <p:nvPr>
            <p:ph type="sldNum" sz="quarter" idx="10"/>
          </p:nvPr>
        </p:nvSpPr>
        <p:spPr>
          <a:xfrm>
            <a:off x="11706225" y="6280150"/>
            <a:ext cx="485775" cy="577850"/>
          </a:xfrm>
        </p:spPr>
        <p:txBody>
          <a:bodyPr/>
          <a:lstStyle>
            <a:lvl1pPr algn="ctr">
              <a:defRPr>
                <a:solidFill>
                  <a:schemeClr val="bg1"/>
                </a:solidFill>
              </a:defRPr>
            </a:lvl1pPr>
          </a:lstStyle>
          <a:p>
            <a:pPr>
              <a:defRPr/>
            </a:pPr>
            <a:fld id="{A8DA581B-72E7-40AB-969B-368DED1DFA78}" type="slidenum">
              <a:rPr lang="en-GB" altLang="en-US"/>
              <a:pPr>
                <a:defRPr/>
              </a:pPr>
              <a:t>‹#›</a:t>
            </a:fld>
            <a:endParaRPr lang="en-GB" altLang="en-US"/>
          </a:p>
        </p:txBody>
      </p:sp>
    </p:spTree>
    <p:extLst>
      <p:ext uri="{BB962C8B-B14F-4D97-AF65-F5344CB8AC3E}">
        <p14:creationId xmlns:p14="http://schemas.microsoft.com/office/powerpoint/2010/main" val="1129016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173192"/>
            <a:ext cx="12192000" cy="517496"/>
          </a:xfrm>
        </p:spPr>
        <p:txBody>
          <a:bodyPr/>
          <a:lstStyle/>
          <a:p>
            <a:r>
              <a:rPr lang="en-US"/>
              <a:t>Click to edit Master title style</a:t>
            </a:r>
            <a:endParaRPr lang="en-GB"/>
          </a:p>
        </p:txBody>
      </p:sp>
      <p:sp>
        <p:nvSpPr>
          <p:cNvPr id="3" name="Text Placeholder 2"/>
          <p:cNvSpPr>
            <a:spLocks noGrp="1"/>
          </p:cNvSpPr>
          <p:nvPr>
            <p:ph type="body" idx="1"/>
          </p:nvPr>
        </p:nvSpPr>
        <p:spPr>
          <a:xfrm>
            <a:off x="2" y="1681163"/>
            <a:ext cx="599757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 y="2505077"/>
            <a:ext cx="5997575" cy="37756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99757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7"/>
            <a:ext cx="6019800" cy="37756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0AE14CD8-505D-4426-711C-6574A8A42D57}"/>
              </a:ext>
            </a:extLst>
          </p:cNvPr>
          <p:cNvSpPr>
            <a:spLocks noGrp="1"/>
          </p:cNvSpPr>
          <p:nvPr>
            <p:ph type="sldNum" sz="quarter" idx="10"/>
          </p:nvPr>
        </p:nvSpPr>
        <p:spPr>
          <a:xfrm>
            <a:off x="11706225" y="6280150"/>
            <a:ext cx="485775" cy="577850"/>
          </a:xfrm>
        </p:spPr>
        <p:txBody>
          <a:bodyPr/>
          <a:lstStyle>
            <a:lvl1pPr algn="ctr">
              <a:defRPr>
                <a:solidFill>
                  <a:schemeClr val="bg1"/>
                </a:solidFill>
              </a:defRPr>
            </a:lvl1pPr>
          </a:lstStyle>
          <a:p>
            <a:pPr>
              <a:defRPr/>
            </a:pPr>
            <a:fld id="{44D92611-3102-4AB4-9DA5-7CAC147E7FBF}" type="slidenum">
              <a:rPr lang="en-GB" altLang="en-US"/>
              <a:pPr>
                <a:defRPr/>
              </a:pPr>
              <a:t>‹#›</a:t>
            </a:fld>
            <a:endParaRPr lang="en-GB" altLang="en-US"/>
          </a:p>
        </p:txBody>
      </p:sp>
    </p:spTree>
    <p:extLst>
      <p:ext uri="{BB962C8B-B14F-4D97-AF65-F5344CB8AC3E}">
        <p14:creationId xmlns:p14="http://schemas.microsoft.com/office/powerpoint/2010/main" val="1798272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5">
            <a:extLst>
              <a:ext uri="{FF2B5EF4-FFF2-40B4-BE49-F238E27FC236}">
                <a16:creationId xmlns:a16="http://schemas.microsoft.com/office/drawing/2014/main" id="{31BB33BC-5180-CAF1-77BB-B73AE98D2C1C}"/>
              </a:ext>
            </a:extLst>
          </p:cNvPr>
          <p:cNvSpPr>
            <a:spLocks noGrp="1"/>
          </p:cNvSpPr>
          <p:nvPr>
            <p:ph type="sldNum" sz="quarter" idx="10"/>
          </p:nvPr>
        </p:nvSpPr>
        <p:spPr>
          <a:xfrm>
            <a:off x="11706225" y="6280150"/>
            <a:ext cx="485775" cy="577850"/>
          </a:xfrm>
        </p:spPr>
        <p:txBody>
          <a:bodyPr/>
          <a:lstStyle>
            <a:lvl1pPr algn="ctr">
              <a:defRPr>
                <a:solidFill>
                  <a:schemeClr val="bg1"/>
                </a:solidFill>
              </a:defRPr>
            </a:lvl1pPr>
          </a:lstStyle>
          <a:p>
            <a:pPr>
              <a:defRPr/>
            </a:pPr>
            <a:fld id="{3111C051-6E4A-4856-B935-753F4F52C160}" type="slidenum">
              <a:rPr lang="en-GB" altLang="en-US"/>
              <a:pPr>
                <a:defRPr/>
              </a:pPr>
              <a:t>‹#›</a:t>
            </a:fld>
            <a:endParaRPr lang="en-GB" altLang="en-US"/>
          </a:p>
        </p:txBody>
      </p:sp>
    </p:spTree>
    <p:extLst>
      <p:ext uri="{BB962C8B-B14F-4D97-AF65-F5344CB8AC3E}">
        <p14:creationId xmlns:p14="http://schemas.microsoft.com/office/powerpoint/2010/main" val="192054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2028294"/>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2222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848A1EA-22E6-3D51-B1AE-AC7535A485FB}"/>
              </a:ext>
            </a:extLst>
          </p:cNvPr>
          <p:cNvSpPr>
            <a:spLocks noGrp="1"/>
          </p:cNvSpPr>
          <p:nvPr>
            <p:ph type="sldNum" sz="quarter" idx="10"/>
          </p:nvPr>
        </p:nvSpPr>
        <p:spPr>
          <a:xfrm>
            <a:off x="11706225" y="6280150"/>
            <a:ext cx="485775" cy="577850"/>
          </a:xfrm>
        </p:spPr>
        <p:txBody>
          <a:bodyPr/>
          <a:lstStyle>
            <a:lvl1pPr algn="ctr">
              <a:defRPr>
                <a:solidFill>
                  <a:schemeClr val="bg1"/>
                </a:solidFill>
              </a:defRPr>
            </a:lvl1pPr>
          </a:lstStyle>
          <a:p>
            <a:pPr>
              <a:defRPr/>
            </a:pPr>
            <a:fld id="{655CC362-667D-462E-95E2-0BC95ECA3E33}" type="slidenum">
              <a:rPr lang="en-GB" altLang="en-US"/>
              <a:pPr>
                <a:defRPr/>
              </a:pPr>
              <a:t>‹#›</a:t>
            </a:fld>
            <a:endParaRPr lang="en-GB" altLang="en-US"/>
          </a:p>
        </p:txBody>
      </p:sp>
    </p:spTree>
    <p:extLst>
      <p:ext uri="{BB962C8B-B14F-4D97-AF65-F5344CB8AC3E}">
        <p14:creationId xmlns:p14="http://schemas.microsoft.com/office/powerpoint/2010/main" val="109824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1190446"/>
            <a:ext cx="5183188" cy="866955"/>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9" y="1190446"/>
            <a:ext cx="7008812" cy="509030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 y="2057400"/>
            <a:ext cx="5183188" cy="42233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5A4D55C2-CD2F-D6B6-DE11-4DAA7F89580D}"/>
              </a:ext>
            </a:extLst>
          </p:cNvPr>
          <p:cNvSpPr>
            <a:spLocks noGrp="1"/>
          </p:cNvSpPr>
          <p:nvPr>
            <p:ph type="sldNum" sz="quarter" idx="10"/>
          </p:nvPr>
        </p:nvSpPr>
        <p:spPr>
          <a:xfrm>
            <a:off x="11706225" y="6280150"/>
            <a:ext cx="485775" cy="577850"/>
          </a:xfrm>
        </p:spPr>
        <p:txBody>
          <a:bodyPr/>
          <a:lstStyle>
            <a:lvl1pPr algn="ctr">
              <a:defRPr>
                <a:solidFill>
                  <a:schemeClr val="bg1"/>
                </a:solidFill>
              </a:defRPr>
            </a:lvl1pPr>
          </a:lstStyle>
          <a:p>
            <a:pPr>
              <a:defRPr/>
            </a:pPr>
            <a:fld id="{DAB0C174-16D7-429B-B1D7-4377E58B1134}" type="slidenum">
              <a:rPr lang="en-GB" altLang="en-US"/>
              <a:pPr>
                <a:defRPr/>
              </a:pPr>
              <a:t>‹#›</a:t>
            </a:fld>
            <a:endParaRPr lang="en-GB" altLang="en-US"/>
          </a:p>
        </p:txBody>
      </p:sp>
    </p:spTree>
    <p:extLst>
      <p:ext uri="{BB962C8B-B14F-4D97-AF65-F5344CB8AC3E}">
        <p14:creationId xmlns:p14="http://schemas.microsoft.com/office/powerpoint/2010/main" val="3872540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1199072"/>
            <a:ext cx="5183188" cy="858328"/>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9" y="1199072"/>
            <a:ext cx="7008812" cy="508168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 y="2057400"/>
            <a:ext cx="5183188" cy="42233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FADA5A42-EE86-086B-E3DB-AFCFEFD78051}"/>
              </a:ext>
            </a:extLst>
          </p:cNvPr>
          <p:cNvSpPr>
            <a:spLocks noGrp="1"/>
          </p:cNvSpPr>
          <p:nvPr>
            <p:ph type="sldNum" sz="quarter" idx="10"/>
          </p:nvPr>
        </p:nvSpPr>
        <p:spPr>
          <a:xfrm>
            <a:off x="11706225" y="6280150"/>
            <a:ext cx="485775" cy="577850"/>
          </a:xfrm>
        </p:spPr>
        <p:txBody>
          <a:bodyPr/>
          <a:lstStyle>
            <a:lvl1pPr algn="ctr">
              <a:defRPr>
                <a:solidFill>
                  <a:schemeClr val="bg1"/>
                </a:solidFill>
              </a:defRPr>
            </a:lvl1pPr>
          </a:lstStyle>
          <a:p>
            <a:pPr>
              <a:defRPr/>
            </a:pPr>
            <a:fld id="{912616F5-4C6B-4CD1-9CD8-1C556A865CF1}" type="slidenum">
              <a:rPr lang="en-GB" altLang="en-US"/>
              <a:pPr>
                <a:defRPr/>
              </a:pPr>
              <a:t>‹#›</a:t>
            </a:fld>
            <a:endParaRPr lang="en-GB" altLang="en-US"/>
          </a:p>
        </p:txBody>
      </p:sp>
    </p:spTree>
    <p:extLst>
      <p:ext uri="{BB962C8B-B14F-4D97-AF65-F5344CB8AC3E}">
        <p14:creationId xmlns:p14="http://schemas.microsoft.com/office/powerpoint/2010/main" val="3875373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0" y="1673526"/>
            <a:ext cx="12192000" cy="4597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948A14AE-B6EE-2488-ADCF-207C3A57D156}"/>
              </a:ext>
            </a:extLst>
          </p:cNvPr>
          <p:cNvSpPr>
            <a:spLocks noGrp="1"/>
          </p:cNvSpPr>
          <p:nvPr>
            <p:ph type="sldNum" sz="quarter" idx="10"/>
          </p:nvPr>
        </p:nvSpPr>
        <p:spPr>
          <a:xfrm>
            <a:off x="11706225" y="6280150"/>
            <a:ext cx="485775" cy="577850"/>
          </a:xfrm>
        </p:spPr>
        <p:txBody>
          <a:bodyPr/>
          <a:lstStyle>
            <a:lvl1pPr algn="ctr">
              <a:defRPr>
                <a:solidFill>
                  <a:schemeClr val="bg1"/>
                </a:solidFill>
              </a:defRPr>
            </a:lvl1pPr>
          </a:lstStyle>
          <a:p>
            <a:pPr>
              <a:defRPr/>
            </a:pPr>
            <a:fld id="{8820473E-45C9-4DB0-A380-B741CDBE33E3}" type="slidenum">
              <a:rPr lang="en-GB" altLang="en-US"/>
              <a:pPr>
                <a:defRPr/>
              </a:pPr>
              <a:t>‹#›</a:t>
            </a:fld>
            <a:endParaRPr lang="en-GB" altLang="en-US"/>
          </a:p>
        </p:txBody>
      </p:sp>
    </p:spTree>
    <p:extLst>
      <p:ext uri="{BB962C8B-B14F-4D97-AF65-F5344CB8AC3E}">
        <p14:creationId xmlns:p14="http://schemas.microsoft.com/office/powerpoint/2010/main" val="764743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44407" y="1164564"/>
            <a:ext cx="2628900" cy="51154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 y="1164565"/>
            <a:ext cx="9480431" cy="5115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F436DBD5-20B7-4829-F33A-1D2E1759E49F}"/>
              </a:ext>
            </a:extLst>
          </p:cNvPr>
          <p:cNvSpPr>
            <a:spLocks noGrp="1"/>
          </p:cNvSpPr>
          <p:nvPr>
            <p:ph type="sldNum" sz="quarter" idx="10"/>
          </p:nvPr>
        </p:nvSpPr>
        <p:spPr>
          <a:xfrm>
            <a:off x="11706225" y="6280150"/>
            <a:ext cx="485775" cy="577850"/>
          </a:xfrm>
        </p:spPr>
        <p:txBody>
          <a:bodyPr/>
          <a:lstStyle>
            <a:lvl1pPr algn="ctr">
              <a:defRPr>
                <a:solidFill>
                  <a:schemeClr val="bg1"/>
                </a:solidFill>
              </a:defRPr>
            </a:lvl1pPr>
          </a:lstStyle>
          <a:p>
            <a:pPr>
              <a:defRPr/>
            </a:pPr>
            <a:fld id="{085D7FF9-4F1A-4288-B1FB-AED3047B3790}" type="slidenum">
              <a:rPr lang="en-GB" altLang="en-US"/>
              <a:pPr>
                <a:defRPr/>
              </a:pPr>
              <a:t>‹#›</a:t>
            </a:fld>
            <a:endParaRPr lang="en-GB" altLang="en-US"/>
          </a:p>
        </p:txBody>
      </p:sp>
    </p:spTree>
    <p:extLst>
      <p:ext uri="{BB962C8B-B14F-4D97-AF65-F5344CB8AC3E}">
        <p14:creationId xmlns:p14="http://schemas.microsoft.com/office/powerpoint/2010/main" val="2665855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45736-40D7-444F-845F-83126623B0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12" name="Straight Connector 11">
            <a:extLst>
              <a:ext uri="{FF2B5EF4-FFF2-40B4-BE49-F238E27FC236}">
                <a16:creationId xmlns:a16="http://schemas.microsoft.com/office/drawing/2014/main" id="{3740243D-7BA1-364B-8DC0-6FFD03B5260E}"/>
              </a:ext>
            </a:extLst>
          </p:cNvPr>
          <p:cNvCxnSpPr>
            <a:cxnSpLocks/>
          </p:cNvCxnSpPr>
          <p:nvPr userDrawn="1"/>
        </p:nvCxnSpPr>
        <p:spPr>
          <a:xfrm>
            <a:off x="827314" y="1056961"/>
            <a:ext cx="62906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B431AF6E-0B71-C24B-AE27-68949899AFC2}"/>
              </a:ext>
            </a:extLst>
          </p:cNvPr>
          <p:cNvSpPr>
            <a:spLocks noGrp="1"/>
          </p:cNvSpPr>
          <p:nvPr>
            <p:ph type="title" hasCustomPrompt="1"/>
          </p:nvPr>
        </p:nvSpPr>
        <p:spPr>
          <a:xfrm>
            <a:off x="750521" y="2335967"/>
            <a:ext cx="9900545" cy="1325563"/>
          </a:xfrm>
        </p:spPr>
        <p:txBody>
          <a:bodyPr>
            <a:noAutofit/>
          </a:bodyPr>
          <a:lstStyle>
            <a:lvl1pPr>
              <a:defRPr lang="en-US" sz="5400" b="1" kern="1200" dirty="0">
                <a:solidFill>
                  <a:schemeClr val="accent2"/>
                </a:solidFill>
                <a:latin typeface="Avenir Next LT Pro" panose="020B0504020202020204" pitchFamily="34" charset="77"/>
                <a:ea typeface="+mn-ea"/>
                <a:cs typeface="+mn-cs"/>
              </a:defRPr>
            </a:lvl1pPr>
          </a:lstStyle>
          <a:p>
            <a:r>
              <a:rPr lang="en-US"/>
              <a:t>CLICK TO EDIT MASTER TITLE STYLE</a:t>
            </a:r>
          </a:p>
        </p:txBody>
      </p:sp>
      <p:sp>
        <p:nvSpPr>
          <p:cNvPr id="19" name="Text Placeholder 17">
            <a:extLst>
              <a:ext uri="{FF2B5EF4-FFF2-40B4-BE49-F238E27FC236}">
                <a16:creationId xmlns:a16="http://schemas.microsoft.com/office/drawing/2014/main" id="{C55CE8A5-44C4-084C-B75C-D2E0C8FAF191}"/>
              </a:ext>
            </a:extLst>
          </p:cNvPr>
          <p:cNvSpPr>
            <a:spLocks noGrp="1"/>
          </p:cNvSpPr>
          <p:nvPr>
            <p:ph type="body" sz="quarter" idx="10" hasCustomPrompt="1"/>
          </p:nvPr>
        </p:nvSpPr>
        <p:spPr>
          <a:xfrm>
            <a:off x="750521" y="614535"/>
            <a:ext cx="3857625" cy="307777"/>
          </a:xfrm>
        </p:spPr>
        <p:txBody>
          <a:bodyPr>
            <a:noAutofit/>
          </a:bodyPr>
          <a:lstStyle>
            <a:lvl1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1pPr>
            <a:lvl2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2pPr>
            <a:lvl3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3pPr>
            <a:lvl4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4pPr>
            <a:lvl5pPr marL="0" indent="0" algn="l" defTabSz="914400" rtl="0" eaLnBrk="1" latinLnBrk="0" hangingPunct="1">
              <a:buNone/>
              <a:defRPr lang="en-US" sz="1400" b="1" kern="1200" dirty="0">
                <a:solidFill>
                  <a:schemeClr val="tx1">
                    <a:lumMod val="65000"/>
                    <a:lumOff val="35000"/>
                  </a:schemeClr>
                </a:solidFill>
                <a:latin typeface="Avenir Next LT Pro" panose="020B0504020202020204" pitchFamily="34" charset="77"/>
                <a:ea typeface="+mn-ea"/>
                <a:cs typeface="+mn-cs"/>
              </a:defRPr>
            </a:lvl5pPr>
          </a:lstStyle>
          <a:p>
            <a:pPr lvl="0"/>
            <a:r>
              <a:rPr lang="en-US"/>
              <a:t>MONTH XX, 2021</a:t>
            </a:r>
          </a:p>
        </p:txBody>
      </p:sp>
      <p:sp>
        <p:nvSpPr>
          <p:cNvPr id="22" name="Text Placeholder 17">
            <a:extLst>
              <a:ext uri="{FF2B5EF4-FFF2-40B4-BE49-F238E27FC236}">
                <a16:creationId xmlns:a16="http://schemas.microsoft.com/office/drawing/2014/main" id="{B2D5E9DE-5B95-094C-B1A3-A4FCFE375637}"/>
              </a:ext>
            </a:extLst>
          </p:cNvPr>
          <p:cNvSpPr>
            <a:spLocks noGrp="1"/>
          </p:cNvSpPr>
          <p:nvPr>
            <p:ph type="body" sz="quarter" idx="11" hasCustomPrompt="1"/>
          </p:nvPr>
        </p:nvSpPr>
        <p:spPr>
          <a:xfrm>
            <a:off x="750520" y="4933506"/>
            <a:ext cx="9900545" cy="307777"/>
          </a:xfrm>
        </p:spPr>
        <p:txBody>
          <a:bodyPr>
            <a:noAutofit/>
          </a:bodyPr>
          <a:lstStyle>
            <a:lvl1pPr marL="0" indent="0" algn="l" defTabSz="914400" rtl="0" eaLnBrk="1" latinLnBrk="0" hangingPunct="1">
              <a:buNone/>
              <a:defRPr lang="en-US" sz="2400" b="1" kern="1200" dirty="0">
                <a:solidFill>
                  <a:schemeClr val="tx1">
                    <a:lumMod val="65000"/>
                    <a:lumOff val="35000"/>
                  </a:schemeClr>
                </a:solidFill>
                <a:latin typeface="Avenir Next LT Pro" panose="020B0504020202020204" pitchFamily="34" charset="77"/>
                <a:ea typeface="+mn-ea"/>
                <a:cs typeface="+mn-cs"/>
              </a:defRPr>
            </a:lvl1pPr>
            <a:lvl2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2pPr>
            <a:lvl3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3pPr>
            <a:lvl4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4pPr>
            <a:lvl5pPr marL="0" indent="0" algn="l" defTabSz="914400" rtl="0" eaLnBrk="1" latinLnBrk="0" hangingPunct="1">
              <a:buNone/>
              <a:defRPr lang="en-US" sz="1400" b="1" kern="1200" dirty="0">
                <a:solidFill>
                  <a:schemeClr val="tx1">
                    <a:lumMod val="65000"/>
                    <a:lumOff val="35000"/>
                  </a:schemeClr>
                </a:solidFill>
                <a:latin typeface="Avenir Next LT Pro" panose="020B0504020202020204" pitchFamily="34" charset="77"/>
                <a:ea typeface="+mn-ea"/>
                <a:cs typeface="+mn-cs"/>
              </a:defRPr>
            </a:lvl5pPr>
          </a:lstStyle>
          <a:p>
            <a:pPr lvl="0"/>
            <a:r>
              <a:rPr lang="en-US"/>
              <a:t>SPEAKER NAME</a:t>
            </a:r>
          </a:p>
        </p:txBody>
      </p:sp>
      <p:sp>
        <p:nvSpPr>
          <p:cNvPr id="23" name="Text Placeholder 17">
            <a:extLst>
              <a:ext uri="{FF2B5EF4-FFF2-40B4-BE49-F238E27FC236}">
                <a16:creationId xmlns:a16="http://schemas.microsoft.com/office/drawing/2014/main" id="{A6A7DD34-F308-7A4E-A21A-4BF6BC85554B}"/>
              </a:ext>
            </a:extLst>
          </p:cNvPr>
          <p:cNvSpPr>
            <a:spLocks noGrp="1"/>
          </p:cNvSpPr>
          <p:nvPr>
            <p:ph type="body" sz="quarter" idx="12" hasCustomPrompt="1"/>
          </p:nvPr>
        </p:nvSpPr>
        <p:spPr>
          <a:xfrm>
            <a:off x="750519" y="5320151"/>
            <a:ext cx="9900545" cy="307777"/>
          </a:xfrm>
        </p:spPr>
        <p:txBody>
          <a:bodyPr>
            <a:noAutofit/>
          </a:bodyPr>
          <a:lstStyle>
            <a:lvl1pPr marL="0" indent="0" algn="l" defTabSz="914400" rtl="0" eaLnBrk="1" latinLnBrk="0" hangingPunct="1">
              <a:buNone/>
              <a:defRPr lang="en-US" sz="2400" kern="1200" dirty="0">
                <a:solidFill>
                  <a:schemeClr val="tx1">
                    <a:lumMod val="65000"/>
                    <a:lumOff val="35000"/>
                  </a:schemeClr>
                </a:solidFill>
                <a:latin typeface="Avenir Next LT Pro Light" panose="020B0304020202020204" pitchFamily="34" charset="77"/>
                <a:ea typeface="+mn-ea"/>
                <a:cs typeface="+mn-cs"/>
              </a:defRPr>
            </a:lvl1pPr>
            <a:lvl2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2pPr>
            <a:lvl3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3pPr>
            <a:lvl4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4pPr>
            <a:lvl5pPr marL="0" indent="0" algn="l" defTabSz="914400" rtl="0" eaLnBrk="1" latinLnBrk="0" hangingPunct="1">
              <a:buNone/>
              <a:defRPr lang="en-US" sz="1400" b="1" kern="1200" dirty="0">
                <a:solidFill>
                  <a:schemeClr val="tx1">
                    <a:lumMod val="65000"/>
                    <a:lumOff val="35000"/>
                  </a:schemeClr>
                </a:solidFill>
                <a:latin typeface="Avenir Next LT Pro" panose="020B0504020202020204" pitchFamily="34" charset="77"/>
                <a:ea typeface="+mn-ea"/>
                <a:cs typeface="+mn-cs"/>
              </a:defRPr>
            </a:lvl5pPr>
          </a:lstStyle>
          <a:p>
            <a:pPr lvl="0"/>
            <a:r>
              <a:rPr lang="en-US"/>
              <a:t>SPEAKER TITLE</a:t>
            </a:r>
          </a:p>
        </p:txBody>
      </p:sp>
      <p:sp>
        <p:nvSpPr>
          <p:cNvPr id="11" name="Text Placeholder 17">
            <a:extLst>
              <a:ext uri="{FF2B5EF4-FFF2-40B4-BE49-F238E27FC236}">
                <a16:creationId xmlns:a16="http://schemas.microsoft.com/office/drawing/2014/main" id="{FFF6A5CD-89AB-8B42-BCC9-09223BEDFDCE}"/>
              </a:ext>
            </a:extLst>
          </p:cNvPr>
          <p:cNvSpPr>
            <a:spLocks noGrp="1"/>
          </p:cNvSpPr>
          <p:nvPr>
            <p:ph type="body" sz="quarter" idx="13" hasCustomPrompt="1"/>
          </p:nvPr>
        </p:nvSpPr>
        <p:spPr>
          <a:xfrm>
            <a:off x="759583" y="3962400"/>
            <a:ext cx="9900545" cy="649879"/>
          </a:xfrm>
        </p:spPr>
        <p:txBody>
          <a:bodyPr>
            <a:noAutofit/>
          </a:bodyPr>
          <a:lstStyle>
            <a:lvl1pPr marL="0" indent="0" algn="l" defTabSz="914400" rtl="0" eaLnBrk="1" latinLnBrk="0" hangingPunct="1">
              <a:lnSpc>
                <a:spcPct val="100000"/>
              </a:lnSpc>
              <a:buNone/>
              <a:defRPr lang="en-US" sz="3200" kern="1200" dirty="0">
                <a:solidFill>
                  <a:schemeClr val="accent3"/>
                </a:solidFill>
                <a:latin typeface="Avenir Next LT Pro Light" panose="020B0304020202020204" pitchFamily="34" charset="77"/>
                <a:ea typeface="+mn-ea"/>
                <a:cs typeface="+mn-cs"/>
              </a:defRPr>
            </a:lvl1pPr>
            <a:lvl2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2pPr>
            <a:lvl3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3pPr>
            <a:lvl4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4pPr>
            <a:lvl5pPr marL="0" indent="0" algn="l" defTabSz="914400" rtl="0" eaLnBrk="1" latinLnBrk="0" hangingPunct="1">
              <a:buNone/>
              <a:defRPr lang="en-US" sz="1400" b="1" kern="1200" dirty="0">
                <a:solidFill>
                  <a:schemeClr val="tx1">
                    <a:lumMod val="65000"/>
                    <a:lumOff val="35000"/>
                  </a:schemeClr>
                </a:solidFill>
                <a:latin typeface="Avenir Next LT Pro" panose="020B0504020202020204" pitchFamily="34" charset="77"/>
                <a:ea typeface="+mn-ea"/>
                <a:cs typeface="+mn-cs"/>
              </a:defRPr>
            </a:lvl5pPr>
          </a:lstStyle>
          <a:p>
            <a:pPr lvl="0"/>
            <a:r>
              <a:rPr lang="en-US"/>
              <a:t>SUBTITLE</a:t>
            </a:r>
          </a:p>
        </p:txBody>
      </p:sp>
      <p:pic>
        <p:nvPicPr>
          <p:cNvPr id="14" name="Picture 13">
            <a:extLst>
              <a:ext uri="{FF2B5EF4-FFF2-40B4-BE49-F238E27FC236}">
                <a16:creationId xmlns:a16="http://schemas.microsoft.com/office/drawing/2014/main" id="{7BDC52FD-876A-4940-9E4C-5D8E14254A01}"/>
              </a:ext>
            </a:extLst>
          </p:cNvPr>
          <p:cNvPicPr>
            <a:picLocks noChangeAspect="1"/>
          </p:cNvPicPr>
          <p:nvPr userDrawn="1"/>
        </p:nvPicPr>
        <p:blipFill>
          <a:blip r:embed="rId3"/>
          <a:stretch>
            <a:fillRect/>
          </a:stretch>
        </p:blipFill>
        <p:spPr>
          <a:xfrm>
            <a:off x="10047462" y="614535"/>
            <a:ext cx="1558275" cy="1558275"/>
          </a:xfrm>
          <a:prstGeom prst="rect">
            <a:avLst/>
          </a:prstGeom>
        </p:spPr>
      </p:pic>
    </p:spTree>
    <p:extLst>
      <p:ext uri="{BB962C8B-B14F-4D97-AF65-F5344CB8AC3E}">
        <p14:creationId xmlns:p14="http://schemas.microsoft.com/office/powerpoint/2010/main" val="80537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D19DE58-A9B9-4B56-9704-277462D26E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12" name="Straight Connector 11">
            <a:extLst>
              <a:ext uri="{FF2B5EF4-FFF2-40B4-BE49-F238E27FC236}">
                <a16:creationId xmlns:a16="http://schemas.microsoft.com/office/drawing/2014/main" id="{3740243D-7BA1-364B-8DC0-6FFD03B5260E}"/>
              </a:ext>
            </a:extLst>
          </p:cNvPr>
          <p:cNvCxnSpPr>
            <a:cxnSpLocks/>
          </p:cNvCxnSpPr>
          <p:nvPr userDrawn="1"/>
        </p:nvCxnSpPr>
        <p:spPr>
          <a:xfrm>
            <a:off x="827314" y="1056961"/>
            <a:ext cx="62906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7">
            <a:extLst>
              <a:ext uri="{FF2B5EF4-FFF2-40B4-BE49-F238E27FC236}">
                <a16:creationId xmlns:a16="http://schemas.microsoft.com/office/drawing/2014/main" id="{C55CE8A5-44C4-084C-B75C-D2E0C8FAF191}"/>
              </a:ext>
            </a:extLst>
          </p:cNvPr>
          <p:cNvSpPr>
            <a:spLocks noGrp="1"/>
          </p:cNvSpPr>
          <p:nvPr>
            <p:ph type="body" sz="quarter" idx="10" hasCustomPrompt="1"/>
          </p:nvPr>
        </p:nvSpPr>
        <p:spPr>
          <a:xfrm>
            <a:off x="750521" y="614535"/>
            <a:ext cx="3857625" cy="307777"/>
          </a:xfrm>
        </p:spPr>
        <p:txBody>
          <a:bodyPr>
            <a:noAutofit/>
          </a:bodyPr>
          <a:lstStyle>
            <a:lvl1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1pPr>
            <a:lvl2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2pPr>
            <a:lvl3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3pPr>
            <a:lvl4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4pPr>
            <a:lvl5pPr marL="0" indent="0" algn="l" defTabSz="914400" rtl="0" eaLnBrk="1" latinLnBrk="0" hangingPunct="1">
              <a:buNone/>
              <a:defRPr lang="en-US" sz="1400" b="1" kern="1200" dirty="0">
                <a:solidFill>
                  <a:schemeClr val="tx1">
                    <a:lumMod val="65000"/>
                    <a:lumOff val="35000"/>
                  </a:schemeClr>
                </a:solidFill>
                <a:latin typeface="Avenir Next LT Pro" panose="020B0504020202020204" pitchFamily="34" charset="77"/>
                <a:ea typeface="+mn-ea"/>
                <a:cs typeface="+mn-cs"/>
              </a:defRPr>
            </a:lvl5pPr>
          </a:lstStyle>
          <a:p>
            <a:pPr lvl="0"/>
            <a:r>
              <a:rPr lang="en-US"/>
              <a:t>MONTH XX, 2021</a:t>
            </a:r>
          </a:p>
        </p:txBody>
      </p:sp>
      <p:sp>
        <p:nvSpPr>
          <p:cNvPr id="18" name="Text Placeholder 17">
            <a:extLst>
              <a:ext uri="{FF2B5EF4-FFF2-40B4-BE49-F238E27FC236}">
                <a16:creationId xmlns:a16="http://schemas.microsoft.com/office/drawing/2014/main" id="{FB9A061D-9745-9443-8921-EE11DD78ED6C}"/>
              </a:ext>
            </a:extLst>
          </p:cNvPr>
          <p:cNvSpPr>
            <a:spLocks noGrp="1"/>
          </p:cNvSpPr>
          <p:nvPr>
            <p:ph type="body" sz="quarter" idx="13" hasCustomPrompt="1"/>
          </p:nvPr>
        </p:nvSpPr>
        <p:spPr>
          <a:xfrm>
            <a:off x="759583" y="3363048"/>
            <a:ext cx="9900545" cy="1021059"/>
          </a:xfrm>
        </p:spPr>
        <p:txBody>
          <a:bodyPr>
            <a:noAutofit/>
          </a:bodyPr>
          <a:lstStyle>
            <a:lvl1pPr marL="0" indent="0" algn="l" defTabSz="914400" rtl="0" eaLnBrk="1" latinLnBrk="0" hangingPunct="1">
              <a:lnSpc>
                <a:spcPct val="100000"/>
              </a:lnSpc>
              <a:buNone/>
              <a:defRPr lang="en-US" sz="3200" kern="1200" dirty="0">
                <a:solidFill>
                  <a:schemeClr val="accent2"/>
                </a:solidFill>
                <a:latin typeface="Avenir Next LT Pro Light" panose="020B0304020202020204" pitchFamily="34" charset="77"/>
                <a:ea typeface="+mn-ea"/>
                <a:cs typeface="+mn-cs"/>
              </a:defRPr>
            </a:lvl1pPr>
            <a:lvl2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2pPr>
            <a:lvl3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3pPr>
            <a:lvl4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4pPr>
            <a:lvl5pPr marL="0" indent="0" algn="l" defTabSz="914400" rtl="0" eaLnBrk="1" latinLnBrk="0" hangingPunct="1">
              <a:buNone/>
              <a:defRPr lang="en-US" sz="1400" b="1" kern="1200" dirty="0">
                <a:solidFill>
                  <a:schemeClr val="tx1">
                    <a:lumMod val="65000"/>
                    <a:lumOff val="35000"/>
                  </a:schemeClr>
                </a:solidFill>
                <a:latin typeface="Avenir Next LT Pro" panose="020B0504020202020204" pitchFamily="34" charset="77"/>
                <a:ea typeface="+mn-ea"/>
                <a:cs typeface="+mn-cs"/>
              </a:defRPr>
            </a:lvl5pPr>
          </a:lstStyle>
          <a:p>
            <a:pPr lvl="0"/>
            <a:r>
              <a:rPr lang="en-US"/>
              <a:t>SUBTITLE</a:t>
            </a:r>
          </a:p>
        </p:txBody>
      </p:sp>
      <p:sp>
        <p:nvSpPr>
          <p:cNvPr id="24" name="Text Placeholder 17">
            <a:extLst>
              <a:ext uri="{FF2B5EF4-FFF2-40B4-BE49-F238E27FC236}">
                <a16:creationId xmlns:a16="http://schemas.microsoft.com/office/drawing/2014/main" id="{24FF62A1-899E-BA4C-8CDC-0B8E9453C985}"/>
              </a:ext>
            </a:extLst>
          </p:cNvPr>
          <p:cNvSpPr>
            <a:spLocks noGrp="1"/>
          </p:cNvSpPr>
          <p:nvPr>
            <p:ph type="body" sz="quarter" idx="11" hasCustomPrompt="1"/>
          </p:nvPr>
        </p:nvSpPr>
        <p:spPr>
          <a:xfrm>
            <a:off x="718457" y="4605922"/>
            <a:ext cx="9900545" cy="307777"/>
          </a:xfrm>
        </p:spPr>
        <p:txBody>
          <a:bodyPr>
            <a:noAutofit/>
          </a:bodyPr>
          <a:lstStyle>
            <a:lvl1pPr marL="0" indent="0" algn="l" defTabSz="914400" rtl="0" eaLnBrk="1" latinLnBrk="0" hangingPunct="1">
              <a:buNone/>
              <a:defRPr lang="en-US" sz="2400" b="1" kern="1200" dirty="0">
                <a:solidFill>
                  <a:schemeClr val="tx1">
                    <a:lumMod val="65000"/>
                    <a:lumOff val="35000"/>
                  </a:schemeClr>
                </a:solidFill>
                <a:latin typeface="Avenir Next LT Pro" panose="020B0504020202020204" pitchFamily="34" charset="77"/>
                <a:ea typeface="+mn-ea"/>
                <a:cs typeface="+mn-cs"/>
              </a:defRPr>
            </a:lvl1pPr>
            <a:lvl2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2pPr>
            <a:lvl3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3pPr>
            <a:lvl4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4pPr>
            <a:lvl5pPr marL="0" indent="0" algn="l" defTabSz="914400" rtl="0" eaLnBrk="1" latinLnBrk="0" hangingPunct="1">
              <a:buNone/>
              <a:defRPr lang="en-US" sz="1400" b="1" kern="1200" dirty="0">
                <a:solidFill>
                  <a:schemeClr val="tx1">
                    <a:lumMod val="65000"/>
                    <a:lumOff val="35000"/>
                  </a:schemeClr>
                </a:solidFill>
                <a:latin typeface="Avenir Next LT Pro" panose="020B0504020202020204" pitchFamily="34" charset="77"/>
                <a:ea typeface="+mn-ea"/>
                <a:cs typeface="+mn-cs"/>
              </a:defRPr>
            </a:lvl5pPr>
          </a:lstStyle>
          <a:p>
            <a:pPr lvl="0"/>
            <a:r>
              <a:rPr lang="en-US"/>
              <a:t>SPEAKER NAME</a:t>
            </a:r>
          </a:p>
        </p:txBody>
      </p:sp>
      <p:sp>
        <p:nvSpPr>
          <p:cNvPr id="25" name="Text Placeholder 17">
            <a:extLst>
              <a:ext uri="{FF2B5EF4-FFF2-40B4-BE49-F238E27FC236}">
                <a16:creationId xmlns:a16="http://schemas.microsoft.com/office/drawing/2014/main" id="{D7A64F2B-6407-B149-B965-3CD2B56DD0B9}"/>
              </a:ext>
            </a:extLst>
          </p:cNvPr>
          <p:cNvSpPr>
            <a:spLocks noGrp="1"/>
          </p:cNvSpPr>
          <p:nvPr>
            <p:ph type="body" sz="quarter" idx="12" hasCustomPrompt="1"/>
          </p:nvPr>
        </p:nvSpPr>
        <p:spPr>
          <a:xfrm>
            <a:off x="718456" y="4992567"/>
            <a:ext cx="9900545" cy="307777"/>
          </a:xfrm>
        </p:spPr>
        <p:txBody>
          <a:bodyPr>
            <a:noAutofit/>
          </a:bodyPr>
          <a:lstStyle>
            <a:lvl1pPr marL="0" indent="0" algn="l" defTabSz="914400" rtl="0" eaLnBrk="1" latinLnBrk="0" hangingPunct="1">
              <a:buNone/>
              <a:defRPr lang="en-US" sz="2400" kern="1200" dirty="0">
                <a:solidFill>
                  <a:schemeClr val="tx1">
                    <a:lumMod val="65000"/>
                    <a:lumOff val="35000"/>
                  </a:schemeClr>
                </a:solidFill>
                <a:latin typeface="Avenir Next LT Pro Light" panose="020B0304020202020204" pitchFamily="34" charset="77"/>
                <a:ea typeface="+mn-ea"/>
                <a:cs typeface="+mn-cs"/>
              </a:defRPr>
            </a:lvl1pPr>
            <a:lvl2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2pPr>
            <a:lvl3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3pPr>
            <a:lvl4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4pPr>
            <a:lvl5pPr marL="0" indent="0" algn="l" defTabSz="914400" rtl="0" eaLnBrk="1" latinLnBrk="0" hangingPunct="1">
              <a:buNone/>
              <a:defRPr lang="en-US" sz="1400" b="1" kern="1200" dirty="0">
                <a:solidFill>
                  <a:schemeClr val="tx1">
                    <a:lumMod val="65000"/>
                    <a:lumOff val="35000"/>
                  </a:schemeClr>
                </a:solidFill>
                <a:latin typeface="Avenir Next LT Pro" panose="020B0504020202020204" pitchFamily="34" charset="77"/>
                <a:ea typeface="+mn-ea"/>
                <a:cs typeface="+mn-cs"/>
              </a:defRPr>
            </a:lvl5pPr>
          </a:lstStyle>
          <a:p>
            <a:pPr lvl="0"/>
            <a:r>
              <a:rPr lang="en-US"/>
              <a:t>SPEAKER TITLE</a:t>
            </a:r>
          </a:p>
        </p:txBody>
      </p:sp>
      <p:sp>
        <p:nvSpPr>
          <p:cNvPr id="26" name="Title 3">
            <a:extLst>
              <a:ext uri="{FF2B5EF4-FFF2-40B4-BE49-F238E27FC236}">
                <a16:creationId xmlns:a16="http://schemas.microsoft.com/office/drawing/2014/main" id="{D3877A8F-1B6D-F64F-9D2F-F72BC58ADFC7}"/>
              </a:ext>
            </a:extLst>
          </p:cNvPr>
          <p:cNvSpPr>
            <a:spLocks noGrp="1"/>
          </p:cNvSpPr>
          <p:nvPr>
            <p:ph type="title" hasCustomPrompt="1"/>
          </p:nvPr>
        </p:nvSpPr>
        <p:spPr>
          <a:xfrm>
            <a:off x="746472" y="2605281"/>
            <a:ext cx="9900545" cy="757767"/>
          </a:xfrm>
        </p:spPr>
        <p:txBody>
          <a:bodyPr anchor="b">
            <a:normAutofit/>
          </a:bodyPr>
          <a:lstStyle>
            <a:lvl1pPr>
              <a:defRPr lang="en-US" sz="4800" b="1" kern="1200" dirty="0">
                <a:solidFill>
                  <a:schemeClr val="tx1">
                    <a:lumMod val="65000"/>
                    <a:lumOff val="35000"/>
                  </a:schemeClr>
                </a:solidFill>
                <a:latin typeface="Avenir Next LT Pro" panose="020B0504020202020204" pitchFamily="34" charset="77"/>
                <a:ea typeface="+mn-ea"/>
                <a:cs typeface="+mn-cs"/>
              </a:defRPr>
            </a:lvl1pPr>
          </a:lstStyle>
          <a:p>
            <a:r>
              <a:rPr lang="en-US"/>
              <a:t>Click to edit Master Title Style</a:t>
            </a:r>
          </a:p>
        </p:txBody>
      </p:sp>
      <p:pic>
        <p:nvPicPr>
          <p:cNvPr id="11" name="Picture 10">
            <a:extLst>
              <a:ext uri="{FF2B5EF4-FFF2-40B4-BE49-F238E27FC236}">
                <a16:creationId xmlns:a16="http://schemas.microsoft.com/office/drawing/2014/main" id="{7C3EE721-1191-4298-BFD0-9FE37F91C866}"/>
              </a:ext>
            </a:extLst>
          </p:cNvPr>
          <p:cNvPicPr>
            <a:picLocks noChangeAspect="1"/>
          </p:cNvPicPr>
          <p:nvPr userDrawn="1"/>
        </p:nvPicPr>
        <p:blipFill>
          <a:blip r:embed="rId3"/>
          <a:stretch>
            <a:fillRect/>
          </a:stretch>
        </p:blipFill>
        <p:spPr>
          <a:xfrm>
            <a:off x="10047462" y="614535"/>
            <a:ext cx="1558275" cy="1558275"/>
          </a:xfrm>
          <a:prstGeom prst="rect">
            <a:avLst/>
          </a:prstGeom>
        </p:spPr>
      </p:pic>
    </p:spTree>
    <p:extLst>
      <p:ext uri="{BB962C8B-B14F-4D97-AF65-F5344CB8AC3E}">
        <p14:creationId xmlns:p14="http://schemas.microsoft.com/office/powerpoint/2010/main" val="220408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581504D-4AFD-D549-892C-8DF5B7DD8645}"/>
              </a:ext>
            </a:extLst>
          </p:cNvPr>
          <p:cNvSpPr>
            <a:spLocks noGrp="1"/>
          </p:cNvSpPr>
          <p:nvPr>
            <p:ph type="dt" sz="half" idx="10"/>
          </p:nvPr>
        </p:nvSpPr>
        <p:spPr/>
        <p:txBody>
          <a:bodyPr/>
          <a:lstStyle/>
          <a:p>
            <a:endParaRPr lang="en-US"/>
          </a:p>
        </p:txBody>
      </p:sp>
      <p:sp>
        <p:nvSpPr>
          <p:cNvPr id="6" name="Rectangle 5">
            <a:extLst>
              <a:ext uri="{FF2B5EF4-FFF2-40B4-BE49-F238E27FC236}">
                <a16:creationId xmlns:a16="http://schemas.microsoft.com/office/drawing/2014/main" id="{41A1B006-B283-3143-8BDC-4907F76EDDB8}"/>
              </a:ext>
            </a:extLst>
          </p:cNvPr>
          <p:cNvSpPr/>
          <p:nvPr userDrawn="1"/>
        </p:nvSpPr>
        <p:spPr>
          <a:xfrm>
            <a:off x="1" y="0"/>
            <a:ext cx="12191999"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42FDEC3A-DFEC-FD4F-BBF7-402AA45CA6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0228" y="5222924"/>
            <a:ext cx="1137558" cy="113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ackground pattern&#10;&#10;Description automatically generated">
            <a:extLst>
              <a:ext uri="{FF2B5EF4-FFF2-40B4-BE49-F238E27FC236}">
                <a16:creationId xmlns:a16="http://schemas.microsoft.com/office/drawing/2014/main" id="{64A1B670-A5A9-2147-A30F-CC53A8B2130B}"/>
              </a:ext>
            </a:extLst>
          </p:cNvPr>
          <p:cNvPicPr>
            <a:picLocks noChangeAspect="1"/>
          </p:cNvPicPr>
          <p:nvPr userDrawn="1"/>
        </p:nvPicPr>
        <p:blipFill>
          <a:blip r:embed="rId3" cstate="email">
            <a:alphaModFix amt="81000"/>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11777143" flipH="1">
            <a:off x="5683258" y="-5160184"/>
            <a:ext cx="7120736" cy="13132504"/>
          </a:xfrm>
          <a:prstGeom prst="rect">
            <a:avLst/>
          </a:prstGeom>
        </p:spPr>
      </p:pic>
      <p:sp>
        <p:nvSpPr>
          <p:cNvPr id="11" name="Oval 8">
            <a:extLst>
              <a:ext uri="{FF2B5EF4-FFF2-40B4-BE49-F238E27FC236}">
                <a16:creationId xmlns:a16="http://schemas.microsoft.com/office/drawing/2014/main" id="{92597974-9D98-B34C-A28B-13F7BCAB163C}"/>
              </a:ext>
            </a:extLst>
          </p:cNvPr>
          <p:cNvSpPr/>
          <p:nvPr userDrawn="1"/>
        </p:nvSpPr>
        <p:spPr>
          <a:xfrm rot="21305045">
            <a:off x="7568373" y="-3792666"/>
            <a:ext cx="8596089" cy="13470124"/>
          </a:xfrm>
          <a:custGeom>
            <a:avLst/>
            <a:gdLst>
              <a:gd name="connsiteX0" fmla="*/ 0 w 7521677"/>
              <a:gd name="connsiteY0" fmla="*/ 6858000 h 13716000"/>
              <a:gd name="connsiteX1" fmla="*/ 3760839 w 7521677"/>
              <a:gd name="connsiteY1" fmla="*/ 0 h 13716000"/>
              <a:gd name="connsiteX2" fmla="*/ 7521678 w 7521677"/>
              <a:gd name="connsiteY2" fmla="*/ 6858000 h 13716000"/>
              <a:gd name="connsiteX3" fmla="*/ 3760839 w 7521677"/>
              <a:gd name="connsiteY3" fmla="*/ 13716000 h 13716000"/>
              <a:gd name="connsiteX4" fmla="*/ 0 w 7521677"/>
              <a:gd name="connsiteY4" fmla="*/ 6858000 h 13716000"/>
              <a:gd name="connsiteX0" fmla="*/ 0 w 8819536"/>
              <a:gd name="connsiteY0" fmla="*/ 9338898 h 13832047"/>
              <a:gd name="connsiteX1" fmla="*/ 5058697 w 8819536"/>
              <a:gd name="connsiteY1" fmla="*/ 32666 h 13832047"/>
              <a:gd name="connsiteX2" fmla="*/ 8819536 w 8819536"/>
              <a:gd name="connsiteY2" fmla="*/ 6890666 h 13832047"/>
              <a:gd name="connsiteX3" fmla="*/ 5058697 w 8819536"/>
              <a:gd name="connsiteY3" fmla="*/ 13748666 h 13832047"/>
              <a:gd name="connsiteX4" fmla="*/ 0 w 8819536"/>
              <a:gd name="connsiteY4" fmla="*/ 9338898 h 13832047"/>
              <a:gd name="connsiteX0" fmla="*/ 25564 w 8845100"/>
              <a:gd name="connsiteY0" fmla="*/ 4854917 h 9298452"/>
              <a:gd name="connsiteX1" fmla="*/ 3373448 w 8845100"/>
              <a:gd name="connsiteY1" fmla="*/ 740117 h 9298452"/>
              <a:gd name="connsiteX2" fmla="*/ 8845100 w 8845100"/>
              <a:gd name="connsiteY2" fmla="*/ 2406685 h 9298452"/>
              <a:gd name="connsiteX3" fmla="*/ 5084261 w 8845100"/>
              <a:gd name="connsiteY3" fmla="*/ 9264685 h 9298452"/>
              <a:gd name="connsiteX4" fmla="*/ 25564 w 8845100"/>
              <a:gd name="connsiteY4" fmla="*/ 4854917 h 9298452"/>
              <a:gd name="connsiteX0" fmla="*/ 4369 w 8823905"/>
              <a:gd name="connsiteY0" fmla="*/ 5273148 h 9717810"/>
              <a:gd name="connsiteX1" fmla="*/ 4266653 w 8823905"/>
              <a:gd name="connsiteY1" fmla="*/ 420929 h 9717810"/>
              <a:gd name="connsiteX2" fmla="*/ 8823905 w 8823905"/>
              <a:gd name="connsiteY2" fmla="*/ 2824916 h 9717810"/>
              <a:gd name="connsiteX3" fmla="*/ 5063066 w 8823905"/>
              <a:gd name="connsiteY3" fmla="*/ 9682916 h 9717810"/>
              <a:gd name="connsiteX4" fmla="*/ 4369 w 8823905"/>
              <a:gd name="connsiteY4" fmla="*/ 5273148 h 9717810"/>
              <a:gd name="connsiteX0" fmla="*/ 3195 w 8822731"/>
              <a:gd name="connsiteY0" fmla="*/ 7393606 h 11838268"/>
              <a:gd name="connsiteX1" fmla="*/ 4265479 w 8822731"/>
              <a:gd name="connsiteY1" fmla="*/ 2541387 h 11838268"/>
              <a:gd name="connsiteX2" fmla="*/ 8822731 w 8822731"/>
              <a:gd name="connsiteY2" fmla="*/ 4945374 h 11838268"/>
              <a:gd name="connsiteX3" fmla="*/ 5061892 w 8822731"/>
              <a:gd name="connsiteY3" fmla="*/ 11803374 h 11838268"/>
              <a:gd name="connsiteX4" fmla="*/ 3195 w 8822731"/>
              <a:gd name="connsiteY4" fmla="*/ 7393606 h 11838268"/>
              <a:gd name="connsiteX0" fmla="*/ 273771 w 9093307"/>
              <a:gd name="connsiteY0" fmla="*/ 7393606 h 11842649"/>
              <a:gd name="connsiteX1" fmla="*/ 4536055 w 9093307"/>
              <a:gd name="connsiteY1" fmla="*/ 2541387 h 11842649"/>
              <a:gd name="connsiteX2" fmla="*/ 9093307 w 9093307"/>
              <a:gd name="connsiteY2" fmla="*/ 4945374 h 11842649"/>
              <a:gd name="connsiteX3" fmla="*/ 5332468 w 9093307"/>
              <a:gd name="connsiteY3" fmla="*/ 11803374 h 11842649"/>
              <a:gd name="connsiteX4" fmla="*/ 273771 w 9093307"/>
              <a:gd name="connsiteY4" fmla="*/ 7393606 h 11842649"/>
              <a:gd name="connsiteX0" fmla="*/ 848670 w 9668206"/>
              <a:gd name="connsiteY0" fmla="*/ 7393606 h 11699593"/>
              <a:gd name="connsiteX1" fmla="*/ 5110954 w 9668206"/>
              <a:gd name="connsiteY1" fmla="*/ 2541387 h 11699593"/>
              <a:gd name="connsiteX2" fmla="*/ 9668206 w 9668206"/>
              <a:gd name="connsiteY2" fmla="*/ 4945374 h 11699593"/>
              <a:gd name="connsiteX3" fmla="*/ 837386 w 9668206"/>
              <a:gd name="connsiteY3" fmla="*/ 11663531 h 11699593"/>
              <a:gd name="connsiteX4" fmla="*/ 848670 w 9668206"/>
              <a:gd name="connsiteY4" fmla="*/ 7393606 h 11699593"/>
              <a:gd name="connsiteX0" fmla="*/ 809107 w 9701601"/>
              <a:gd name="connsiteY0" fmla="*/ 5360073 h 9588032"/>
              <a:gd name="connsiteX1" fmla="*/ 5144349 w 9701601"/>
              <a:gd name="connsiteY1" fmla="*/ 426756 h 9588032"/>
              <a:gd name="connsiteX2" fmla="*/ 9701601 w 9701601"/>
              <a:gd name="connsiteY2" fmla="*/ 2830743 h 9588032"/>
              <a:gd name="connsiteX3" fmla="*/ 870781 w 9701601"/>
              <a:gd name="connsiteY3" fmla="*/ 9548900 h 9588032"/>
              <a:gd name="connsiteX4" fmla="*/ 809107 w 9701601"/>
              <a:gd name="connsiteY4" fmla="*/ 5360073 h 9588032"/>
              <a:gd name="connsiteX0" fmla="*/ 2134538 w 11027032"/>
              <a:gd name="connsiteY0" fmla="*/ 5360073 h 9602688"/>
              <a:gd name="connsiteX1" fmla="*/ 6469780 w 11027032"/>
              <a:gd name="connsiteY1" fmla="*/ 426756 h 9602688"/>
              <a:gd name="connsiteX2" fmla="*/ 11027032 w 11027032"/>
              <a:gd name="connsiteY2" fmla="*/ 2830743 h 9602688"/>
              <a:gd name="connsiteX3" fmla="*/ 2196212 w 11027032"/>
              <a:gd name="connsiteY3" fmla="*/ 9548900 h 9602688"/>
              <a:gd name="connsiteX4" fmla="*/ 2134538 w 11027032"/>
              <a:gd name="connsiteY4" fmla="*/ 5360073 h 9602688"/>
              <a:gd name="connsiteX0" fmla="*/ 758449 w 9650943"/>
              <a:gd name="connsiteY0" fmla="*/ 5269562 h 9497256"/>
              <a:gd name="connsiteX1" fmla="*/ 4106040 w 9650943"/>
              <a:gd name="connsiteY1" fmla="*/ 480148 h 9497256"/>
              <a:gd name="connsiteX2" fmla="*/ 9650943 w 9650943"/>
              <a:gd name="connsiteY2" fmla="*/ 2740232 h 9497256"/>
              <a:gd name="connsiteX3" fmla="*/ 820123 w 9650943"/>
              <a:gd name="connsiteY3" fmla="*/ 9458389 h 9497256"/>
              <a:gd name="connsiteX4" fmla="*/ 758449 w 9650943"/>
              <a:gd name="connsiteY4" fmla="*/ 5269562 h 9497256"/>
              <a:gd name="connsiteX0" fmla="*/ 758449 w 9650943"/>
              <a:gd name="connsiteY0" fmla="*/ 6888020 h 11115714"/>
              <a:gd name="connsiteX1" fmla="*/ 4106040 w 9650943"/>
              <a:gd name="connsiteY1" fmla="*/ 2098606 h 11115714"/>
              <a:gd name="connsiteX2" fmla="*/ 9650943 w 9650943"/>
              <a:gd name="connsiteY2" fmla="*/ 4358690 h 11115714"/>
              <a:gd name="connsiteX3" fmla="*/ 820123 w 9650943"/>
              <a:gd name="connsiteY3" fmla="*/ 11076847 h 11115714"/>
              <a:gd name="connsiteX4" fmla="*/ 758449 w 9650943"/>
              <a:gd name="connsiteY4" fmla="*/ 6888020 h 1111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0943" h="11115714">
                <a:moveTo>
                  <a:pt x="758449" y="6888020"/>
                </a:moveTo>
                <a:cubicBezTo>
                  <a:pt x="1306102" y="5391647"/>
                  <a:pt x="3976581" y="6221792"/>
                  <a:pt x="4106040" y="2098606"/>
                </a:cubicBezTo>
                <a:cubicBezTo>
                  <a:pt x="4235499" y="-2024580"/>
                  <a:pt x="9650943" y="571121"/>
                  <a:pt x="9650943" y="4358690"/>
                </a:cubicBezTo>
                <a:cubicBezTo>
                  <a:pt x="9650943" y="8146259"/>
                  <a:pt x="2302205" y="10655292"/>
                  <a:pt x="820123" y="11076847"/>
                </a:cubicBezTo>
                <a:cubicBezTo>
                  <a:pt x="-661959" y="11498402"/>
                  <a:pt x="210796" y="8384394"/>
                  <a:pt x="758449" y="68880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6263D83-07AC-A04A-8627-44CB6718B173}"/>
              </a:ext>
            </a:extLst>
          </p:cNvPr>
          <p:cNvSpPr>
            <a:spLocks noGrp="1"/>
          </p:cNvSpPr>
          <p:nvPr>
            <p:ph type="title" hasCustomPrompt="1"/>
          </p:nvPr>
        </p:nvSpPr>
        <p:spPr>
          <a:xfrm>
            <a:off x="750521" y="1924761"/>
            <a:ext cx="7595193" cy="1325563"/>
          </a:xfrm>
        </p:spPr>
        <p:txBody>
          <a:bodyPr>
            <a:noAutofit/>
          </a:bodyPr>
          <a:lstStyle>
            <a:lvl1pPr>
              <a:defRPr lang="en-US" sz="7200" b="1" kern="1200" dirty="0">
                <a:solidFill>
                  <a:schemeClr val="bg1"/>
                </a:solidFill>
                <a:latin typeface="Avenir Next LT Pro" panose="020B0504020202020204" pitchFamily="34" charset="77"/>
                <a:ea typeface="+mn-ea"/>
                <a:cs typeface="+mn-cs"/>
              </a:defRPr>
            </a:lvl1pPr>
          </a:lstStyle>
          <a:p>
            <a:r>
              <a:rPr lang="en-US"/>
              <a:t>DIVIDER TITLE</a:t>
            </a:r>
          </a:p>
        </p:txBody>
      </p:sp>
      <p:sp>
        <p:nvSpPr>
          <p:cNvPr id="15" name="Text Placeholder 17">
            <a:extLst>
              <a:ext uri="{FF2B5EF4-FFF2-40B4-BE49-F238E27FC236}">
                <a16:creationId xmlns:a16="http://schemas.microsoft.com/office/drawing/2014/main" id="{82FCEA93-94AD-9B4F-B803-618E4B38EB10}"/>
              </a:ext>
            </a:extLst>
          </p:cNvPr>
          <p:cNvSpPr>
            <a:spLocks noGrp="1"/>
          </p:cNvSpPr>
          <p:nvPr>
            <p:ph type="body" sz="quarter" idx="13" hasCustomPrompt="1"/>
          </p:nvPr>
        </p:nvSpPr>
        <p:spPr>
          <a:xfrm>
            <a:off x="750521" y="3571047"/>
            <a:ext cx="7595193" cy="548145"/>
          </a:xfrm>
        </p:spPr>
        <p:txBody>
          <a:bodyPr>
            <a:noAutofit/>
          </a:bodyPr>
          <a:lstStyle>
            <a:lvl1pPr marL="0" indent="0" algn="l" defTabSz="914400" rtl="0" eaLnBrk="1" latinLnBrk="0" hangingPunct="1">
              <a:lnSpc>
                <a:spcPct val="100000"/>
              </a:lnSpc>
              <a:buNone/>
              <a:defRPr lang="en-US" sz="3200" kern="1200" dirty="0">
                <a:solidFill>
                  <a:schemeClr val="bg1"/>
                </a:solidFill>
                <a:latin typeface="Avenir Next LT Pro Light" panose="020B0304020202020204" pitchFamily="34" charset="77"/>
                <a:ea typeface="+mn-ea"/>
                <a:cs typeface="+mn-cs"/>
              </a:defRPr>
            </a:lvl1pPr>
            <a:lvl2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2pPr>
            <a:lvl3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3pPr>
            <a:lvl4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4pPr>
            <a:lvl5pPr marL="0" indent="0" algn="l" defTabSz="914400" rtl="0" eaLnBrk="1" latinLnBrk="0" hangingPunct="1">
              <a:buNone/>
              <a:defRPr lang="en-US" sz="1400" b="1" kern="1200" dirty="0">
                <a:solidFill>
                  <a:schemeClr val="tx1">
                    <a:lumMod val="65000"/>
                    <a:lumOff val="35000"/>
                  </a:schemeClr>
                </a:solidFill>
                <a:latin typeface="Avenir Next LT Pro" panose="020B0504020202020204" pitchFamily="34" charset="77"/>
                <a:ea typeface="+mn-ea"/>
                <a:cs typeface="+mn-cs"/>
              </a:defRPr>
            </a:lvl5pPr>
          </a:lstStyle>
          <a:p>
            <a:pPr lvl="0"/>
            <a:r>
              <a:rPr lang="en-US"/>
              <a:t>SUBTITLE</a:t>
            </a:r>
          </a:p>
        </p:txBody>
      </p:sp>
    </p:spTree>
    <p:extLst>
      <p:ext uri="{BB962C8B-B14F-4D97-AF65-F5344CB8AC3E}">
        <p14:creationId xmlns:p14="http://schemas.microsoft.com/office/powerpoint/2010/main" val="350051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581504D-4AFD-D549-892C-8DF5B7DD8645}"/>
              </a:ext>
            </a:extLst>
          </p:cNvPr>
          <p:cNvSpPr>
            <a:spLocks noGrp="1"/>
          </p:cNvSpPr>
          <p:nvPr>
            <p:ph type="dt" sz="half" idx="10"/>
          </p:nvPr>
        </p:nvSpPr>
        <p:spPr/>
        <p:txBody>
          <a:bodyPr/>
          <a:lstStyle/>
          <a:p>
            <a:endParaRPr lang="en-US"/>
          </a:p>
        </p:txBody>
      </p:sp>
      <p:sp>
        <p:nvSpPr>
          <p:cNvPr id="6" name="Rectangle 5">
            <a:extLst>
              <a:ext uri="{FF2B5EF4-FFF2-40B4-BE49-F238E27FC236}">
                <a16:creationId xmlns:a16="http://schemas.microsoft.com/office/drawing/2014/main" id="{41A1B006-B283-3143-8BDC-4907F76EDDB8}"/>
              </a:ext>
            </a:extLst>
          </p:cNvPr>
          <p:cNvSpPr/>
          <p:nvPr userDrawn="1"/>
        </p:nvSpPr>
        <p:spPr>
          <a:xfrm>
            <a:off x="1" y="0"/>
            <a:ext cx="12191999" cy="6858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42FDEC3A-DFEC-FD4F-BBF7-402AA45CA6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0228" y="5222924"/>
            <a:ext cx="1137558" cy="113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ackground pattern&#10;&#10;Description automatically generated">
            <a:extLst>
              <a:ext uri="{FF2B5EF4-FFF2-40B4-BE49-F238E27FC236}">
                <a16:creationId xmlns:a16="http://schemas.microsoft.com/office/drawing/2014/main" id="{64A1B670-A5A9-2147-A30F-CC53A8B2130B}"/>
              </a:ext>
            </a:extLst>
          </p:cNvPr>
          <p:cNvPicPr>
            <a:picLocks noChangeAspect="1"/>
          </p:cNvPicPr>
          <p:nvPr userDrawn="1"/>
        </p:nvPicPr>
        <p:blipFill>
          <a:blip r:embed="rId3" cstate="email">
            <a:alphaModFix amt="81000"/>
            <a:duotone>
              <a:prstClr val="black"/>
              <a:srgbClr val="A0CC5E">
                <a:tint val="45000"/>
                <a:satMod val="400000"/>
              </a:srgbClr>
            </a:duotone>
            <a:extLst>
              <a:ext uri="{28A0092B-C50C-407E-A947-70E740481C1C}">
                <a14:useLocalDpi xmlns:a14="http://schemas.microsoft.com/office/drawing/2010/main"/>
              </a:ext>
            </a:extLst>
          </a:blip>
          <a:stretch>
            <a:fillRect/>
          </a:stretch>
        </p:blipFill>
        <p:spPr>
          <a:xfrm rot="11777143" flipH="1">
            <a:off x="5683258" y="-5160184"/>
            <a:ext cx="7120736" cy="13132504"/>
          </a:xfrm>
          <a:prstGeom prst="rect">
            <a:avLst/>
          </a:prstGeom>
        </p:spPr>
      </p:pic>
      <p:sp>
        <p:nvSpPr>
          <p:cNvPr id="11" name="Oval 8">
            <a:extLst>
              <a:ext uri="{FF2B5EF4-FFF2-40B4-BE49-F238E27FC236}">
                <a16:creationId xmlns:a16="http://schemas.microsoft.com/office/drawing/2014/main" id="{92597974-9D98-B34C-A28B-13F7BCAB163C}"/>
              </a:ext>
            </a:extLst>
          </p:cNvPr>
          <p:cNvSpPr/>
          <p:nvPr userDrawn="1"/>
        </p:nvSpPr>
        <p:spPr>
          <a:xfrm rot="21305045">
            <a:off x="7568373" y="-3792666"/>
            <a:ext cx="8596089" cy="13470124"/>
          </a:xfrm>
          <a:custGeom>
            <a:avLst/>
            <a:gdLst>
              <a:gd name="connsiteX0" fmla="*/ 0 w 7521677"/>
              <a:gd name="connsiteY0" fmla="*/ 6858000 h 13716000"/>
              <a:gd name="connsiteX1" fmla="*/ 3760839 w 7521677"/>
              <a:gd name="connsiteY1" fmla="*/ 0 h 13716000"/>
              <a:gd name="connsiteX2" fmla="*/ 7521678 w 7521677"/>
              <a:gd name="connsiteY2" fmla="*/ 6858000 h 13716000"/>
              <a:gd name="connsiteX3" fmla="*/ 3760839 w 7521677"/>
              <a:gd name="connsiteY3" fmla="*/ 13716000 h 13716000"/>
              <a:gd name="connsiteX4" fmla="*/ 0 w 7521677"/>
              <a:gd name="connsiteY4" fmla="*/ 6858000 h 13716000"/>
              <a:gd name="connsiteX0" fmla="*/ 0 w 8819536"/>
              <a:gd name="connsiteY0" fmla="*/ 9338898 h 13832047"/>
              <a:gd name="connsiteX1" fmla="*/ 5058697 w 8819536"/>
              <a:gd name="connsiteY1" fmla="*/ 32666 h 13832047"/>
              <a:gd name="connsiteX2" fmla="*/ 8819536 w 8819536"/>
              <a:gd name="connsiteY2" fmla="*/ 6890666 h 13832047"/>
              <a:gd name="connsiteX3" fmla="*/ 5058697 w 8819536"/>
              <a:gd name="connsiteY3" fmla="*/ 13748666 h 13832047"/>
              <a:gd name="connsiteX4" fmla="*/ 0 w 8819536"/>
              <a:gd name="connsiteY4" fmla="*/ 9338898 h 13832047"/>
              <a:gd name="connsiteX0" fmla="*/ 25564 w 8845100"/>
              <a:gd name="connsiteY0" fmla="*/ 4854917 h 9298452"/>
              <a:gd name="connsiteX1" fmla="*/ 3373448 w 8845100"/>
              <a:gd name="connsiteY1" fmla="*/ 740117 h 9298452"/>
              <a:gd name="connsiteX2" fmla="*/ 8845100 w 8845100"/>
              <a:gd name="connsiteY2" fmla="*/ 2406685 h 9298452"/>
              <a:gd name="connsiteX3" fmla="*/ 5084261 w 8845100"/>
              <a:gd name="connsiteY3" fmla="*/ 9264685 h 9298452"/>
              <a:gd name="connsiteX4" fmla="*/ 25564 w 8845100"/>
              <a:gd name="connsiteY4" fmla="*/ 4854917 h 9298452"/>
              <a:gd name="connsiteX0" fmla="*/ 4369 w 8823905"/>
              <a:gd name="connsiteY0" fmla="*/ 5273148 h 9717810"/>
              <a:gd name="connsiteX1" fmla="*/ 4266653 w 8823905"/>
              <a:gd name="connsiteY1" fmla="*/ 420929 h 9717810"/>
              <a:gd name="connsiteX2" fmla="*/ 8823905 w 8823905"/>
              <a:gd name="connsiteY2" fmla="*/ 2824916 h 9717810"/>
              <a:gd name="connsiteX3" fmla="*/ 5063066 w 8823905"/>
              <a:gd name="connsiteY3" fmla="*/ 9682916 h 9717810"/>
              <a:gd name="connsiteX4" fmla="*/ 4369 w 8823905"/>
              <a:gd name="connsiteY4" fmla="*/ 5273148 h 9717810"/>
              <a:gd name="connsiteX0" fmla="*/ 3195 w 8822731"/>
              <a:gd name="connsiteY0" fmla="*/ 7393606 h 11838268"/>
              <a:gd name="connsiteX1" fmla="*/ 4265479 w 8822731"/>
              <a:gd name="connsiteY1" fmla="*/ 2541387 h 11838268"/>
              <a:gd name="connsiteX2" fmla="*/ 8822731 w 8822731"/>
              <a:gd name="connsiteY2" fmla="*/ 4945374 h 11838268"/>
              <a:gd name="connsiteX3" fmla="*/ 5061892 w 8822731"/>
              <a:gd name="connsiteY3" fmla="*/ 11803374 h 11838268"/>
              <a:gd name="connsiteX4" fmla="*/ 3195 w 8822731"/>
              <a:gd name="connsiteY4" fmla="*/ 7393606 h 11838268"/>
              <a:gd name="connsiteX0" fmla="*/ 273771 w 9093307"/>
              <a:gd name="connsiteY0" fmla="*/ 7393606 h 11842649"/>
              <a:gd name="connsiteX1" fmla="*/ 4536055 w 9093307"/>
              <a:gd name="connsiteY1" fmla="*/ 2541387 h 11842649"/>
              <a:gd name="connsiteX2" fmla="*/ 9093307 w 9093307"/>
              <a:gd name="connsiteY2" fmla="*/ 4945374 h 11842649"/>
              <a:gd name="connsiteX3" fmla="*/ 5332468 w 9093307"/>
              <a:gd name="connsiteY3" fmla="*/ 11803374 h 11842649"/>
              <a:gd name="connsiteX4" fmla="*/ 273771 w 9093307"/>
              <a:gd name="connsiteY4" fmla="*/ 7393606 h 11842649"/>
              <a:gd name="connsiteX0" fmla="*/ 848670 w 9668206"/>
              <a:gd name="connsiteY0" fmla="*/ 7393606 h 11699593"/>
              <a:gd name="connsiteX1" fmla="*/ 5110954 w 9668206"/>
              <a:gd name="connsiteY1" fmla="*/ 2541387 h 11699593"/>
              <a:gd name="connsiteX2" fmla="*/ 9668206 w 9668206"/>
              <a:gd name="connsiteY2" fmla="*/ 4945374 h 11699593"/>
              <a:gd name="connsiteX3" fmla="*/ 837386 w 9668206"/>
              <a:gd name="connsiteY3" fmla="*/ 11663531 h 11699593"/>
              <a:gd name="connsiteX4" fmla="*/ 848670 w 9668206"/>
              <a:gd name="connsiteY4" fmla="*/ 7393606 h 11699593"/>
              <a:gd name="connsiteX0" fmla="*/ 809107 w 9701601"/>
              <a:gd name="connsiteY0" fmla="*/ 5360073 h 9588032"/>
              <a:gd name="connsiteX1" fmla="*/ 5144349 w 9701601"/>
              <a:gd name="connsiteY1" fmla="*/ 426756 h 9588032"/>
              <a:gd name="connsiteX2" fmla="*/ 9701601 w 9701601"/>
              <a:gd name="connsiteY2" fmla="*/ 2830743 h 9588032"/>
              <a:gd name="connsiteX3" fmla="*/ 870781 w 9701601"/>
              <a:gd name="connsiteY3" fmla="*/ 9548900 h 9588032"/>
              <a:gd name="connsiteX4" fmla="*/ 809107 w 9701601"/>
              <a:gd name="connsiteY4" fmla="*/ 5360073 h 9588032"/>
              <a:gd name="connsiteX0" fmla="*/ 2134538 w 11027032"/>
              <a:gd name="connsiteY0" fmla="*/ 5360073 h 9602688"/>
              <a:gd name="connsiteX1" fmla="*/ 6469780 w 11027032"/>
              <a:gd name="connsiteY1" fmla="*/ 426756 h 9602688"/>
              <a:gd name="connsiteX2" fmla="*/ 11027032 w 11027032"/>
              <a:gd name="connsiteY2" fmla="*/ 2830743 h 9602688"/>
              <a:gd name="connsiteX3" fmla="*/ 2196212 w 11027032"/>
              <a:gd name="connsiteY3" fmla="*/ 9548900 h 9602688"/>
              <a:gd name="connsiteX4" fmla="*/ 2134538 w 11027032"/>
              <a:gd name="connsiteY4" fmla="*/ 5360073 h 9602688"/>
              <a:gd name="connsiteX0" fmla="*/ 758449 w 9650943"/>
              <a:gd name="connsiteY0" fmla="*/ 5269562 h 9497256"/>
              <a:gd name="connsiteX1" fmla="*/ 4106040 w 9650943"/>
              <a:gd name="connsiteY1" fmla="*/ 480148 h 9497256"/>
              <a:gd name="connsiteX2" fmla="*/ 9650943 w 9650943"/>
              <a:gd name="connsiteY2" fmla="*/ 2740232 h 9497256"/>
              <a:gd name="connsiteX3" fmla="*/ 820123 w 9650943"/>
              <a:gd name="connsiteY3" fmla="*/ 9458389 h 9497256"/>
              <a:gd name="connsiteX4" fmla="*/ 758449 w 9650943"/>
              <a:gd name="connsiteY4" fmla="*/ 5269562 h 9497256"/>
              <a:gd name="connsiteX0" fmla="*/ 758449 w 9650943"/>
              <a:gd name="connsiteY0" fmla="*/ 6888020 h 11115714"/>
              <a:gd name="connsiteX1" fmla="*/ 4106040 w 9650943"/>
              <a:gd name="connsiteY1" fmla="*/ 2098606 h 11115714"/>
              <a:gd name="connsiteX2" fmla="*/ 9650943 w 9650943"/>
              <a:gd name="connsiteY2" fmla="*/ 4358690 h 11115714"/>
              <a:gd name="connsiteX3" fmla="*/ 820123 w 9650943"/>
              <a:gd name="connsiteY3" fmla="*/ 11076847 h 11115714"/>
              <a:gd name="connsiteX4" fmla="*/ 758449 w 9650943"/>
              <a:gd name="connsiteY4" fmla="*/ 6888020 h 1111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0943" h="11115714">
                <a:moveTo>
                  <a:pt x="758449" y="6888020"/>
                </a:moveTo>
                <a:cubicBezTo>
                  <a:pt x="1306102" y="5391647"/>
                  <a:pt x="3976581" y="6221792"/>
                  <a:pt x="4106040" y="2098606"/>
                </a:cubicBezTo>
                <a:cubicBezTo>
                  <a:pt x="4235499" y="-2024580"/>
                  <a:pt x="9650943" y="571121"/>
                  <a:pt x="9650943" y="4358690"/>
                </a:cubicBezTo>
                <a:cubicBezTo>
                  <a:pt x="9650943" y="8146259"/>
                  <a:pt x="2302205" y="10655292"/>
                  <a:pt x="820123" y="11076847"/>
                </a:cubicBezTo>
                <a:cubicBezTo>
                  <a:pt x="-661959" y="11498402"/>
                  <a:pt x="210796" y="8384394"/>
                  <a:pt x="758449" y="68880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6263D83-07AC-A04A-8627-44CB6718B173}"/>
              </a:ext>
            </a:extLst>
          </p:cNvPr>
          <p:cNvSpPr>
            <a:spLocks noGrp="1"/>
          </p:cNvSpPr>
          <p:nvPr>
            <p:ph type="title" hasCustomPrompt="1"/>
          </p:nvPr>
        </p:nvSpPr>
        <p:spPr>
          <a:xfrm>
            <a:off x="750521" y="1924761"/>
            <a:ext cx="7595193" cy="1325563"/>
          </a:xfrm>
        </p:spPr>
        <p:txBody>
          <a:bodyPr>
            <a:noAutofit/>
          </a:bodyPr>
          <a:lstStyle>
            <a:lvl1pPr>
              <a:defRPr lang="en-US" sz="7200" b="1" kern="1200" dirty="0">
                <a:solidFill>
                  <a:schemeClr val="bg1"/>
                </a:solidFill>
                <a:latin typeface="Avenir Next LT Pro" panose="020B0504020202020204" pitchFamily="34" charset="77"/>
                <a:ea typeface="+mn-ea"/>
                <a:cs typeface="+mn-cs"/>
              </a:defRPr>
            </a:lvl1pPr>
          </a:lstStyle>
          <a:p>
            <a:r>
              <a:rPr lang="en-US"/>
              <a:t>DIVIDER TITLE</a:t>
            </a:r>
          </a:p>
        </p:txBody>
      </p:sp>
      <p:sp>
        <p:nvSpPr>
          <p:cNvPr id="15" name="Text Placeholder 17">
            <a:extLst>
              <a:ext uri="{FF2B5EF4-FFF2-40B4-BE49-F238E27FC236}">
                <a16:creationId xmlns:a16="http://schemas.microsoft.com/office/drawing/2014/main" id="{82FCEA93-94AD-9B4F-B803-618E4B38EB10}"/>
              </a:ext>
            </a:extLst>
          </p:cNvPr>
          <p:cNvSpPr>
            <a:spLocks noGrp="1"/>
          </p:cNvSpPr>
          <p:nvPr>
            <p:ph type="body" sz="quarter" idx="13" hasCustomPrompt="1"/>
          </p:nvPr>
        </p:nvSpPr>
        <p:spPr>
          <a:xfrm>
            <a:off x="750521" y="3571047"/>
            <a:ext cx="7595193" cy="548145"/>
          </a:xfrm>
        </p:spPr>
        <p:txBody>
          <a:bodyPr>
            <a:noAutofit/>
          </a:bodyPr>
          <a:lstStyle>
            <a:lvl1pPr marL="0" indent="0" algn="l" defTabSz="914400" rtl="0" eaLnBrk="1" latinLnBrk="0" hangingPunct="1">
              <a:lnSpc>
                <a:spcPct val="100000"/>
              </a:lnSpc>
              <a:buNone/>
              <a:defRPr lang="en-US" sz="3200" kern="1200" dirty="0">
                <a:solidFill>
                  <a:schemeClr val="bg1"/>
                </a:solidFill>
                <a:latin typeface="Avenir Next LT Pro Light" panose="020B0304020202020204" pitchFamily="34" charset="77"/>
                <a:ea typeface="+mn-ea"/>
                <a:cs typeface="+mn-cs"/>
              </a:defRPr>
            </a:lvl1pPr>
            <a:lvl2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2pPr>
            <a:lvl3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3pPr>
            <a:lvl4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4pPr>
            <a:lvl5pPr marL="0" indent="0" algn="l" defTabSz="914400" rtl="0" eaLnBrk="1" latinLnBrk="0" hangingPunct="1">
              <a:buNone/>
              <a:defRPr lang="en-US" sz="1400" b="1" kern="1200" dirty="0">
                <a:solidFill>
                  <a:schemeClr val="tx1">
                    <a:lumMod val="65000"/>
                    <a:lumOff val="35000"/>
                  </a:schemeClr>
                </a:solidFill>
                <a:latin typeface="Avenir Next LT Pro" panose="020B0504020202020204" pitchFamily="34" charset="77"/>
                <a:ea typeface="+mn-ea"/>
                <a:cs typeface="+mn-cs"/>
              </a:defRPr>
            </a:lvl5pPr>
          </a:lstStyle>
          <a:p>
            <a:pPr lvl="0"/>
            <a:r>
              <a:rPr lang="en-US"/>
              <a:t>SUBTITLE</a:t>
            </a:r>
          </a:p>
        </p:txBody>
      </p:sp>
    </p:spTree>
    <p:extLst>
      <p:ext uri="{BB962C8B-B14F-4D97-AF65-F5344CB8AC3E}">
        <p14:creationId xmlns:p14="http://schemas.microsoft.com/office/powerpoint/2010/main" val="292080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2" name="Picture 41" descr="Background pattern&#10;&#10;Description automatically generated">
            <a:extLst>
              <a:ext uri="{FF2B5EF4-FFF2-40B4-BE49-F238E27FC236}">
                <a16:creationId xmlns:a16="http://schemas.microsoft.com/office/drawing/2014/main" id="{65CA12B6-820C-AF48-A7DC-BAA28DE0DF90}"/>
              </a:ext>
            </a:extLst>
          </p:cNvPr>
          <p:cNvPicPr>
            <a:picLocks noChangeAspect="1"/>
          </p:cNvPicPr>
          <p:nvPr userDrawn="1"/>
        </p:nvPicPr>
        <p:blipFill rotWithShape="1">
          <a:blip r:embed="rId2" cstate="email">
            <a:grayscl/>
            <a:alphaModFix amt="60000"/>
            <a:extLst>
              <a:ext uri="{28A0092B-C50C-407E-A947-70E740481C1C}">
                <a14:useLocalDpi xmlns:a14="http://schemas.microsoft.com/office/drawing/2010/main"/>
              </a:ext>
            </a:extLst>
          </a:blip>
          <a:srcRect/>
          <a:stretch/>
        </p:blipFill>
        <p:spPr>
          <a:xfrm flipV="1">
            <a:off x="6173697" y="-1"/>
            <a:ext cx="6018303" cy="6858000"/>
          </a:xfrm>
          <a:prstGeom prst="rect">
            <a:avLst/>
          </a:prstGeom>
        </p:spPr>
      </p:pic>
      <p:sp>
        <p:nvSpPr>
          <p:cNvPr id="6" name="01">
            <a:extLst>
              <a:ext uri="{FF2B5EF4-FFF2-40B4-BE49-F238E27FC236}">
                <a16:creationId xmlns:a16="http://schemas.microsoft.com/office/drawing/2014/main" id="{FA08BF7C-D0B2-E048-A0C6-F0242250C62B}"/>
              </a:ext>
            </a:extLst>
          </p:cNvPr>
          <p:cNvSpPr>
            <a:spLocks noGrp="1"/>
          </p:cNvSpPr>
          <p:nvPr>
            <p:ph type="body" sz="quarter" idx="11" hasCustomPrompt="1"/>
          </p:nvPr>
        </p:nvSpPr>
        <p:spPr>
          <a:xfrm>
            <a:off x="392127" y="1607814"/>
            <a:ext cx="644765" cy="455830"/>
          </a:xfrm>
        </p:spPr>
        <p:txBody>
          <a:bodyPr>
            <a:spAutoFit/>
          </a:bodyPr>
          <a:lstStyle>
            <a:lvl1pPr marL="0" indent="0">
              <a:buNone/>
              <a:defRPr/>
            </a:lvl1pPr>
            <a:lvl2pPr marL="457200" indent="0">
              <a:buNone/>
              <a:defRPr/>
            </a:lvl2pPr>
            <a:lvl3pPr marL="0" indent="0" algn="l">
              <a:buNone/>
              <a:defRPr b="0" i="0">
                <a:solidFill>
                  <a:schemeClr val="accent3"/>
                </a:solidFill>
                <a:latin typeface="Avenir Next LT Pro Light" panose="020B0304020202020204" pitchFamily="34" charset="77"/>
              </a:defRPr>
            </a:lvl3pPr>
            <a:lvl4pPr marL="1371600" indent="0">
              <a:buNone/>
              <a:defRPr/>
            </a:lvl4pPr>
            <a:lvl5pPr marL="1828800" indent="0">
              <a:buNone/>
              <a:defRPr/>
            </a:lvl5pPr>
          </a:lstStyle>
          <a:p>
            <a:pPr lvl="2"/>
            <a:r>
              <a:rPr lang="en-US"/>
              <a:t>01</a:t>
            </a:r>
          </a:p>
        </p:txBody>
      </p:sp>
      <p:sp>
        <p:nvSpPr>
          <p:cNvPr id="7" name="02">
            <a:extLst>
              <a:ext uri="{FF2B5EF4-FFF2-40B4-BE49-F238E27FC236}">
                <a16:creationId xmlns:a16="http://schemas.microsoft.com/office/drawing/2014/main" id="{06473FD8-356C-5845-B1EF-CDBD6DD38687}"/>
              </a:ext>
            </a:extLst>
          </p:cNvPr>
          <p:cNvSpPr>
            <a:spLocks noGrp="1"/>
          </p:cNvSpPr>
          <p:nvPr>
            <p:ph type="body" sz="quarter" idx="12" hasCustomPrompt="1"/>
          </p:nvPr>
        </p:nvSpPr>
        <p:spPr>
          <a:xfrm>
            <a:off x="392129" y="2440021"/>
            <a:ext cx="644765" cy="455830"/>
          </a:xfrm>
        </p:spPr>
        <p:txBody>
          <a:bodyPr>
            <a:spAutoFit/>
          </a:bodyPr>
          <a:lstStyle>
            <a:lvl1pPr marL="0" indent="0">
              <a:buNone/>
              <a:defRPr/>
            </a:lvl1pPr>
            <a:lvl2pPr marL="457200" indent="0">
              <a:buNone/>
              <a:defRPr/>
            </a:lvl2pPr>
            <a:lvl3pPr marL="0" indent="0" algn="l">
              <a:buNone/>
              <a:defRPr b="0" i="0">
                <a:solidFill>
                  <a:schemeClr val="accent3"/>
                </a:solidFill>
                <a:latin typeface="Avenir Next LT Pro Light" panose="020B0304020202020204" pitchFamily="34" charset="77"/>
              </a:defRPr>
            </a:lvl3pPr>
            <a:lvl4pPr marL="1371600" indent="0">
              <a:buNone/>
              <a:defRPr/>
            </a:lvl4pPr>
            <a:lvl5pPr marL="1828800" indent="0">
              <a:buNone/>
              <a:defRPr/>
            </a:lvl5pPr>
          </a:lstStyle>
          <a:p>
            <a:pPr lvl="2"/>
            <a:r>
              <a:rPr lang="en-US"/>
              <a:t>02</a:t>
            </a:r>
          </a:p>
        </p:txBody>
      </p:sp>
      <p:sp>
        <p:nvSpPr>
          <p:cNvPr id="8" name="03">
            <a:extLst>
              <a:ext uri="{FF2B5EF4-FFF2-40B4-BE49-F238E27FC236}">
                <a16:creationId xmlns:a16="http://schemas.microsoft.com/office/drawing/2014/main" id="{DD239831-1476-CB44-89F5-0D6108482247}"/>
              </a:ext>
            </a:extLst>
          </p:cNvPr>
          <p:cNvSpPr>
            <a:spLocks noGrp="1"/>
          </p:cNvSpPr>
          <p:nvPr>
            <p:ph type="body" sz="quarter" idx="13" hasCustomPrompt="1"/>
          </p:nvPr>
        </p:nvSpPr>
        <p:spPr>
          <a:xfrm>
            <a:off x="392127" y="3298783"/>
            <a:ext cx="644765" cy="455830"/>
          </a:xfrm>
        </p:spPr>
        <p:txBody>
          <a:bodyPr>
            <a:spAutoFit/>
          </a:bodyPr>
          <a:lstStyle>
            <a:lvl1pPr marL="0" indent="0">
              <a:buNone/>
              <a:defRPr/>
            </a:lvl1pPr>
            <a:lvl2pPr marL="457200" indent="0">
              <a:buNone/>
              <a:defRPr/>
            </a:lvl2pPr>
            <a:lvl3pPr marL="0" indent="0" algn="l">
              <a:buNone/>
              <a:defRPr b="0" i="0">
                <a:solidFill>
                  <a:schemeClr val="accent3"/>
                </a:solidFill>
                <a:latin typeface="Avenir Next LT Pro Light" panose="020B0304020202020204" pitchFamily="34" charset="77"/>
              </a:defRPr>
            </a:lvl3pPr>
            <a:lvl4pPr marL="1371600" indent="0">
              <a:buNone/>
              <a:defRPr/>
            </a:lvl4pPr>
            <a:lvl5pPr marL="1828800" indent="0">
              <a:buNone/>
              <a:defRPr/>
            </a:lvl5pPr>
          </a:lstStyle>
          <a:p>
            <a:pPr lvl="2"/>
            <a:r>
              <a:rPr lang="en-US"/>
              <a:t>03</a:t>
            </a:r>
          </a:p>
        </p:txBody>
      </p:sp>
      <p:sp>
        <p:nvSpPr>
          <p:cNvPr id="9" name="04">
            <a:extLst>
              <a:ext uri="{FF2B5EF4-FFF2-40B4-BE49-F238E27FC236}">
                <a16:creationId xmlns:a16="http://schemas.microsoft.com/office/drawing/2014/main" id="{5D536F03-EDB9-7146-B2EB-0F844184277F}"/>
              </a:ext>
            </a:extLst>
          </p:cNvPr>
          <p:cNvSpPr>
            <a:spLocks noGrp="1"/>
          </p:cNvSpPr>
          <p:nvPr>
            <p:ph type="body" sz="quarter" idx="14" hasCustomPrompt="1"/>
          </p:nvPr>
        </p:nvSpPr>
        <p:spPr>
          <a:xfrm>
            <a:off x="392127" y="4146182"/>
            <a:ext cx="644765" cy="455830"/>
          </a:xfrm>
        </p:spPr>
        <p:txBody>
          <a:bodyPr>
            <a:spAutoFit/>
          </a:bodyPr>
          <a:lstStyle>
            <a:lvl1pPr marL="0" indent="0">
              <a:buNone/>
              <a:defRPr/>
            </a:lvl1pPr>
            <a:lvl2pPr marL="457200" indent="0">
              <a:buNone/>
              <a:defRPr/>
            </a:lvl2pPr>
            <a:lvl3pPr marL="0" indent="0" algn="l">
              <a:buNone/>
              <a:defRPr b="0" i="0">
                <a:solidFill>
                  <a:schemeClr val="accent3"/>
                </a:solidFill>
                <a:latin typeface="Avenir Next LT Pro Light" panose="020B0304020202020204" pitchFamily="34" charset="77"/>
              </a:defRPr>
            </a:lvl3pPr>
            <a:lvl4pPr marL="1371600" indent="0">
              <a:buNone/>
              <a:defRPr/>
            </a:lvl4pPr>
            <a:lvl5pPr marL="1828800" indent="0">
              <a:buNone/>
              <a:defRPr/>
            </a:lvl5pPr>
          </a:lstStyle>
          <a:p>
            <a:pPr lvl="2"/>
            <a:r>
              <a:rPr lang="en-US"/>
              <a:t>04</a:t>
            </a:r>
          </a:p>
        </p:txBody>
      </p:sp>
      <p:sp>
        <p:nvSpPr>
          <p:cNvPr id="10" name="05">
            <a:extLst>
              <a:ext uri="{FF2B5EF4-FFF2-40B4-BE49-F238E27FC236}">
                <a16:creationId xmlns:a16="http://schemas.microsoft.com/office/drawing/2014/main" id="{D077416E-9A54-BB4F-A72C-F60E954EF5C0}"/>
              </a:ext>
            </a:extLst>
          </p:cNvPr>
          <p:cNvSpPr>
            <a:spLocks noGrp="1"/>
          </p:cNvSpPr>
          <p:nvPr>
            <p:ph type="body" sz="quarter" idx="15" hasCustomPrompt="1"/>
          </p:nvPr>
        </p:nvSpPr>
        <p:spPr>
          <a:xfrm>
            <a:off x="392127" y="4966518"/>
            <a:ext cx="644765" cy="455830"/>
          </a:xfrm>
        </p:spPr>
        <p:txBody>
          <a:bodyPr>
            <a:spAutoFit/>
          </a:bodyPr>
          <a:lstStyle>
            <a:lvl1pPr marL="0" indent="0">
              <a:buNone/>
              <a:defRPr/>
            </a:lvl1pPr>
            <a:lvl2pPr marL="457200" indent="0">
              <a:buNone/>
              <a:defRPr/>
            </a:lvl2pPr>
            <a:lvl3pPr marL="0" indent="0" algn="l">
              <a:buNone/>
              <a:defRPr b="0" i="0">
                <a:solidFill>
                  <a:schemeClr val="accent3"/>
                </a:solidFill>
                <a:latin typeface="Avenir Next LT Pro Light" panose="020B0304020202020204" pitchFamily="34" charset="77"/>
              </a:defRPr>
            </a:lvl3pPr>
            <a:lvl4pPr marL="1371600" indent="0">
              <a:buNone/>
              <a:defRPr/>
            </a:lvl4pPr>
            <a:lvl5pPr marL="1828800" indent="0">
              <a:buNone/>
              <a:defRPr/>
            </a:lvl5pPr>
          </a:lstStyle>
          <a:p>
            <a:pPr lvl="2"/>
            <a:r>
              <a:rPr lang="en-US"/>
              <a:t>05</a:t>
            </a:r>
          </a:p>
        </p:txBody>
      </p:sp>
      <p:sp>
        <p:nvSpPr>
          <p:cNvPr id="11" name="Item One">
            <a:extLst>
              <a:ext uri="{FF2B5EF4-FFF2-40B4-BE49-F238E27FC236}">
                <a16:creationId xmlns:a16="http://schemas.microsoft.com/office/drawing/2014/main" id="{FC225858-725B-7548-9A45-C05328F7A7AC}"/>
              </a:ext>
            </a:extLst>
          </p:cNvPr>
          <p:cNvSpPr>
            <a:spLocks noGrp="1"/>
          </p:cNvSpPr>
          <p:nvPr>
            <p:ph type="body" sz="quarter" idx="16" hasCustomPrompt="1"/>
          </p:nvPr>
        </p:nvSpPr>
        <p:spPr>
          <a:xfrm>
            <a:off x="1224468" y="1607814"/>
            <a:ext cx="4679950" cy="400110"/>
          </a:xfrm>
        </p:spPr>
        <p:txBody>
          <a:bodyPr>
            <a:spAutoFit/>
          </a:bodyPr>
          <a:lstStyle>
            <a:lvl1pPr marL="0" indent="0">
              <a:lnSpc>
                <a:spcPct val="100000"/>
              </a:lnSpc>
              <a:spcBef>
                <a:spcPts val="0"/>
              </a:spcBef>
              <a:buNone/>
              <a:defRPr sz="2000" b="1"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ITEM ONE</a:t>
            </a:r>
          </a:p>
        </p:txBody>
      </p:sp>
      <p:sp>
        <p:nvSpPr>
          <p:cNvPr id="12" name="One Des">
            <a:extLst>
              <a:ext uri="{FF2B5EF4-FFF2-40B4-BE49-F238E27FC236}">
                <a16:creationId xmlns:a16="http://schemas.microsoft.com/office/drawing/2014/main" id="{C5E53F3B-921B-9548-86F0-4625E4B6AA10}"/>
              </a:ext>
            </a:extLst>
          </p:cNvPr>
          <p:cNvSpPr>
            <a:spLocks noGrp="1"/>
          </p:cNvSpPr>
          <p:nvPr>
            <p:ph type="body" sz="quarter" idx="17" hasCustomPrompt="1"/>
          </p:nvPr>
        </p:nvSpPr>
        <p:spPr>
          <a:xfrm>
            <a:off x="1224468" y="1961284"/>
            <a:ext cx="4679950" cy="338554"/>
          </a:xfrm>
        </p:spPr>
        <p:txBody>
          <a:bodyPr>
            <a:spAutoFit/>
          </a:bodyPr>
          <a:lstStyle>
            <a:lvl1pPr marL="0" indent="0">
              <a:lnSpc>
                <a:spcPct val="100000"/>
              </a:lnSpc>
              <a:spcBef>
                <a:spcPts val="0"/>
              </a:spcBef>
              <a:buNone/>
              <a:defRPr sz="1600" b="0"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Description if needed</a:t>
            </a:r>
          </a:p>
        </p:txBody>
      </p:sp>
      <p:sp>
        <p:nvSpPr>
          <p:cNvPr id="13" name="Item Two">
            <a:extLst>
              <a:ext uri="{FF2B5EF4-FFF2-40B4-BE49-F238E27FC236}">
                <a16:creationId xmlns:a16="http://schemas.microsoft.com/office/drawing/2014/main" id="{0CC39994-82F7-CF4B-8B3D-36BADF1FF2A9}"/>
              </a:ext>
            </a:extLst>
          </p:cNvPr>
          <p:cNvSpPr>
            <a:spLocks noGrp="1"/>
          </p:cNvSpPr>
          <p:nvPr>
            <p:ph type="body" sz="quarter" idx="18" hasCustomPrompt="1"/>
          </p:nvPr>
        </p:nvSpPr>
        <p:spPr>
          <a:xfrm>
            <a:off x="1224468" y="2420200"/>
            <a:ext cx="4679950" cy="400110"/>
          </a:xfrm>
        </p:spPr>
        <p:txBody>
          <a:bodyPr>
            <a:spAutoFit/>
          </a:bodyPr>
          <a:lstStyle>
            <a:lvl1pPr marL="0" indent="0">
              <a:lnSpc>
                <a:spcPct val="100000"/>
              </a:lnSpc>
              <a:spcBef>
                <a:spcPts val="0"/>
              </a:spcBef>
              <a:buNone/>
              <a:defRPr sz="2000" b="1"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ITEM TWO</a:t>
            </a:r>
          </a:p>
        </p:txBody>
      </p:sp>
      <p:sp>
        <p:nvSpPr>
          <p:cNvPr id="14" name="Two Des">
            <a:extLst>
              <a:ext uri="{FF2B5EF4-FFF2-40B4-BE49-F238E27FC236}">
                <a16:creationId xmlns:a16="http://schemas.microsoft.com/office/drawing/2014/main" id="{4D3B4142-7DD1-9C40-A0A8-FB0244DAA51F}"/>
              </a:ext>
            </a:extLst>
          </p:cNvPr>
          <p:cNvSpPr>
            <a:spLocks noGrp="1"/>
          </p:cNvSpPr>
          <p:nvPr>
            <p:ph type="body" sz="quarter" idx="19" hasCustomPrompt="1"/>
          </p:nvPr>
        </p:nvSpPr>
        <p:spPr>
          <a:xfrm>
            <a:off x="1224468" y="2773670"/>
            <a:ext cx="4679950" cy="338554"/>
          </a:xfrm>
        </p:spPr>
        <p:txBody>
          <a:bodyPr>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0"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Description if needed</a:t>
            </a:r>
          </a:p>
        </p:txBody>
      </p:sp>
      <p:sp>
        <p:nvSpPr>
          <p:cNvPr id="15" name="Item Three">
            <a:extLst>
              <a:ext uri="{FF2B5EF4-FFF2-40B4-BE49-F238E27FC236}">
                <a16:creationId xmlns:a16="http://schemas.microsoft.com/office/drawing/2014/main" id="{10552DCF-4D92-B648-B05E-F6818E67A83F}"/>
              </a:ext>
            </a:extLst>
          </p:cNvPr>
          <p:cNvSpPr>
            <a:spLocks noGrp="1"/>
          </p:cNvSpPr>
          <p:nvPr>
            <p:ph type="body" sz="quarter" idx="20" hasCustomPrompt="1"/>
          </p:nvPr>
        </p:nvSpPr>
        <p:spPr>
          <a:xfrm>
            <a:off x="1224468" y="3261800"/>
            <a:ext cx="4679950" cy="400110"/>
          </a:xfrm>
        </p:spPr>
        <p:txBody>
          <a:bodyPr>
            <a:spAutoFit/>
          </a:bodyPr>
          <a:lstStyle>
            <a:lvl1pPr marL="0" indent="0">
              <a:lnSpc>
                <a:spcPct val="100000"/>
              </a:lnSpc>
              <a:spcBef>
                <a:spcPts val="0"/>
              </a:spcBef>
              <a:buNone/>
              <a:defRPr sz="2000" b="1"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ITEM THREE</a:t>
            </a:r>
          </a:p>
        </p:txBody>
      </p:sp>
      <p:sp>
        <p:nvSpPr>
          <p:cNvPr id="16" name="Three Des">
            <a:extLst>
              <a:ext uri="{FF2B5EF4-FFF2-40B4-BE49-F238E27FC236}">
                <a16:creationId xmlns:a16="http://schemas.microsoft.com/office/drawing/2014/main" id="{EEF96F30-5081-D844-9F91-131924CBD6AF}"/>
              </a:ext>
            </a:extLst>
          </p:cNvPr>
          <p:cNvSpPr>
            <a:spLocks noGrp="1"/>
          </p:cNvSpPr>
          <p:nvPr>
            <p:ph type="body" sz="quarter" idx="21" hasCustomPrompt="1"/>
          </p:nvPr>
        </p:nvSpPr>
        <p:spPr>
          <a:xfrm>
            <a:off x="1224468" y="3615270"/>
            <a:ext cx="4679950" cy="338554"/>
          </a:xfrm>
        </p:spPr>
        <p:txBody>
          <a:bodyPr>
            <a:spAutoFit/>
          </a:bodyPr>
          <a:lstStyle>
            <a:lvl1pPr marL="0" indent="0">
              <a:lnSpc>
                <a:spcPct val="100000"/>
              </a:lnSpc>
              <a:spcBef>
                <a:spcPts val="0"/>
              </a:spcBef>
              <a:buNone/>
              <a:defRPr sz="1600" b="0"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Description if needed</a:t>
            </a:r>
          </a:p>
        </p:txBody>
      </p:sp>
      <p:sp>
        <p:nvSpPr>
          <p:cNvPr id="17" name="Item Four">
            <a:extLst>
              <a:ext uri="{FF2B5EF4-FFF2-40B4-BE49-F238E27FC236}">
                <a16:creationId xmlns:a16="http://schemas.microsoft.com/office/drawing/2014/main" id="{4C253554-1B0C-B649-BA17-540FE4EE4999}"/>
              </a:ext>
            </a:extLst>
          </p:cNvPr>
          <p:cNvSpPr>
            <a:spLocks noGrp="1"/>
          </p:cNvSpPr>
          <p:nvPr>
            <p:ph type="body" sz="quarter" idx="22" hasCustomPrompt="1"/>
          </p:nvPr>
        </p:nvSpPr>
        <p:spPr>
          <a:xfrm>
            <a:off x="1224468" y="4120139"/>
            <a:ext cx="4679950" cy="400110"/>
          </a:xfrm>
        </p:spPr>
        <p:txBody>
          <a:bodyPr>
            <a:spAutoFit/>
          </a:bodyPr>
          <a:lstStyle>
            <a:lvl1pPr marL="0" indent="0">
              <a:lnSpc>
                <a:spcPct val="100000"/>
              </a:lnSpc>
              <a:spcBef>
                <a:spcPts val="0"/>
              </a:spcBef>
              <a:buNone/>
              <a:defRPr sz="2000" b="1"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ITEM FOUR</a:t>
            </a:r>
          </a:p>
        </p:txBody>
      </p:sp>
      <p:sp>
        <p:nvSpPr>
          <p:cNvPr id="18" name="Four Des">
            <a:extLst>
              <a:ext uri="{FF2B5EF4-FFF2-40B4-BE49-F238E27FC236}">
                <a16:creationId xmlns:a16="http://schemas.microsoft.com/office/drawing/2014/main" id="{933E9244-57B6-B94F-90D5-6925886DEEA4}"/>
              </a:ext>
            </a:extLst>
          </p:cNvPr>
          <p:cNvSpPr>
            <a:spLocks noGrp="1"/>
          </p:cNvSpPr>
          <p:nvPr>
            <p:ph type="body" sz="quarter" idx="23" hasCustomPrompt="1"/>
          </p:nvPr>
        </p:nvSpPr>
        <p:spPr>
          <a:xfrm>
            <a:off x="1224468" y="4473609"/>
            <a:ext cx="4679950" cy="338554"/>
          </a:xfrm>
        </p:spPr>
        <p:txBody>
          <a:bodyPr>
            <a:spAutoFit/>
          </a:bodyPr>
          <a:lstStyle>
            <a:lvl1pPr marL="0" indent="0">
              <a:lnSpc>
                <a:spcPct val="100000"/>
              </a:lnSpc>
              <a:spcBef>
                <a:spcPts val="0"/>
              </a:spcBef>
              <a:buNone/>
              <a:defRPr sz="1600" b="0"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Description if needed</a:t>
            </a:r>
          </a:p>
        </p:txBody>
      </p:sp>
      <p:sp>
        <p:nvSpPr>
          <p:cNvPr id="19" name="Item Five">
            <a:extLst>
              <a:ext uri="{FF2B5EF4-FFF2-40B4-BE49-F238E27FC236}">
                <a16:creationId xmlns:a16="http://schemas.microsoft.com/office/drawing/2014/main" id="{E7BDE3DA-71B4-BB45-A835-3CDEF1F9CC07}"/>
              </a:ext>
            </a:extLst>
          </p:cNvPr>
          <p:cNvSpPr>
            <a:spLocks noGrp="1"/>
          </p:cNvSpPr>
          <p:nvPr>
            <p:ph type="body" sz="quarter" idx="24" hasCustomPrompt="1"/>
          </p:nvPr>
        </p:nvSpPr>
        <p:spPr>
          <a:xfrm>
            <a:off x="1224468" y="4998022"/>
            <a:ext cx="4679950" cy="400110"/>
          </a:xfrm>
        </p:spPr>
        <p:txBody>
          <a:bodyPr>
            <a:spAutoFit/>
          </a:bodyPr>
          <a:lstStyle>
            <a:lvl1pPr marL="0" indent="0">
              <a:lnSpc>
                <a:spcPct val="100000"/>
              </a:lnSpc>
              <a:spcBef>
                <a:spcPts val="0"/>
              </a:spcBef>
              <a:buNone/>
              <a:defRPr sz="2000" b="1"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ITEM FIVE</a:t>
            </a:r>
          </a:p>
        </p:txBody>
      </p:sp>
      <p:sp>
        <p:nvSpPr>
          <p:cNvPr id="20" name="Five Des">
            <a:extLst>
              <a:ext uri="{FF2B5EF4-FFF2-40B4-BE49-F238E27FC236}">
                <a16:creationId xmlns:a16="http://schemas.microsoft.com/office/drawing/2014/main" id="{55F9F02D-76C1-FD4F-8C70-1670A14163F6}"/>
              </a:ext>
            </a:extLst>
          </p:cNvPr>
          <p:cNvSpPr>
            <a:spLocks noGrp="1"/>
          </p:cNvSpPr>
          <p:nvPr>
            <p:ph type="body" sz="quarter" idx="25" hasCustomPrompt="1"/>
          </p:nvPr>
        </p:nvSpPr>
        <p:spPr>
          <a:xfrm>
            <a:off x="1224468" y="5351492"/>
            <a:ext cx="4679950" cy="338554"/>
          </a:xfrm>
        </p:spPr>
        <p:txBody>
          <a:bodyPr>
            <a:spAutoFit/>
          </a:bodyPr>
          <a:lstStyle>
            <a:lvl1pPr marL="0" indent="0">
              <a:lnSpc>
                <a:spcPct val="100000"/>
              </a:lnSpc>
              <a:spcBef>
                <a:spcPts val="0"/>
              </a:spcBef>
              <a:buNone/>
              <a:defRPr sz="1600" b="0"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Description if needed</a:t>
            </a:r>
          </a:p>
        </p:txBody>
      </p:sp>
      <p:sp>
        <p:nvSpPr>
          <p:cNvPr id="21" name="01">
            <a:extLst>
              <a:ext uri="{FF2B5EF4-FFF2-40B4-BE49-F238E27FC236}">
                <a16:creationId xmlns:a16="http://schemas.microsoft.com/office/drawing/2014/main" id="{7F5A1754-46EF-9C4E-B50E-56A165E9BB1D}"/>
              </a:ext>
            </a:extLst>
          </p:cNvPr>
          <p:cNvSpPr>
            <a:spLocks noGrp="1"/>
          </p:cNvSpPr>
          <p:nvPr>
            <p:ph type="body" sz="quarter" idx="26" hasCustomPrompt="1"/>
          </p:nvPr>
        </p:nvSpPr>
        <p:spPr>
          <a:xfrm>
            <a:off x="6276484" y="1607814"/>
            <a:ext cx="644765" cy="455830"/>
          </a:xfrm>
        </p:spPr>
        <p:txBody>
          <a:bodyPr>
            <a:spAutoFit/>
          </a:bodyPr>
          <a:lstStyle>
            <a:lvl1pPr marL="0" indent="0">
              <a:buNone/>
              <a:defRPr/>
            </a:lvl1pPr>
            <a:lvl2pPr marL="457200" indent="0">
              <a:buNone/>
              <a:defRPr/>
            </a:lvl2pPr>
            <a:lvl3pPr marL="0" indent="0" algn="l">
              <a:buNone/>
              <a:defRPr b="0" i="0">
                <a:solidFill>
                  <a:schemeClr val="accent3"/>
                </a:solidFill>
                <a:latin typeface="Avenir Next LT Pro Light" panose="020B0304020202020204" pitchFamily="34" charset="77"/>
              </a:defRPr>
            </a:lvl3pPr>
            <a:lvl4pPr marL="1371600" indent="0">
              <a:buNone/>
              <a:defRPr/>
            </a:lvl4pPr>
            <a:lvl5pPr marL="1828800" indent="0">
              <a:buNone/>
              <a:defRPr/>
            </a:lvl5pPr>
          </a:lstStyle>
          <a:p>
            <a:pPr lvl="2"/>
            <a:r>
              <a:rPr lang="en-US"/>
              <a:t>06</a:t>
            </a:r>
          </a:p>
        </p:txBody>
      </p:sp>
      <p:sp>
        <p:nvSpPr>
          <p:cNvPr id="22" name="02">
            <a:extLst>
              <a:ext uri="{FF2B5EF4-FFF2-40B4-BE49-F238E27FC236}">
                <a16:creationId xmlns:a16="http://schemas.microsoft.com/office/drawing/2014/main" id="{45E8D5AD-FAD6-AC47-9A92-608988275B08}"/>
              </a:ext>
            </a:extLst>
          </p:cNvPr>
          <p:cNvSpPr>
            <a:spLocks noGrp="1"/>
          </p:cNvSpPr>
          <p:nvPr>
            <p:ph type="body" sz="quarter" idx="27" hasCustomPrompt="1"/>
          </p:nvPr>
        </p:nvSpPr>
        <p:spPr>
          <a:xfrm>
            <a:off x="6276486" y="2440021"/>
            <a:ext cx="644765" cy="455830"/>
          </a:xfrm>
        </p:spPr>
        <p:txBody>
          <a:bodyPr>
            <a:spAutoFit/>
          </a:bodyPr>
          <a:lstStyle>
            <a:lvl1pPr marL="0" indent="0">
              <a:buNone/>
              <a:defRPr/>
            </a:lvl1pPr>
            <a:lvl2pPr marL="457200" indent="0">
              <a:buNone/>
              <a:defRPr/>
            </a:lvl2pPr>
            <a:lvl3pPr marL="0" indent="0" algn="l">
              <a:buNone/>
              <a:defRPr b="0" i="0">
                <a:solidFill>
                  <a:schemeClr val="accent3"/>
                </a:solidFill>
                <a:latin typeface="Avenir Next LT Pro Light" panose="020B0304020202020204" pitchFamily="34" charset="77"/>
              </a:defRPr>
            </a:lvl3pPr>
            <a:lvl4pPr marL="1371600" indent="0">
              <a:buNone/>
              <a:defRPr/>
            </a:lvl4pPr>
            <a:lvl5pPr marL="1828800" indent="0">
              <a:buNone/>
              <a:defRPr/>
            </a:lvl5pPr>
          </a:lstStyle>
          <a:p>
            <a:pPr lvl="2"/>
            <a:r>
              <a:rPr lang="en-US"/>
              <a:t>07</a:t>
            </a:r>
          </a:p>
        </p:txBody>
      </p:sp>
      <p:sp>
        <p:nvSpPr>
          <p:cNvPr id="23" name="03">
            <a:extLst>
              <a:ext uri="{FF2B5EF4-FFF2-40B4-BE49-F238E27FC236}">
                <a16:creationId xmlns:a16="http://schemas.microsoft.com/office/drawing/2014/main" id="{CEA6FE6D-6EA8-D646-9EC0-F8F88F4904F1}"/>
              </a:ext>
            </a:extLst>
          </p:cNvPr>
          <p:cNvSpPr>
            <a:spLocks noGrp="1"/>
          </p:cNvSpPr>
          <p:nvPr>
            <p:ph type="body" sz="quarter" idx="28" hasCustomPrompt="1"/>
          </p:nvPr>
        </p:nvSpPr>
        <p:spPr>
          <a:xfrm>
            <a:off x="6276484" y="3298783"/>
            <a:ext cx="644765" cy="455830"/>
          </a:xfrm>
        </p:spPr>
        <p:txBody>
          <a:bodyPr>
            <a:spAutoFit/>
          </a:bodyPr>
          <a:lstStyle>
            <a:lvl1pPr marL="0" indent="0">
              <a:buNone/>
              <a:defRPr/>
            </a:lvl1pPr>
            <a:lvl2pPr marL="457200" indent="0">
              <a:buNone/>
              <a:defRPr/>
            </a:lvl2pPr>
            <a:lvl3pPr marL="0" indent="0" algn="l">
              <a:buNone/>
              <a:defRPr b="0" i="0">
                <a:solidFill>
                  <a:schemeClr val="accent3"/>
                </a:solidFill>
                <a:latin typeface="Avenir Next LT Pro Light" panose="020B0304020202020204" pitchFamily="34" charset="77"/>
              </a:defRPr>
            </a:lvl3pPr>
            <a:lvl4pPr marL="1371600" indent="0">
              <a:buNone/>
              <a:defRPr/>
            </a:lvl4pPr>
            <a:lvl5pPr marL="1828800" indent="0">
              <a:buNone/>
              <a:defRPr/>
            </a:lvl5pPr>
          </a:lstStyle>
          <a:p>
            <a:pPr lvl="2"/>
            <a:r>
              <a:rPr lang="en-US"/>
              <a:t>08</a:t>
            </a:r>
          </a:p>
        </p:txBody>
      </p:sp>
      <p:sp>
        <p:nvSpPr>
          <p:cNvPr id="24" name="04">
            <a:extLst>
              <a:ext uri="{FF2B5EF4-FFF2-40B4-BE49-F238E27FC236}">
                <a16:creationId xmlns:a16="http://schemas.microsoft.com/office/drawing/2014/main" id="{66034A45-B30D-5F44-B8B1-86BEF90C7CFA}"/>
              </a:ext>
            </a:extLst>
          </p:cNvPr>
          <p:cNvSpPr>
            <a:spLocks noGrp="1"/>
          </p:cNvSpPr>
          <p:nvPr>
            <p:ph type="body" sz="quarter" idx="29" hasCustomPrompt="1"/>
          </p:nvPr>
        </p:nvSpPr>
        <p:spPr>
          <a:xfrm>
            <a:off x="6276484" y="4146182"/>
            <a:ext cx="644765" cy="455830"/>
          </a:xfrm>
        </p:spPr>
        <p:txBody>
          <a:bodyPr>
            <a:spAutoFit/>
          </a:bodyPr>
          <a:lstStyle>
            <a:lvl1pPr marL="0" indent="0">
              <a:buNone/>
              <a:defRPr/>
            </a:lvl1pPr>
            <a:lvl2pPr marL="457200" indent="0">
              <a:buNone/>
              <a:defRPr/>
            </a:lvl2pPr>
            <a:lvl3pPr marL="0" indent="0" algn="l">
              <a:buNone/>
              <a:defRPr b="0" i="0">
                <a:solidFill>
                  <a:schemeClr val="accent3"/>
                </a:solidFill>
                <a:latin typeface="Avenir Next LT Pro Light" panose="020B0304020202020204" pitchFamily="34" charset="77"/>
              </a:defRPr>
            </a:lvl3pPr>
            <a:lvl4pPr marL="1371600" indent="0">
              <a:buNone/>
              <a:defRPr/>
            </a:lvl4pPr>
            <a:lvl5pPr marL="1828800" indent="0">
              <a:buNone/>
              <a:defRPr/>
            </a:lvl5pPr>
          </a:lstStyle>
          <a:p>
            <a:pPr lvl="2"/>
            <a:r>
              <a:rPr lang="en-US"/>
              <a:t>09</a:t>
            </a:r>
          </a:p>
        </p:txBody>
      </p:sp>
      <p:sp>
        <p:nvSpPr>
          <p:cNvPr id="25" name="05">
            <a:extLst>
              <a:ext uri="{FF2B5EF4-FFF2-40B4-BE49-F238E27FC236}">
                <a16:creationId xmlns:a16="http://schemas.microsoft.com/office/drawing/2014/main" id="{09C43AB1-39B6-8741-A191-5FE0D9803C45}"/>
              </a:ext>
            </a:extLst>
          </p:cNvPr>
          <p:cNvSpPr>
            <a:spLocks noGrp="1"/>
          </p:cNvSpPr>
          <p:nvPr>
            <p:ph type="body" sz="quarter" idx="30" hasCustomPrompt="1"/>
          </p:nvPr>
        </p:nvSpPr>
        <p:spPr>
          <a:xfrm>
            <a:off x="6276484" y="4966518"/>
            <a:ext cx="644765" cy="455830"/>
          </a:xfrm>
        </p:spPr>
        <p:txBody>
          <a:bodyPr>
            <a:spAutoFit/>
          </a:bodyPr>
          <a:lstStyle>
            <a:lvl1pPr marL="0" indent="0">
              <a:buNone/>
              <a:defRPr/>
            </a:lvl1pPr>
            <a:lvl2pPr marL="457200" indent="0">
              <a:buNone/>
              <a:defRPr/>
            </a:lvl2pPr>
            <a:lvl3pPr marL="0" indent="0" algn="l">
              <a:buNone/>
              <a:defRPr b="0" i="0">
                <a:solidFill>
                  <a:schemeClr val="accent3"/>
                </a:solidFill>
                <a:latin typeface="Avenir Next LT Pro Light" panose="020B0304020202020204" pitchFamily="34" charset="77"/>
              </a:defRPr>
            </a:lvl3pPr>
            <a:lvl4pPr marL="1371600" indent="0">
              <a:buNone/>
              <a:defRPr/>
            </a:lvl4pPr>
            <a:lvl5pPr marL="1828800" indent="0">
              <a:buNone/>
              <a:defRPr/>
            </a:lvl5pPr>
          </a:lstStyle>
          <a:p>
            <a:pPr lvl="2"/>
            <a:r>
              <a:rPr lang="en-US"/>
              <a:t>10</a:t>
            </a:r>
          </a:p>
        </p:txBody>
      </p:sp>
      <p:sp>
        <p:nvSpPr>
          <p:cNvPr id="26" name="Item One">
            <a:extLst>
              <a:ext uri="{FF2B5EF4-FFF2-40B4-BE49-F238E27FC236}">
                <a16:creationId xmlns:a16="http://schemas.microsoft.com/office/drawing/2014/main" id="{C830A2BB-72F2-7C4E-896F-37DE4DDC4A48}"/>
              </a:ext>
            </a:extLst>
          </p:cNvPr>
          <p:cNvSpPr>
            <a:spLocks noGrp="1"/>
          </p:cNvSpPr>
          <p:nvPr>
            <p:ph type="body" sz="quarter" idx="31" hasCustomPrompt="1"/>
          </p:nvPr>
        </p:nvSpPr>
        <p:spPr>
          <a:xfrm>
            <a:off x="7108825" y="1607814"/>
            <a:ext cx="4679950" cy="400110"/>
          </a:xfrm>
        </p:spPr>
        <p:txBody>
          <a:bodyPr>
            <a:spAutoFit/>
          </a:bodyPr>
          <a:lstStyle>
            <a:lvl1pPr marL="0" indent="0">
              <a:lnSpc>
                <a:spcPct val="100000"/>
              </a:lnSpc>
              <a:spcBef>
                <a:spcPts val="0"/>
              </a:spcBef>
              <a:buNone/>
              <a:defRPr sz="2000" b="1"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ITEM SIX</a:t>
            </a:r>
          </a:p>
        </p:txBody>
      </p:sp>
      <p:sp>
        <p:nvSpPr>
          <p:cNvPr id="27" name="One Des">
            <a:extLst>
              <a:ext uri="{FF2B5EF4-FFF2-40B4-BE49-F238E27FC236}">
                <a16:creationId xmlns:a16="http://schemas.microsoft.com/office/drawing/2014/main" id="{227F207E-615C-2C4E-8C9D-2515C4105DEC}"/>
              </a:ext>
            </a:extLst>
          </p:cNvPr>
          <p:cNvSpPr>
            <a:spLocks noGrp="1"/>
          </p:cNvSpPr>
          <p:nvPr>
            <p:ph type="body" sz="quarter" idx="32" hasCustomPrompt="1"/>
          </p:nvPr>
        </p:nvSpPr>
        <p:spPr>
          <a:xfrm>
            <a:off x="7108825" y="1961284"/>
            <a:ext cx="4679950" cy="338554"/>
          </a:xfrm>
        </p:spPr>
        <p:txBody>
          <a:bodyPr>
            <a:spAutoFit/>
          </a:bodyPr>
          <a:lstStyle>
            <a:lvl1pPr marL="0" indent="0">
              <a:lnSpc>
                <a:spcPct val="100000"/>
              </a:lnSpc>
              <a:spcBef>
                <a:spcPts val="0"/>
              </a:spcBef>
              <a:buNone/>
              <a:defRPr sz="1600" b="0"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Description if needed</a:t>
            </a:r>
          </a:p>
        </p:txBody>
      </p:sp>
      <p:sp>
        <p:nvSpPr>
          <p:cNvPr id="28" name="Item Two">
            <a:extLst>
              <a:ext uri="{FF2B5EF4-FFF2-40B4-BE49-F238E27FC236}">
                <a16:creationId xmlns:a16="http://schemas.microsoft.com/office/drawing/2014/main" id="{66A64CC0-EA42-7144-9598-20B40CA87E78}"/>
              </a:ext>
            </a:extLst>
          </p:cNvPr>
          <p:cNvSpPr>
            <a:spLocks noGrp="1"/>
          </p:cNvSpPr>
          <p:nvPr>
            <p:ph type="body" sz="quarter" idx="33" hasCustomPrompt="1"/>
          </p:nvPr>
        </p:nvSpPr>
        <p:spPr>
          <a:xfrm>
            <a:off x="7108825" y="2420200"/>
            <a:ext cx="4679950" cy="400110"/>
          </a:xfrm>
        </p:spPr>
        <p:txBody>
          <a:bodyPr>
            <a:spAutoFit/>
          </a:bodyPr>
          <a:lstStyle>
            <a:lvl1pPr marL="0" indent="0">
              <a:lnSpc>
                <a:spcPct val="100000"/>
              </a:lnSpc>
              <a:spcBef>
                <a:spcPts val="0"/>
              </a:spcBef>
              <a:buNone/>
              <a:defRPr sz="2000" b="1"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ITEM SEVEN</a:t>
            </a:r>
          </a:p>
        </p:txBody>
      </p:sp>
      <p:sp>
        <p:nvSpPr>
          <p:cNvPr id="29" name="Two Des">
            <a:extLst>
              <a:ext uri="{FF2B5EF4-FFF2-40B4-BE49-F238E27FC236}">
                <a16:creationId xmlns:a16="http://schemas.microsoft.com/office/drawing/2014/main" id="{7248B2E5-0AD5-7744-B4D4-0789D48CF82D}"/>
              </a:ext>
            </a:extLst>
          </p:cNvPr>
          <p:cNvSpPr>
            <a:spLocks noGrp="1"/>
          </p:cNvSpPr>
          <p:nvPr>
            <p:ph type="body" sz="quarter" idx="34" hasCustomPrompt="1"/>
          </p:nvPr>
        </p:nvSpPr>
        <p:spPr>
          <a:xfrm>
            <a:off x="7108825" y="2773670"/>
            <a:ext cx="4679950" cy="338554"/>
          </a:xfrm>
        </p:spPr>
        <p:txBody>
          <a:bodyPr>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0"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Description if needed</a:t>
            </a:r>
          </a:p>
        </p:txBody>
      </p:sp>
      <p:sp>
        <p:nvSpPr>
          <p:cNvPr id="30" name="Item Three">
            <a:extLst>
              <a:ext uri="{FF2B5EF4-FFF2-40B4-BE49-F238E27FC236}">
                <a16:creationId xmlns:a16="http://schemas.microsoft.com/office/drawing/2014/main" id="{7B3F282E-3BF4-9740-900A-515F68C6FE49}"/>
              </a:ext>
            </a:extLst>
          </p:cNvPr>
          <p:cNvSpPr>
            <a:spLocks noGrp="1"/>
          </p:cNvSpPr>
          <p:nvPr>
            <p:ph type="body" sz="quarter" idx="35" hasCustomPrompt="1"/>
          </p:nvPr>
        </p:nvSpPr>
        <p:spPr>
          <a:xfrm>
            <a:off x="7108825" y="3261800"/>
            <a:ext cx="4679950" cy="400110"/>
          </a:xfrm>
        </p:spPr>
        <p:txBody>
          <a:bodyPr>
            <a:spAutoFit/>
          </a:bodyPr>
          <a:lstStyle>
            <a:lvl1pPr marL="0" indent="0">
              <a:lnSpc>
                <a:spcPct val="100000"/>
              </a:lnSpc>
              <a:spcBef>
                <a:spcPts val="0"/>
              </a:spcBef>
              <a:buNone/>
              <a:defRPr sz="2000" b="1"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ITEM EIGHT</a:t>
            </a:r>
          </a:p>
        </p:txBody>
      </p:sp>
      <p:sp>
        <p:nvSpPr>
          <p:cNvPr id="31" name="Three Des">
            <a:extLst>
              <a:ext uri="{FF2B5EF4-FFF2-40B4-BE49-F238E27FC236}">
                <a16:creationId xmlns:a16="http://schemas.microsoft.com/office/drawing/2014/main" id="{E73510C6-462D-ED46-9718-BEABE91D5DB3}"/>
              </a:ext>
            </a:extLst>
          </p:cNvPr>
          <p:cNvSpPr>
            <a:spLocks noGrp="1"/>
          </p:cNvSpPr>
          <p:nvPr>
            <p:ph type="body" sz="quarter" idx="36" hasCustomPrompt="1"/>
          </p:nvPr>
        </p:nvSpPr>
        <p:spPr>
          <a:xfrm>
            <a:off x="7108825" y="3615270"/>
            <a:ext cx="4679950" cy="338554"/>
          </a:xfrm>
        </p:spPr>
        <p:txBody>
          <a:bodyPr>
            <a:spAutoFit/>
          </a:bodyPr>
          <a:lstStyle>
            <a:lvl1pPr marL="0" indent="0">
              <a:lnSpc>
                <a:spcPct val="100000"/>
              </a:lnSpc>
              <a:spcBef>
                <a:spcPts val="0"/>
              </a:spcBef>
              <a:buNone/>
              <a:defRPr sz="1600" b="0"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Description if needed</a:t>
            </a:r>
          </a:p>
        </p:txBody>
      </p:sp>
      <p:sp>
        <p:nvSpPr>
          <p:cNvPr id="32" name="Item Four">
            <a:extLst>
              <a:ext uri="{FF2B5EF4-FFF2-40B4-BE49-F238E27FC236}">
                <a16:creationId xmlns:a16="http://schemas.microsoft.com/office/drawing/2014/main" id="{686C3651-07F4-D049-AB0F-1FCC1CACDB1D}"/>
              </a:ext>
            </a:extLst>
          </p:cNvPr>
          <p:cNvSpPr>
            <a:spLocks noGrp="1"/>
          </p:cNvSpPr>
          <p:nvPr>
            <p:ph type="body" sz="quarter" idx="37" hasCustomPrompt="1"/>
          </p:nvPr>
        </p:nvSpPr>
        <p:spPr>
          <a:xfrm>
            <a:off x="7108825" y="4120139"/>
            <a:ext cx="4679950" cy="400110"/>
          </a:xfrm>
        </p:spPr>
        <p:txBody>
          <a:bodyPr>
            <a:spAutoFit/>
          </a:bodyPr>
          <a:lstStyle>
            <a:lvl1pPr marL="0" indent="0">
              <a:lnSpc>
                <a:spcPct val="100000"/>
              </a:lnSpc>
              <a:spcBef>
                <a:spcPts val="0"/>
              </a:spcBef>
              <a:buNone/>
              <a:defRPr sz="2000" b="1"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ITEM NINE</a:t>
            </a:r>
          </a:p>
        </p:txBody>
      </p:sp>
      <p:sp>
        <p:nvSpPr>
          <p:cNvPr id="33" name="Four Des">
            <a:extLst>
              <a:ext uri="{FF2B5EF4-FFF2-40B4-BE49-F238E27FC236}">
                <a16:creationId xmlns:a16="http://schemas.microsoft.com/office/drawing/2014/main" id="{7339B170-6CCA-1A4D-8CF3-2F94ADD5A55E}"/>
              </a:ext>
            </a:extLst>
          </p:cNvPr>
          <p:cNvSpPr>
            <a:spLocks noGrp="1"/>
          </p:cNvSpPr>
          <p:nvPr>
            <p:ph type="body" sz="quarter" idx="38" hasCustomPrompt="1"/>
          </p:nvPr>
        </p:nvSpPr>
        <p:spPr>
          <a:xfrm>
            <a:off x="7108825" y="4473609"/>
            <a:ext cx="4679950" cy="338554"/>
          </a:xfrm>
        </p:spPr>
        <p:txBody>
          <a:bodyPr>
            <a:spAutoFit/>
          </a:bodyPr>
          <a:lstStyle>
            <a:lvl1pPr marL="0" indent="0">
              <a:lnSpc>
                <a:spcPct val="100000"/>
              </a:lnSpc>
              <a:spcBef>
                <a:spcPts val="0"/>
              </a:spcBef>
              <a:buNone/>
              <a:defRPr sz="1600" b="0"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Description if needed</a:t>
            </a:r>
          </a:p>
        </p:txBody>
      </p:sp>
      <p:sp>
        <p:nvSpPr>
          <p:cNvPr id="34" name="Item Five">
            <a:extLst>
              <a:ext uri="{FF2B5EF4-FFF2-40B4-BE49-F238E27FC236}">
                <a16:creationId xmlns:a16="http://schemas.microsoft.com/office/drawing/2014/main" id="{42CE6ECE-29ED-0B41-95DD-9782992F6C38}"/>
              </a:ext>
            </a:extLst>
          </p:cNvPr>
          <p:cNvSpPr>
            <a:spLocks noGrp="1"/>
          </p:cNvSpPr>
          <p:nvPr>
            <p:ph type="body" sz="quarter" idx="39" hasCustomPrompt="1"/>
          </p:nvPr>
        </p:nvSpPr>
        <p:spPr>
          <a:xfrm>
            <a:off x="7108825" y="4998022"/>
            <a:ext cx="4679950" cy="400110"/>
          </a:xfrm>
        </p:spPr>
        <p:txBody>
          <a:bodyPr>
            <a:spAutoFit/>
          </a:bodyPr>
          <a:lstStyle>
            <a:lvl1pPr marL="0" indent="0">
              <a:lnSpc>
                <a:spcPct val="100000"/>
              </a:lnSpc>
              <a:spcBef>
                <a:spcPts val="0"/>
              </a:spcBef>
              <a:buNone/>
              <a:defRPr sz="2000" b="1"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ITEM TEN</a:t>
            </a:r>
          </a:p>
        </p:txBody>
      </p:sp>
      <p:sp>
        <p:nvSpPr>
          <p:cNvPr id="35" name="Five Des">
            <a:extLst>
              <a:ext uri="{FF2B5EF4-FFF2-40B4-BE49-F238E27FC236}">
                <a16:creationId xmlns:a16="http://schemas.microsoft.com/office/drawing/2014/main" id="{3BF78BEF-1E45-644E-A8FE-B135A8CD4CBD}"/>
              </a:ext>
            </a:extLst>
          </p:cNvPr>
          <p:cNvSpPr>
            <a:spLocks noGrp="1"/>
          </p:cNvSpPr>
          <p:nvPr>
            <p:ph type="body" sz="quarter" idx="40" hasCustomPrompt="1"/>
          </p:nvPr>
        </p:nvSpPr>
        <p:spPr>
          <a:xfrm>
            <a:off x="7108825" y="5351492"/>
            <a:ext cx="4679950" cy="338554"/>
          </a:xfrm>
        </p:spPr>
        <p:txBody>
          <a:bodyPr>
            <a:spAutoFit/>
          </a:bodyPr>
          <a:lstStyle>
            <a:lvl1pPr marL="0" indent="0">
              <a:lnSpc>
                <a:spcPct val="100000"/>
              </a:lnSpc>
              <a:spcBef>
                <a:spcPts val="0"/>
              </a:spcBef>
              <a:buNone/>
              <a:defRPr sz="1600" b="0" i="0">
                <a:solidFill>
                  <a:schemeClr val="tx1">
                    <a:lumMod val="65000"/>
                    <a:lumOff val="35000"/>
                  </a:schemeClr>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Description if needed</a:t>
            </a:r>
          </a:p>
        </p:txBody>
      </p:sp>
      <p:sp>
        <p:nvSpPr>
          <p:cNvPr id="37" name="Title 1">
            <a:extLst>
              <a:ext uri="{FF2B5EF4-FFF2-40B4-BE49-F238E27FC236}">
                <a16:creationId xmlns:a16="http://schemas.microsoft.com/office/drawing/2014/main" id="{ED284A78-1CE1-174C-AEB2-9F9F559D3908}"/>
              </a:ext>
            </a:extLst>
          </p:cNvPr>
          <p:cNvSpPr>
            <a:spLocks noGrp="1"/>
          </p:cNvSpPr>
          <p:nvPr>
            <p:ph type="title" hasCustomPrompt="1"/>
          </p:nvPr>
        </p:nvSpPr>
        <p:spPr>
          <a:xfrm>
            <a:off x="381000" y="342899"/>
            <a:ext cx="11523132" cy="788655"/>
          </a:xfrm>
        </p:spPr>
        <p:txBody>
          <a:bodyPr anchor="t">
            <a:noAutofit/>
          </a:bodyPr>
          <a:lstStyle>
            <a:lvl1pPr>
              <a:defRPr sz="4400">
                <a:solidFill>
                  <a:schemeClr val="accent1"/>
                </a:solidFill>
              </a:defRPr>
            </a:lvl1pPr>
          </a:lstStyle>
          <a:p>
            <a:r>
              <a:rPr lang="en-US"/>
              <a:t>AGENDA</a:t>
            </a:r>
          </a:p>
        </p:txBody>
      </p:sp>
      <p:sp>
        <p:nvSpPr>
          <p:cNvPr id="38" name="Text Placeholder 8">
            <a:extLst>
              <a:ext uri="{FF2B5EF4-FFF2-40B4-BE49-F238E27FC236}">
                <a16:creationId xmlns:a16="http://schemas.microsoft.com/office/drawing/2014/main" id="{A7988173-4EC6-5745-9D3D-3019423E70D0}"/>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
        <p:nvSpPr>
          <p:cNvPr id="39" name="Footer Placeholder 3">
            <a:extLst>
              <a:ext uri="{FF2B5EF4-FFF2-40B4-BE49-F238E27FC236}">
                <a16:creationId xmlns:a16="http://schemas.microsoft.com/office/drawing/2014/main" id="{53992FFA-C2E5-1E4D-96ED-4BDACC70B993}"/>
              </a:ext>
            </a:extLst>
          </p:cNvPr>
          <p:cNvSpPr>
            <a:spLocks noGrp="1"/>
          </p:cNvSpPr>
          <p:nvPr>
            <p:ph type="ftr" sz="quarter" idx="41"/>
          </p:nvPr>
        </p:nvSpPr>
        <p:spPr>
          <a:xfrm>
            <a:off x="2283326" y="6476259"/>
            <a:ext cx="9527674" cy="216373"/>
          </a:xfrm>
          <a:prstGeom prst="rect">
            <a:avLst/>
          </a:prstGeom>
        </p:spPr>
        <p:txBody>
          <a:bodyPr/>
          <a:lstStyle>
            <a:lvl1pPr algn="l">
              <a:defRPr/>
            </a:lvl1pPr>
          </a:lstStyle>
          <a:p>
            <a:endParaRPr lang="en-US"/>
          </a:p>
        </p:txBody>
      </p:sp>
      <p:sp>
        <p:nvSpPr>
          <p:cNvPr id="40" name="Slide Number Placeholder 4">
            <a:extLst>
              <a:ext uri="{FF2B5EF4-FFF2-40B4-BE49-F238E27FC236}">
                <a16:creationId xmlns:a16="http://schemas.microsoft.com/office/drawing/2014/main" id="{DB1DDAF2-6A7A-D048-97D5-9B1F7CA6E241}"/>
              </a:ext>
            </a:extLst>
          </p:cNvPr>
          <p:cNvSpPr>
            <a:spLocks noGrp="1"/>
          </p:cNvSpPr>
          <p:nvPr>
            <p:ph type="sldNum" sz="quarter" idx="42"/>
          </p:nvPr>
        </p:nvSpPr>
        <p:spPr>
          <a:xfrm>
            <a:off x="1" y="6476999"/>
            <a:ext cx="609600" cy="207211"/>
          </a:xfrm>
          <a:prstGeom prst="rect">
            <a:avLst/>
          </a:prstGeom>
        </p:spPr>
        <p:txBody>
          <a:bodyPr/>
          <a:lstStyle>
            <a:lvl1pPr>
              <a:defRPr/>
            </a:lvl1pPr>
          </a:lstStyle>
          <a:p>
            <a:pPr algn="r"/>
            <a:fld id="{40B9B412-AE7A-4194-9087-8B95CE1E1339}" type="slidenum">
              <a:rPr lang="en-US" smtClean="0"/>
              <a:pPr algn="r"/>
              <a:t>‹#›</a:t>
            </a:fld>
            <a:endParaRPr lang="en-US"/>
          </a:p>
        </p:txBody>
      </p:sp>
      <p:sp>
        <p:nvSpPr>
          <p:cNvPr id="41" name="Date Placeholder 2">
            <a:extLst>
              <a:ext uri="{FF2B5EF4-FFF2-40B4-BE49-F238E27FC236}">
                <a16:creationId xmlns:a16="http://schemas.microsoft.com/office/drawing/2014/main" id="{9F87B908-D2DF-944D-AB49-874D32C908C1}"/>
              </a:ext>
            </a:extLst>
          </p:cNvPr>
          <p:cNvSpPr>
            <a:spLocks noGrp="1"/>
          </p:cNvSpPr>
          <p:nvPr>
            <p:ph type="dt" sz="half" idx="10"/>
          </p:nvPr>
        </p:nvSpPr>
        <p:spPr>
          <a:xfrm>
            <a:off x="9448800" y="7042886"/>
            <a:ext cx="2743200" cy="365125"/>
          </a:xfrm>
        </p:spPr>
        <p:txBody>
          <a:bodyPr/>
          <a:lstStyle/>
          <a:p>
            <a:endParaRPr lang="en-US"/>
          </a:p>
        </p:txBody>
      </p:sp>
    </p:spTree>
    <p:extLst>
      <p:ext uri="{BB962C8B-B14F-4D97-AF65-F5344CB8AC3E}">
        <p14:creationId xmlns:p14="http://schemas.microsoft.com/office/powerpoint/2010/main" val="105156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F4C787-F7A9-491D-9953-DCFB902A50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07B0A-B8E8-4BA7-8086-A9AAAF2342CB}" type="slidenum">
              <a:rPr lang="en-US" smtClean="0"/>
              <a:t>‹#›</a:t>
            </a:fld>
            <a:endParaRPr lang="en-US"/>
          </a:p>
        </p:txBody>
      </p:sp>
    </p:spTree>
    <p:extLst>
      <p:ext uri="{BB962C8B-B14F-4D97-AF65-F5344CB8AC3E}">
        <p14:creationId xmlns:p14="http://schemas.microsoft.com/office/powerpoint/2010/main" val="41643007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9EC08B8-8E76-C04A-B0B7-D5C3632379D8}"/>
              </a:ext>
            </a:extLst>
          </p:cNvPr>
          <p:cNvPicPr>
            <a:picLocks noChangeAspect="1"/>
          </p:cNvPicPr>
          <p:nvPr userDrawn="1"/>
        </p:nvPicPr>
        <p:blipFill>
          <a:blip r:embed="rId2" cstate="email">
            <a:alphaModFix amt="81000"/>
            <a:grayscl/>
            <a:extLst>
              <a:ext uri="{28A0092B-C50C-407E-A947-70E740481C1C}">
                <a14:useLocalDpi xmlns:a14="http://schemas.microsoft.com/office/drawing/2010/main"/>
              </a:ext>
            </a:extLst>
          </a:blip>
          <a:srcRect/>
          <a:stretch>
            <a:fillRect/>
          </a:stretch>
        </p:blipFill>
        <p:spPr>
          <a:xfrm rot="5400000" flipV="1">
            <a:off x="3193458" y="-2052637"/>
            <a:ext cx="5805084" cy="12192000"/>
          </a:xfrm>
          <a:custGeom>
            <a:avLst/>
            <a:gdLst>
              <a:gd name="connsiteX0" fmla="*/ 0 w 5805084"/>
              <a:gd name="connsiteY0" fmla="*/ 0 h 12192000"/>
              <a:gd name="connsiteX1" fmla="*/ 0 w 5805084"/>
              <a:gd name="connsiteY1" fmla="*/ 12192000 h 12192000"/>
              <a:gd name="connsiteX2" fmla="*/ 5805084 w 5805084"/>
              <a:gd name="connsiteY2" fmla="*/ 12192000 h 12192000"/>
              <a:gd name="connsiteX3" fmla="*/ 5805084 w 5805084"/>
              <a:gd name="connsiteY3" fmla="*/ 0 h 12192000"/>
            </a:gdLst>
            <a:ahLst/>
            <a:cxnLst>
              <a:cxn ang="0">
                <a:pos x="connsiteX0" y="connsiteY0"/>
              </a:cxn>
              <a:cxn ang="0">
                <a:pos x="connsiteX1" y="connsiteY1"/>
              </a:cxn>
              <a:cxn ang="0">
                <a:pos x="connsiteX2" y="connsiteY2"/>
              </a:cxn>
              <a:cxn ang="0">
                <a:pos x="connsiteX3" y="connsiteY3"/>
              </a:cxn>
            </a:cxnLst>
            <a:rect l="l" t="t" r="r" b="b"/>
            <a:pathLst>
              <a:path w="5805084" h="12192000">
                <a:moveTo>
                  <a:pt x="0" y="0"/>
                </a:moveTo>
                <a:lnTo>
                  <a:pt x="0" y="12192000"/>
                </a:lnTo>
                <a:lnTo>
                  <a:pt x="5805084" y="12192000"/>
                </a:lnTo>
                <a:lnTo>
                  <a:pt x="5805084" y="0"/>
                </a:lnTo>
                <a:close/>
              </a:path>
            </a:pathLst>
          </a:custGeom>
        </p:spPr>
      </p:pic>
      <p:sp>
        <p:nvSpPr>
          <p:cNvPr id="9" name="Text Placeholder 8">
            <a:extLst>
              <a:ext uri="{FF2B5EF4-FFF2-40B4-BE49-F238E27FC236}">
                <a16:creationId xmlns:a16="http://schemas.microsoft.com/office/drawing/2014/main" id="{8758F56A-AD99-CF4B-A8CB-D34E3B5F8017}"/>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
        <p:nvSpPr>
          <p:cNvPr id="3" name="Date Placeholder 2">
            <a:extLst>
              <a:ext uri="{FF2B5EF4-FFF2-40B4-BE49-F238E27FC236}">
                <a16:creationId xmlns:a16="http://schemas.microsoft.com/office/drawing/2014/main" id="{4B4C5A73-CAC3-474E-9D63-5B69DAA89D56}"/>
              </a:ext>
            </a:extLst>
          </p:cNvPr>
          <p:cNvSpPr>
            <a:spLocks noGrp="1"/>
          </p:cNvSpPr>
          <p:nvPr>
            <p:ph type="dt" sz="half" idx="10"/>
          </p:nvPr>
        </p:nvSpPr>
        <p:spPr/>
        <p:txBody>
          <a:bodyPr/>
          <a:lstStyle/>
          <a:p>
            <a:endParaRPr lang="en-US"/>
          </a:p>
        </p:txBody>
      </p:sp>
      <p:sp>
        <p:nvSpPr>
          <p:cNvPr id="20" name="Title 1">
            <a:extLst>
              <a:ext uri="{FF2B5EF4-FFF2-40B4-BE49-F238E27FC236}">
                <a16:creationId xmlns:a16="http://schemas.microsoft.com/office/drawing/2014/main" id="{95FE4D99-2BC2-364D-BD26-F9E10B14C7FE}"/>
              </a:ext>
            </a:extLst>
          </p:cNvPr>
          <p:cNvSpPr>
            <a:spLocks noGrp="1"/>
          </p:cNvSpPr>
          <p:nvPr>
            <p:ph type="title" hasCustomPrompt="1"/>
          </p:nvPr>
        </p:nvSpPr>
        <p:spPr>
          <a:xfrm>
            <a:off x="381000" y="342899"/>
            <a:ext cx="5715000" cy="788655"/>
          </a:xfrm>
        </p:spPr>
        <p:txBody>
          <a:bodyPr anchor="t"/>
          <a:lstStyle/>
          <a:p>
            <a:r>
              <a:rPr lang="en-US"/>
              <a:t>CLICK TO EDIT MASTER TITLE STYLE</a:t>
            </a:r>
          </a:p>
        </p:txBody>
      </p:sp>
      <p:sp>
        <p:nvSpPr>
          <p:cNvPr id="22" name="Footer Placeholder 3">
            <a:extLst>
              <a:ext uri="{FF2B5EF4-FFF2-40B4-BE49-F238E27FC236}">
                <a16:creationId xmlns:a16="http://schemas.microsoft.com/office/drawing/2014/main" id="{DFBD3FD3-C7AB-7C4F-80C4-F07E8AFC5A24}"/>
              </a:ext>
            </a:extLst>
          </p:cNvPr>
          <p:cNvSpPr>
            <a:spLocks noGrp="1"/>
          </p:cNvSpPr>
          <p:nvPr>
            <p:ph type="ftr" sz="quarter" idx="41"/>
          </p:nvPr>
        </p:nvSpPr>
        <p:spPr>
          <a:xfrm>
            <a:off x="2283326" y="6476259"/>
            <a:ext cx="9527674" cy="216373"/>
          </a:xfrm>
          <a:prstGeom prst="rect">
            <a:avLst/>
          </a:prstGeom>
        </p:spPr>
        <p:txBody>
          <a:bodyPr/>
          <a:lstStyle>
            <a:lvl1pPr algn="l">
              <a:defRPr/>
            </a:lvl1pPr>
          </a:lstStyle>
          <a:p>
            <a:endParaRPr lang="en-US"/>
          </a:p>
        </p:txBody>
      </p:sp>
      <p:sp>
        <p:nvSpPr>
          <p:cNvPr id="23" name="Slide Number Placeholder 4">
            <a:extLst>
              <a:ext uri="{FF2B5EF4-FFF2-40B4-BE49-F238E27FC236}">
                <a16:creationId xmlns:a16="http://schemas.microsoft.com/office/drawing/2014/main" id="{535925BD-7392-434E-8074-B6CEE36C0059}"/>
              </a:ext>
            </a:extLst>
          </p:cNvPr>
          <p:cNvSpPr>
            <a:spLocks noGrp="1"/>
          </p:cNvSpPr>
          <p:nvPr>
            <p:ph type="sldNum" sz="quarter" idx="42"/>
          </p:nvPr>
        </p:nvSpPr>
        <p:spPr>
          <a:xfrm>
            <a:off x="1" y="6476999"/>
            <a:ext cx="609600" cy="207211"/>
          </a:xfrm>
          <a:prstGeom prst="rect">
            <a:avLst/>
          </a:prstGeom>
        </p:spPr>
        <p:txBody>
          <a:bodyPr/>
          <a:lstStyle/>
          <a:p>
            <a:pPr algn="r"/>
            <a:fld id="{18D8F2FE-B97E-AE46-BF10-2685E11EC525}" type="slidenum">
              <a:rPr lang="en-US" smtClean="0"/>
              <a:pPr algn="r"/>
              <a:t>‹#›</a:t>
            </a:fld>
            <a:endParaRPr lang="en-US"/>
          </a:p>
        </p:txBody>
      </p:sp>
      <p:sp>
        <p:nvSpPr>
          <p:cNvPr id="10" name="Content Placeholder 3">
            <a:extLst>
              <a:ext uri="{FF2B5EF4-FFF2-40B4-BE49-F238E27FC236}">
                <a16:creationId xmlns:a16="http://schemas.microsoft.com/office/drawing/2014/main" id="{1D52613D-FA2D-FB4D-8CDE-2D3D631D395E}"/>
              </a:ext>
            </a:extLst>
          </p:cNvPr>
          <p:cNvSpPr>
            <a:spLocks noGrp="1"/>
          </p:cNvSpPr>
          <p:nvPr>
            <p:ph sz="quarter" idx="43"/>
          </p:nvPr>
        </p:nvSpPr>
        <p:spPr>
          <a:xfrm>
            <a:off x="381000" y="1462723"/>
            <a:ext cx="11430000" cy="4816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973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92DCEAE-58A3-CC4A-A2C4-147DE88318B5}"/>
              </a:ext>
            </a:extLst>
          </p:cNvPr>
          <p:cNvPicPr>
            <a:picLocks noChangeAspect="1"/>
          </p:cNvPicPr>
          <p:nvPr userDrawn="1"/>
        </p:nvPicPr>
        <p:blipFill>
          <a:blip r:embed="rId2" cstate="email">
            <a:alphaModFix amt="81000"/>
            <a:grayscl/>
            <a:extLst>
              <a:ext uri="{28A0092B-C50C-407E-A947-70E740481C1C}">
                <a14:useLocalDpi xmlns:a14="http://schemas.microsoft.com/office/drawing/2010/main"/>
              </a:ext>
            </a:extLst>
          </a:blip>
          <a:srcRect/>
          <a:stretch>
            <a:fillRect/>
          </a:stretch>
        </p:blipFill>
        <p:spPr>
          <a:xfrm rot="5400000" flipV="1">
            <a:off x="3193458" y="-2052637"/>
            <a:ext cx="5805084" cy="12192000"/>
          </a:xfrm>
          <a:custGeom>
            <a:avLst/>
            <a:gdLst>
              <a:gd name="connsiteX0" fmla="*/ 0 w 5805084"/>
              <a:gd name="connsiteY0" fmla="*/ 0 h 12192000"/>
              <a:gd name="connsiteX1" fmla="*/ 0 w 5805084"/>
              <a:gd name="connsiteY1" fmla="*/ 12192000 h 12192000"/>
              <a:gd name="connsiteX2" fmla="*/ 5805084 w 5805084"/>
              <a:gd name="connsiteY2" fmla="*/ 12192000 h 12192000"/>
              <a:gd name="connsiteX3" fmla="*/ 5805084 w 5805084"/>
              <a:gd name="connsiteY3" fmla="*/ 0 h 12192000"/>
            </a:gdLst>
            <a:ahLst/>
            <a:cxnLst>
              <a:cxn ang="0">
                <a:pos x="connsiteX0" y="connsiteY0"/>
              </a:cxn>
              <a:cxn ang="0">
                <a:pos x="connsiteX1" y="connsiteY1"/>
              </a:cxn>
              <a:cxn ang="0">
                <a:pos x="connsiteX2" y="connsiteY2"/>
              </a:cxn>
              <a:cxn ang="0">
                <a:pos x="connsiteX3" y="connsiteY3"/>
              </a:cxn>
            </a:cxnLst>
            <a:rect l="l" t="t" r="r" b="b"/>
            <a:pathLst>
              <a:path w="5805084" h="12192000">
                <a:moveTo>
                  <a:pt x="0" y="0"/>
                </a:moveTo>
                <a:lnTo>
                  <a:pt x="0" y="12192000"/>
                </a:lnTo>
                <a:lnTo>
                  <a:pt x="5805084" y="12192000"/>
                </a:lnTo>
                <a:lnTo>
                  <a:pt x="5805084" y="0"/>
                </a:lnTo>
                <a:close/>
              </a:path>
            </a:pathLst>
          </a:custGeom>
        </p:spPr>
      </p:pic>
      <p:sp>
        <p:nvSpPr>
          <p:cNvPr id="3" name="Date Placeholder 2">
            <a:extLst>
              <a:ext uri="{FF2B5EF4-FFF2-40B4-BE49-F238E27FC236}">
                <a16:creationId xmlns:a16="http://schemas.microsoft.com/office/drawing/2014/main" id="{BBB8B99F-BE4E-174C-933F-DD28D0CBF283}"/>
              </a:ext>
            </a:extLst>
          </p:cNvPr>
          <p:cNvSpPr>
            <a:spLocks noGrp="1"/>
          </p:cNvSpPr>
          <p:nvPr>
            <p:ph type="dt" sz="half" idx="10"/>
          </p:nvPr>
        </p:nvSpPr>
        <p:spPr/>
        <p:txBody>
          <a:bodyPr/>
          <a:lstStyle/>
          <a:p>
            <a:endParaRPr lang="en-US"/>
          </a:p>
        </p:txBody>
      </p:sp>
      <p:sp>
        <p:nvSpPr>
          <p:cNvPr id="10" name="Title 1">
            <a:extLst>
              <a:ext uri="{FF2B5EF4-FFF2-40B4-BE49-F238E27FC236}">
                <a16:creationId xmlns:a16="http://schemas.microsoft.com/office/drawing/2014/main" id="{03086B9F-150A-8747-B2CF-DC1C0FA92F09}"/>
              </a:ext>
            </a:extLst>
          </p:cNvPr>
          <p:cNvSpPr>
            <a:spLocks noGrp="1"/>
          </p:cNvSpPr>
          <p:nvPr>
            <p:ph type="title" hasCustomPrompt="1"/>
          </p:nvPr>
        </p:nvSpPr>
        <p:spPr>
          <a:xfrm>
            <a:off x="380999" y="342899"/>
            <a:ext cx="9914467" cy="788655"/>
          </a:xfrm>
        </p:spPr>
        <p:txBody>
          <a:bodyPr anchor="t"/>
          <a:lstStyle/>
          <a:p>
            <a:r>
              <a:rPr lang="en-US"/>
              <a:t>CLICK TO EDIT MASTER TITLE STYLE</a:t>
            </a:r>
          </a:p>
        </p:txBody>
      </p:sp>
      <p:sp>
        <p:nvSpPr>
          <p:cNvPr id="13" name="Picture Placeholder 12">
            <a:extLst>
              <a:ext uri="{FF2B5EF4-FFF2-40B4-BE49-F238E27FC236}">
                <a16:creationId xmlns:a16="http://schemas.microsoft.com/office/drawing/2014/main" id="{6FDBFA2A-C7EA-7A45-B7E4-566146DD9531}"/>
              </a:ext>
            </a:extLst>
          </p:cNvPr>
          <p:cNvSpPr>
            <a:spLocks noGrp="1"/>
          </p:cNvSpPr>
          <p:nvPr>
            <p:ph type="pic" sz="quarter" idx="15" hasCustomPrompt="1"/>
          </p:nvPr>
        </p:nvSpPr>
        <p:spPr>
          <a:xfrm>
            <a:off x="7958667" y="0"/>
            <a:ext cx="4233333" cy="6945313"/>
          </a:xfrm>
          <a:custGeom>
            <a:avLst/>
            <a:gdLst>
              <a:gd name="connsiteX0" fmla="*/ 1562125 w 2847232"/>
              <a:gd name="connsiteY0" fmla="*/ 0 h 6945313"/>
              <a:gd name="connsiteX1" fmla="*/ 2847232 w 2847232"/>
              <a:gd name="connsiteY1" fmla="*/ 1 h 6945313"/>
              <a:gd name="connsiteX2" fmla="*/ 2847232 w 2847232"/>
              <a:gd name="connsiteY2" fmla="*/ 6945313 h 6945313"/>
              <a:gd name="connsiteX3" fmla="*/ 190465 w 2847232"/>
              <a:gd name="connsiteY3" fmla="*/ 6945313 h 6945313"/>
              <a:gd name="connsiteX4" fmla="*/ 108996 w 2847232"/>
              <a:gd name="connsiteY4" fmla="*/ 6632593 h 6945313"/>
              <a:gd name="connsiteX5" fmla="*/ 1560252 w 2847232"/>
              <a:gd name="connsiteY5" fmla="*/ 14678 h 69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7232" h="6945313">
                <a:moveTo>
                  <a:pt x="1562125" y="0"/>
                </a:moveTo>
                <a:lnTo>
                  <a:pt x="2847232" y="1"/>
                </a:lnTo>
                <a:lnTo>
                  <a:pt x="2847232" y="6945313"/>
                </a:lnTo>
                <a:lnTo>
                  <a:pt x="190465" y="6945313"/>
                </a:lnTo>
                <a:lnTo>
                  <a:pt x="108996" y="6632593"/>
                </a:lnTo>
                <a:cubicBezTo>
                  <a:pt x="-407604" y="4351590"/>
                  <a:pt x="1052257" y="3572697"/>
                  <a:pt x="1560252" y="14678"/>
                </a:cubicBezTo>
                <a:close/>
              </a:path>
            </a:pathLst>
          </a:custGeom>
        </p:spPr>
        <p:txBody>
          <a:bodyPr wrap="square" anchor="ctr">
            <a:noAutofit/>
          </a:bodyPr>
          <a:lstStyle>
            <a:lvl1pPr algn="ctr">
              <a:defRPr/>
            </a:lvl1pPr>
          </a:lstStyle>
          <a:p>
            <a:r>
              <a:rPr lang="en-US"/>
              <a:t>Click to add Photo</a:t>
            </a:r>
          </a:p>
        </p:txBody>
      </p:sp>
      <p:sp>
        <p:nvSpPr>
          <p:cNvPr id="15" name="Text Placeholder 8">
            <a:extLst>
              <a:ext uri="{FF2B5EF4-FFF2-40B4-BE49-F238E27FC236}">
                <a16:creationId xmlns:a16="http://schemas.microsoft.com/office/drawing/2014/main" id="{A19CAB8F-D630-8547-B9E0-E550951575DF}"/>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
        <p:nvSpPr>
          <p:cNvPr id="16" name="Footer Placeholder 3">
            <a:extLst>
              <a:ext uri="{FF2B5EF4-FFF2-40B4-BE49-F238E27FC236}">
                <a16:creationId xmlns:a16="http://schemas.microsoft.com/office/drawing/2014/main" id="{57A16D5E-097A-924D-B792-8F32C2001E65}"/>
              </a:ext>
            </a:extLst>
          </p:cNvPr>
          <p:cNvSpPr>
            <a:spLocks noGrp="1"/>
          </p:cNvSpPr>
          <p:nvPr>
            <p:ph type="ftr" sz="quarter" idx="41"/>
          </p:nvPr>
        </p:nvSpPr>
        <p:spPr>
          <a:xfrm>
            <a:off x="2283326" y="6476259"/>
            <a:ext cx="9527674" cy="216373"/>
          </a:xfrm>
          <a:prstGeom prst="rect">
            <a:avLst/>
          </a:prstGeom>
        </p:spPr>
        <p:txBody>
          <a:bodyPr/>
          <a:lstStyle>
            <a:lvl1pPr algn="l">
              <a:defRPr/>
            </a:lvl1pPr>
          </a:lstStyle>
          <a:p>
            <a:endParaRPr lang="en-US"/>
          </a:p>
        </p:txBody>
      </p:sp>
      <p:sp>
        <p:nvSpPr>
          <p:cNvPr id="17" name="Slide Number Placeholder 4">
            <a:extLst>
              <a:ext uri="{FF2B5EF4-FFF2-40B4-BE49-F238E27FC236}">
                <a16:creationId xmlns:a16="http://schemas.microsoft.com/office/drawing/2014/main" id="{A9E6B3F9-2ABF-0E46-8102-CA0927A0F696}"/>
              </a:ext>
            </a:extLst>
          </p:cNvPr>
          <p:cNvSpPr>
            <a:spLocks noGrp="1"/>
          </p:cNvSpPr>
          <p:nvPr>
            <p:ph type="sldNum" sz="quarter" idx="42"/>
          </p:nvPr>
        </p:nvSpPr>
        <p:spPr>
          <a:xfrm>
            <a:off x="1" y="6476999"/>
            <a:ext cx="609600" cy="207211"/>
          </a:xfrm>
          <a:prstGeom prst="rect">
            <a:avLst/>
          </a:prstGeom>
        </p:spPr>
        <p:txBody>
          <a:bodyPr/>
          <a:lstStyle/>
          <a:p>
            <a:pPr algn="r"/>
            <a:fld id="{18D8F2FE-B97E-AE46-BF10-2685E11EC525}" type="slidenum">
              <a:rPr lang="en-US" smtClean="0"/>
              <a:pPr algn="r"/>
              <a:t>‹#›</a:t>
            </a:fld>
            <a:endParaRPr lang="en-US"/>
          </a:p>
        </p:txBody>
      </p:sp>
      <p:sp>
        <p:nvSpPr>
          <p:cNvPr id="12" name="Content Placeholder 3">
            <a:extLst>
              <a:ext uri="{FF2B5EF4-FFF2-40B4-BE49-F238E27FC236}">
                <a16:creationId xmlns:a16="http://schemas.microsoft.com/office/drawing/2014/main" id="{6E86C62A-D792-5649-A58A-8BCB410BEEB4}"/>
              </a:ext>
            </a:extLst>
          </p:cNvPr>
          <p:cNvSpPr>
            <a:spLocks noGrp="1"/>
          </p:cNvSpPr>
          <p:nvPr>
            <p:ph sz="quarter" idx="43"/>
          </p:nvPr>
        </p:nvSpPr>
        <p:spPr>
          <a:xfrm>
            <a:off x="380999" y="1462723"/>
            <a:ext cx="8763001" cy="4816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47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3F1E4EE9-B798-7B47-99A8-F91D79F0BBAD}"/>
              </a:ext>
            </a:extLst>
          </p:cNvPr>
          <p:cNvPicPr>
            <a:picLocks noChangeAspect="1"/>
          </p:cNvPicPr>
          <p:nvPr userDrawn="1"/>
        </p:nvPicPr>
        <p:blipFill>
          <a:blip r:embed="rId2" cstate="email">
            <a:grayscl/>
            <a:alphaModFix amt="90000"/>
            <a:extLst>
              <a:ext uri="{28A0092B-C50C-407E-A947-70E740481C1C}">
                <a14:useLocalDpi xmlns:a14="http://schemas.microsoft.com/office/drawing/2010/main"/>
              </a:ext>
            </a:extLst>
          </a:blip>
          <a:srcRect/>
          <a:stretch>
            <a:fillRect/>
          </a:stretch>
        </p:blipFill>
        <p:spPr>
          <a:xfrm rot="20297413" flipH="1">
            <a:off x="439604" y="-2096525"/>
            <a:ext cx="9329641" cy="10460432"/>
          </a:xfrm>
          <a:custGeom>
            <a:avLst/>
            <a:gdLst>
              <a:gd name="connsiteX0" fmla="*/ 0 w 9329641"/>
              <a:gd name="connsiteY0" fmla="*/ 3714560 h 10460432"/>
              <a:gd name="connsiteX1" fmla="*/ 0 w 9329641"/>
              <a:gd name="connsiteY1" fmla="*/ 10460432 h 10460432"/>
              <a:gd name="connsiteX2" fmla="*/ 1596672 w 9329641"/>
              <a:gd name="connsiteY2" fmla="*/ 10460432 h 10460432"/>
              <a:gd name="connsiteX3" fmla="*/ 9329641 w 9329641"/>
              <a:gd name="connsiteY3" fmla="*/ 7381580 h 10460432"/>
              <a:gd name="connsiteX4" fmla="*/ 9329641 w 9329641"/>
              <a:gd name="connsiteY4" fmla="*/ 0 h 1046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9641" h="10460432">
                <a:moveTo>
                  <a:pt x="0" y="3714560"/>
                </a:moveTo>
                <a:lnTo>
                  <a:pt x="0" y="10460432"/>
                </a:lnTo>
                <a:lnTo>
                  <a:pt x="1596672" y="10460432"/>
                </a:lnTo>
                <a:lnTo>
                  <a:pt x="9329641" y="7381580"/>
                </a:lnTo>
                <a:lnTo>
                  <a:pt x="9329641" y="0"/>
                </a:lnTo>
                <a:close/>
              </a:path>
            </a:pathLst>
          </a:custGeom>
        </p:spPr>
      </p:pic>
      <p:sp>
        <p:nvSpPr>
          <p:cNvPr id="16" name="Picture Placeholder 15">
            <a:extLst>
              <a:ext uri="{FF2B5EF4-FFF2-40B4-BE49-F238E27FC236}">
                <a16:creationId xmlns:a16="http://schemas.microsoft.com/office/drawing/2014/main" id="{46A4E276-A0F6-4D4C-89B7-9D79212ABB99}"/>
              </a:ext>
            </a:extLst>
          </p:cNvPr>
          <p:cNvSpPr>
            <a:spLocks noGrp="1"/>
          </p:cNvSpPr>
          <p:nvPr>
            <p:ph type="pic" sz="quarter" idx="13" hasCustomPrompt="1"/>
          </p:nvPr>
        </p:nvSpPr>
        <p:spPr>
          <a:xfrm>
            <a:off x="-3035948" y="-213203"/>
            <a:ext cx="9040330" cy="9106137"/>
          </a:xfrm>
          <a:custGeom>
            <a:avLst/>
            <a:gdLst>
              <a:gd name="connsiteX0" fmla="*/ 3282164 w 9040330"/>
              <a:gd name="connsiteY0" fmla="*/ 2803 h 9106137"/>
              <a:gd name="connsiteX1" fmla="*/ 4620861 w 9040330"/>
              <a:gd name="connsiteY1" fmla="*/ 428710 h 9106137"/>
              <a:gd name="connsiteX2" fmla="*/ 9014888 w 9040330"/>
              <a:gd name="connsiteY2" fmla="*/ 5121323 h 9106137"/>
              <a:gd name="connsiteX3" fmla="*/ 3954993 w 9040330"/>
              <a:gd name="connsiteY3" fmla="*/ 8488145 h 9106137"/>
              <a:gd name="connsiteX4" fmla="*/ 5761 w 9040330"/>
              <a:gd name="connsiteY4" fmla="*/ 4057897 h 9106137"/>
              <a:gd name="connsiteX5" fmla="*/ 3282164 w 9040330"/>
              <a:gd name="connsiteY5" fmla="*/ 2803 h 910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0330" h="9106137">
                <a:moveTo>
                  <a:pt x="3282164" y="2803"/>
                </a:moveTo>
                <a:cubicBezTo>
                  <a:pt x="3705753" y="-20746"/>
                  <a:pt x="4155162" y="102666"/>
                  <a:pt x="4620861" y="428710"/>
                </a:cubicBezTo>
                <a:cubicBezTo>
                  <a:pt x="7104586" y="2167610"/>
                  <a:pt x="9302743" y="2682675"/>
                  <a:pt x="9014888" y="5121323"/>
                </a:cubicBezTo>
                <a:cubicBezTo>
                  <a:pt x="8727033" y="7559970"/>
                  <a:pt x="6516275" y="10376109"/>
                  <a:pt x="3954993" y="8488145"/>
                </a:cubicBezTo>
                <a:cubicBezTo>
                  <a:pt x="1393712" y="6600180"/>
                  <a:pt x="-105217" y="5401136"/>
                  <a:pt x="5761" y="4057897"/>
                </a:cubicBezTo>
                <a:cubicBezTo>
                  <a:pt x="95931" y="2966516"/>
                  <a:pt x="1446615" y="104852"/>
                  <a:pt x="3282164" y="2803"/>
                </a:cubicBezTo>
                <a:close/>
              </a:path>
            </a:pathLst>
          </a:custGeom>
          <a:noFill/>
        </p:spPr>
        <p:txBody>
          <a:bodyPr wrap="square" anchor="ctr">
            <a:noAutofit/>
          </a:bodyPr>
          <a:lstStyle>
            <a:lvl1pPr algn="ctr">
              <a:defRPr/>
            </a:lvl1pPr>
          </a:lstStyle>
          <a:p>
            <a:r>
              <a:rPr lang="en-US"/>
              <a:t>Click to add Photo</a:t>
            </a:r>
          </a:p>
        </p:txBody>
      </p:sp>
      <p:sp>
        <p:nvSpPr>
          <p:cNvPr id="3" name="Date Placeholder 2">
            <a:extLst>
              <a:ext uri="{FF2B5EF4-FFF2-40B4-BE49-F238E27FC236}">
                <a16:creationId xmlns:a16="http://schemas.microsoft.com/office/drawing/2014/main" id="{284C9F04-BEC3-CD43-9BD2-9C324E115C6B}"/>
              </a:ext>
            </a:extLst>
          </p:cNvPr>
          <p:cNvSpPr>
            <a:spLocks noGrp="1"/>
          </p:cNvSpPr>
          <p:nvPr>
            <p:ph type="dt" sz="half" idx="10"/>
          </p:nvPr>
        </p:nvSpPr>
        <p:spPr/>
        <p:txBody>
          <a:bodyPr/>
          <a:lstStyle/>
          <a:p>
            <a:endParaRPr lang="en-US"/>
          </a:p>
        </p:txBody>
      </p:sp>
      <p:sp>
        <p:nvSpPr>
          <p:cNvPr id="6" name="Title 5">
            <a:extLst>
              <a:ext uri="{FF2B5EF4-FFF2-40B4-BE49-F238E27FC236}">
                <a16:creationId xmlns:a16="http://schemas.microsoft.com/office/drawing/2014/main" id="{7787C18C-7873-D54C-AC0A-C1F736170FCC}"/>
              </a:ext>
            </a:extLst>
          </p:cNvPr>
          <p:cNvSpPr>
            <a:spLocks noGrp="1"/>
          </p:cNvSpPr>
          <p:nvPr>
            <p:ph type="title" hasCustomPrompt="1"/>
          </p:nvPr>
        </p:nvSpPr>
        <p:spPr>
          <a:xfrm>
            <a:off x="6739916" y="342899"/>
            <a:ext cx="5071083" cy="1790701"/>
          </a:xfrm>
        </p:spPr>
        <p:txBody>
          <a:bodyPr anchor="b">
            <a:normAutofit/>
          </a:bodyPr>
          <a:lstStyle>
            <a:lvl1pPr>
              <a:defRPr sz="3600"/>
            </a:lvl1pPr>
          </a:lstStyle>
          <a:p>
            <a:r>
              <a:rPr lang="en-US"/>
              <a:t>CLICK TO EDIT MASTER TITLE STYLE</a:t>
            </a:r>
          </a:p>
        </p:txBody>
      </p:sp>
      <p:sp>
        <p:nvSpPr>
          <p:cNvPr id="18" name="Text Placeholder 18">
            <a:extLst>
              <a:ext uri="{FF2B5EF4-FFF2-40B4-BE49-F238E27FC236}">
                <a16:creationId xmlns:a16="http://schemas.microsoft.com/office/drawing/2014/main" id="{7DD17AF0-EB24-1543-8C1A-F2E7D96EF04B}"/>
              </a:ext>
            </a:extLst>
          </p:cNvPr>
          <p:cNvSpPr>
            <a:spLocks noGrp="1"/>
          </p:cNvSpPr>
          <p:nvPr>
            <p:ph type="body" sz="quarter" idx="14"/>
          </p:nvPr>
        </p:nvSpPr>
        <p:spPr>
          <a:xfrm>
            <a:off x="6739916" y="2209883"/>
            <a:ext cx="5071082" cy="4190835"/>
          </a:xfrm>
        </p:spPr>
        <p:txBody>
          <a:bodyPr>
            <a:normAutofit/>
          </a:bodyPr>
          <a:lstStyle>
            <a:lvl1pPr>
              <a:defRPr lang="en-US" sz="2000" kern="1200" dirty="0" smtClean="0">
                <a:solidFill>
                  <a:schemeClr val="tx1">
                    <a:lumMod val="65000"/>
                    <a:lumOff val="35000"/>
                  </a:schemeClr>
                </a:solidFill>
                <a:latin typeface="Avenir Next LT Pro" panose="020B0504020202020204" pitchFamily="34" charset="77"/>
                <a:ea typeface="+mn-ea"/>
                <a:cs typeface="+mn-cs"/>
              </a:defRPr>
            </a:lvl1pPr>
            <a:lvl2pPr>
              <a:defRPr lang="en-US" sz="2000" kern="1200" dirty="0" smtClean="0">
                <a:solidFill>
                  <a:schemeClr val="tx1">
                    <a:lumMod val="65000"/>
                    <a:lumOff val="35000"/>
                  </a:schemeClr>
                </a:solidFill>
                <a:latin typeface="Avenir Next LT Pro" panose="020B0504020202020204" pitchFamily="34" charset="77"/>
                <a:ea typeface="+mn-ea"/>
                <a:cs typeface="+mn-cs"/>
              </a:defRPr>
            </a:lvl2pPr>
            <a:lvl3pPr>
              <a:defRPr lang="en-US" sz="2000" kern="1200" dirty="0" smtClean="0">
                <a:solidFill>
                  <a:schemeClr val="tx1">
                    <a:lumMod val="65000"/>
                    <a:lumOff val="35000"/>
                  </a:schemeClr>
                </a:solidFill>
                <a:latin typeface="Avenir Next LT Pro" panose="020B0504020202020204" pitchFamily="34" charset="77"/>
                <a:ea typeface="+mn-ea"/>
                <a:cs typeface="+mn-cs"/>
              </a:defRPr>
            </a:lvl3pPr>
            <a:lvl4pPr>
              <a:defRPr lang="en-US" sz="2000" kern="1200" dirty="0" smtClean="0">
                <a:solidFill>
                  <a:schemeClr val="tx1">
                    <a:lumMod val="65000"/>
                    <a:lumOff val="35000"/>
                  </a:schemeClr>
                </a:solidFill>
                <a:latin typeface="Avenir Next LT Pro" panose="020B0504020202020204" pitchFamily="34" charset="77"/>
                <a:ea typeface="+mn-ea"/>
                <a:cs typeface="+mn-cs"/>
              </a:defRPr>
            </a:lvl4pPr>
            <a:lvl5pPr>
              <a:defRPr lang="en-US" sz="2000" kern="1200" dirty="0">
                <a:solidFill>
                  <a:schemeClr val="tx1">
                    <a:lumMod val="65000"/>
                    <a:lumOff val="35000"/>
                  </a:schemeClr>
                </a:solidFill>
                <a:latin typeface="Avenir Next LT Pro" panose="020B0504020202020204" pitchFamily="34" charset="77"/>
                <a:ea typeface="+mn-ea"/>
                <a:cs typeface="+mn-cs"/>
              </a:defRPr>
            </a:lvl5pPr>
          </a:lstStyle>
          <a:p>
            <a:pPr lvl="0"/>
            <a:r>
              <a:rPr lang="en-US"/>
              <a:t>Click to edit Master text styles</a:t>
            </a:r>
          </a:p>
        </p:txBody>
      </p:sp>
      <p:sp>
        <p:nvSpPr>
          <p:cNvPr id="4" name="Footer Placeholder 3">
            <a:extLst>
              <a:ext uri="{FF2B5EF4-FFF2-40B4-BE49-F238E27FC236}">
                <a16:creationId xmlns:a16="http://schemas.microsoft.com/office/drawing/2014/main" id="{4751F621-6145-824A-8EC6-1D38EE3EB6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11BD12-FD55-6940-B5E7-2101E1E9824E}"/>
              </a:ext>
            </a:extLst>
          </p:cNvPr>
          <p:cNvSpPr>
            <a:spLocks noGrp="1"/>
          </p:cNvSpPr>
          <p:nvPr>
            <p:ph type="sldNum" sz="quarter" idx="12"/>
          </p:nvPr>
        </p:nvSpPr>
        <p:spPr/>
        <p:txBody>
          <a:bodyPr/>
          <a:lstStyle>
            <a:lvl1pPr>
              <a:defRPr>
                <a:solidFill>
                  <a:schemeClr val="bg1"/>
                </a:solidFill>
              </a:defRPr>
            </a:lvl1pPr>
          </a:lstStyle>
          <a:p>
            <a:pPr algn="r"/>
            <a:fld id="{18D8F2FE-B97E-AE46-BF10-2685E11EC525}" type="slidenum">
              <a:rPr lang="en-US" smtClean="0"/>
              <a:pPr algn="r"/>
              <a:t>‹#›</a:t>
            </a:fld>
            <a:endParaRPr lang="en-US"/>
          </a:p>
        </p:txBody>
      </p:sp>
      <p:sp>
        <p:nvSpPr>
          <p:cNvPr id="7" name="Text Placeholder 8">
            <a:extLst>
              <a:ext uri="{FF2B5EF4-FFF2-40B4-BE49-F238E27FC236}">
                <a16:creationId xmlns:a16="http://schemas.microsoft.com/office/drawing/2014/main" id="{59DF0BC4-D7A5-DA4F-BD49-CEA356C59BF2}"/>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Tree>
    <p:extLst>
      <p:ext uri="{BB962C8B-B14F-4D97-AF65-F5344CB8AC3E}">
        <p14:creationId xmlns:p14="http://schemas.microsoft.com/office/powerpoint/2010/main" val="324359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CC5BFDD-49DD-A746-A1E0-1D6ADF93ACD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39884CA-E4DB-064A-AA00-0F67E1B84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43873F-C574-B640-96F5-8E8B5A9DC922}"/>
              </a:ext>
            </a:extLst>
          </p:cNvPr>
          <p:cNvSpPr>
            <a:spLocks noGrp="1"/>
          </p:cNvSpPr>
          <p:nvPr>
            <p:ph type="sldNum" sz="quarter" idx="12"/>
          </p:nvPr>
        </p:nvSpPr>
        <p:spPr/>
        <p:txBody>
          <a:bodyPr/>
          <a:lstStyle/>
          <a:p>
            <a:pPr algn="r"/>
            <a:fld id="{18D8F2FE-B97E-AE46-BF10-2685E11EC525}" type="slidenum">
              <a:rPr lang="en-US" smtClean="0"/>
              <a:pPr algn="r"/>
              <a:t>‹#›</a:t>
            </a:fld>
            <a:endParaRPr lang="en-US"/>
          </a:p>
        </p:txBody>
      </p:sp>
      <p:sp>
        <p:nvSpPr>
          <p:cNvPr id="6" name="Rectangle 5">
            <a:extLst>
              <a:ext uri="{FF2B5EF4-FFF2-40B4-BE49-F238E27FC236}">
                <a16:creationId xmlns:a16="http://schemas.microsoft.com/office/drawing/2014/main" id="{A337C371-4842-AF40-9ABE-D59850F17186}"/>
              </a:ext>
            </a:extLst>
          </p:cNvPr>
          <p:cNvSpPr/>
          <p:nvPr userDrawn="1"/>
        </p:nvSpPr>
        <p:spPr>
          <a:xfrm>
            <a:off x="0" y="6723137"/>
            <a:ext cx="12192000" cy="1348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BD3FE69-DA64-BA43-84DF-54ACD79C0C6F}"/>
              </a:ext>
            </a:extLst>
          </p:cNvPr>
          <p:cNvSpPr/>
          <p:nvPr userDrawn="1"/>
        </p:nvSpPr>
        <p:spPr>
          <a:xfrm>
            <a:off x="8948057" y="6723137"/>
            <a:ext cx="3243943" cy="141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70CC667-F885-1545-9341-E1B7AEE691B1}"/>
              </a:ext>
            </a:extLst>
          </p:cNvPr>
          <p:cNvSpPr>
            <a:spLocks noGrp="1"/>
          </p:cNvSpPr>
          <p:nvPr>
            <p:ph type="title" hasCustomPrompt="1"/>
          </p:nvPr>
        </p:nvSpPr>
        <p:spPr>
          <a:xfrm>
            <a:off x="380999" y="342899"/>
            <a:ext cx="11430001" cy="788655"/>
          </a:xfrm>
        </p:spPr>
        <p:txBody>
          <a:bodyPr anchor="t"/>
          <a:lstStyle/>
          <a:p>
            <a:r>
              <a:rPr lang="en-US"/>
              <a:t>CLICK TO EDIT MASTER TITLE STYLE</a:t>
            </a:r>
          </a:p>
        </p:txBody>
      </p:sp>
      <p:sp>
        <p:nvSpPr>
          <p:cNvPr id="12" name="Content Placeholder 10">
            <a:extLst>
              <a:ext uri="{FF2B5EF4-FFF2-40B4-BE49-F238E27FC236}">
                <a16:creationId xmlns:a16="http://schemas.microsoft.com/office/drawing/2014/main" id="{72691DE8-D3E8-A249-A80D-E5DAA86C0C34}"/>
              </a:ext>
            </a:extLst>
          </p:cNvPr>
          <p:cNvSpPr>
            <a:spLocks noGrp="1"/>
          </p:cNvSpPr>
          <p:nvPr>
            <p:ph sz="quarter" idx="15"/>
          </p:nvPr>
        </p:nvSpPr>
        <p:spPr>
          <a:xfrm>
            <a:off x="381000" y="1465263"/>
            <a:ext cx="11430000" cy="501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a:extLst>
              <a:ext uri="{FF2B5EF4-FFF2-40B4-BE49-F238E27FC236}">
                <a16:creationId xmlns:a16="http://schemas.microsoft.com/office/drawing/2014/main" id="{76E49DCA-6DAA-4B40-A4E4-C81846DE9A2B}"/>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Tree>
    <p:extLst>
      <p:ext uri="{BB962C8B-B14F-4D97-AF65-F5344CB8AC3E}">
        <p14:creationId xmlns:p14="http://schemas.microsoft.com/office/powerpoint/2010/main" val="57185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CC5BFDD-49DD-A746-A1E0-1D6ADF93ACD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39884CA-E4DB-064A-AA00-0F67E1B84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43873F-C574-B640-96F5-8E8B5A9DC922}"/>
              </a:ext>
            </a:extLst>
          </p:cNvPr>
          <p:cNvSpPr>
            <a:spLocks noGrp="1"/>
          </p:cNvSpPr>
          <p:nvPr>
            <p:ph type="sldNum" sz="quarter" idx="12"/>
          </p:nvPr>
        </p:nvSpPr>
        <p:spPr/>
        <p:txBody>
          <a:bodyPr/>
          <a:lstStyle/>
          <a:p>
            <a:pPr algn="r"/>
            <a:fld id="{18D8F2FE-B97E-AE46-BF10-2685E11EC525}" type="slidenum">
              <a:rPr lang="en-US" smtClean="0"/>
              <a:pPr algn="r"/>
              <a:t>‹#›</a:t>
            </a:fld>
            <a:endParaRPr lang="en-US"/>
          </a:p>
        </p:txBody>
      </p:sp>
      <p:sp>
        <p:nvSpPr>
          <p:cNvPr id="6" name="Rectangle 5">
            <a:extLst>
              <a:ext uri="{FF2B5EF4-FFF2-40B4-BE49-F238E27FC236}">
                <a16:creationId xmlns:a16="http://schemas.microsoft.com/office/drawing/2014/main" id="{A337C371-4842-AF40-9ABE-D59850F17186}"/>
              </a:ext>
            </a:extLst>
          </p:cNvPr>
          <p:cNvSpPr/>
          <p:nvPr userDrawn="1"/>
        </p:nvSpPr>
        <p:spPr>
          <a:xfrm>
            <a:off x="0" y="6723137"/>
            <a:ext cx="12192000" cy="134862"/>
          </a:xfrm>
          <a:prstGeom prst="rect">
            <a:avLst/>
          </a:prstGeom>
          <a:solidFill>
            <a:srgbClr val="A0C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BD3FE69-DA64-BA43-84DF-54ACD79C0C6F}"/>
              </a:ext>
            </a:extLst>
          </p:cNvPr>
          <p:cNvSpPr/>
          <p:nvPr userDrawn="1"/>
        </p:nvSpPr>
        <p:spPr>
          <a:xfrm>
            <a:off x="8948057" y="6723137"/>
            <a:ext cx="3243943" cy="141210"/>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70CC667-F885-1545-9341-E1B7AEE691B1}"/>
              </a:ext>
            </a:extLst>
          </p:cNvPr>
          <p:cNvSpPr>
            <a:spLocks noGrp="1"/>
          </p:cNvSpPr>
          <p:nvPr>
            <p:ph type="title" hasCustomPrompt="1"/>
          </p:nvPr>
        </p:nvSpPr>
        <p:spPr>
          <a:xfrm>
            <a:off x="380999" y="342899"/>
            <a:ext cx="11430001" cy="788655"/>
          </a:xfrm>
        </p:spPr>
        <p:txBody>
          <a:bodyPr anchor="t"/>
          <a:lstStyle>
            <a:lvl1pPr>
              <a:defRPr>
                <a:solidFill>
                  <a:schemeClr val="accent3"/>
                </a:solidFill>
              </a:defRPr>
            </a:lvl1pPr>
          </a:lstStyle>
          <a:p>
            <a:r>
              <a:rPr lang="en-US"/>
              <a:t>CLICK TO EDIT MASTER TITLE STYLE</a:t>
            </a:r>
          </a:p>
        </p:txBody>
      </p:sp>
      <p:sp>
        <p:nvSpPr>
          <p:cNvPr id="12" name="Content Placeholder 10">
            <a:extLst>
              <a:ext uri="{FF2B5EF4-FFF2-40B4-BE49-F238E27FC236}">
                <a16:creationId xmlns:a16="http://schemas.microsoft.com/office/drawing/2014/main" id="{72691DE8-D3E8-A249-A80D-E5DAA86C0C34}"/>
              </a:ext>
            </a:extLst>
          </p:cNvPr>
          <p:cNvSpPr>
            <a:spLocks noGrp="1"/>
          </p:cNvSpPr>
          <p:nvPr>
            <p:ph sz="quarter" idx="15"/>
          </p:nvPr>
        </p:nvSpPr>
        <p:spPr>
          <a:xfrm>
            <a:off x="381000" y="1465263"/>
            <a:ext cx="11430000" cy="501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a:extLst>
              <a:ext uri="{FF2B5EF4-FFF2-40B4-BE49-F238E27FC236}">
                <a16:creationId xmlns:a16="http://schemas.microsoft.com/office/drawing/2014/main" id="{76E49DCA-6DAA-4B40-A4E4-C81846DE9A2B}"/>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Tree>
    <p:extLst>
      <p:ext uri="{BB962C8B-B14F-4D97-AF65-F5344CB8AC3E}">
        <p14:creationId xmlns:p14="http://schemas.microsoft.com/office/powerpoint/2010/main" val="344030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CC5BFDD-49DD-A746-A1E0-1D6ADF93ACD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39884CA-E4DB-064A-AA00-0F67E1B84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43873F-C574-B640-96F5-8E8B5A9DC922}"/>
              </a:ext>
            </a:extLst>
          </p:cNvPr>
          <p:cNvSpPr>
            <a:spLocks noGrp="1"/>
          </p:cNvSpPr>
          <p:nvPr>
            <p:ph type="sldNum" sz="quarter" idx="12"/>
          </p:nvPr>
        </p:nvSpPr>
        <p:spPr/>
        <p:txBody>
          <a:bodyPr/>
          <a:lstStyle/>
          <a:p>
            <a:pPr algn="r"/>
            <a:fld id="{18D8F2FE-B97E-AE46-BF10-2685E11EC525}" type="slidenum">
              <a:rPr lang="en-US" smtClean="0"/>
              <a:pPr algn="r"/>
              <a:t>‹#›</a:t>
            </a:fld>
            <a:endParaRPr lang="en-US"/>
          </a:p>
        </p:txBody>
      </p:sp>
      <p:sp>
        <p:nvSpPr>
          <p:cNvPr id="13" name="Text Placeholder 8">
            <a:extLst>
              <a:ext uri="{FF2B5EF4-FFF2-40B4-BE49-F238E27FC236}">
                <a16:creationId xmlns:a16="http://schemas.microsoft.com/office/drawing/2014/main" id="{76E49DCA-6DAA-4B40-A4E4-C81846DE9A2B}"/>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
        <p:nvSpPr>
          <p:cNvPr id="11" name="Title 1">
            <a:extLst>
              <a:ext uri="{FF2B5EF4-FFF2-40B4-BE49-F238E27FC236}">
                <a16:creationId xmlns:a16="http://schemas.microsoft.com/office/drawing/2014/main" id="{2E182792-275D-BB42-B964-CDE90E695FA7}"/>
              </a:ext>
            </a:extLst>
          </p:cNvPr>
          <p:cNvSpPr>
            <a:spLocks noGrp="1"/>
          </p:cNvSpPr>
          <p:nvPr>
            <p:ph type="title" hasCustomPrompt="1"/>
          </p:nvPr>
        </p:nvSpPr>
        <p:spPr>
          <a:xfrm>
            <a:off x="380999" y="342899"/>
            <a:ext cx="11430001" cy="788655"/>
          </a:xfrm>
        </p:spPr>
        <p:txBody>
          <a:bodyPr anchor="t"/>
          <a:lstStyle>
            <a:lvl1pPr>
              <a:defRPr>
                <a:solidFill>
                  <a:schemeClr val="accent3"/>
                </a:solidFill>
              </a:defRPr>
            </a:lvl1pPr>
          </a:lstStyle>
          <a:p>
            <a:r>
              <a:rPr lang="en-US"/>
              <a:t>CLICK TO EDIT MASTER TITLE STYLE</a:t>
            </a:r>
          </a:p>
        </p:txBody>
      </p:sp>
    </p:spTree>
    <p:extLst>
      <p:ext uri="{BB962C8B-B14F-4D97-AF65-F5344CB8AC3E}">
        <p14:creationId xmlns:p14="http://schemas.microsoft.com/office/powerpoint/2010/main" val="203872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72A35C-AD14-D44C-9876-C887F2ED7757}"/>
              </a:ext>
            </a:extLst>
          </p:cNvPr>
          <p:cNvSpPr/>
          <p:nvPr userDrawn="1"/>
        </p:nvSpPr>
        <p:spPr>
          <a:xfrm>
            <a:off x="7740502" y="0"/>
            <a:ext cx="4451498" cy="6858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Background pattern&#10;&#10;Description automatically generated">
            <a:extLst>
              <a:ext uri="{FF2B5EF4-FFF2-40B4-BE49-F238E27FC236}">
                <a16:creationId xmlns:a16="http://schemas.microsoft.com/office/drawing/2014/main" id="{C5D7EB45-1448-964C-BD33-EAA1283EA29F}"/>
              </a:ext>
            </a:extLst>
          </p:cNvPr>
          <p:cNvPicPr>
            <a:picLocks noChangeAspect="1"/>
          </p:cNvPicPr>
          <p:nvPr userDrawn="1"/>
        </p:nvPicPr>
        <p:blipFill>
          <a:blip r:embed="rId2" cstate="email">
            <a:alphaModFix amt="81000"/>
            <a:grayscl/>
            <a:extLst>
              <a:ext uri="{28A0092B-C50C-407E-A947-70E740481C1C}">
                <a14:useLocalDpi xmlns:a14="http://schemas.microsoft.com/office/drawing/2010/main"/>
              </a:ext>
            </a:extLst>
          </a:blip>
          <a:srcRect/>
          <a:stretch>
            <a:fillRect/>
          </a:stretch>
        </p:blipFill>
        <p:spPr>
          <a:xfrm rot="10800000" flipH="1" flipV="1">
            <a:off x="8574449" y="-1"/>
            <a:ext cx="3617551" cy="6858000"/>
          </a:xfrm>
          <a:custGeom>
            <a:avLst/>
            <a:gdLst>
              <a:gd name="connsiteX0" fmla="*/ 0 w 3617551"/>
              <a:gd name="connsiteY0" fmla="*/ 0 h 6858000"/>
              <a:gd name="connsiteX1" fmla="*/ 3617551 w 3617551"/>
              <a:gd name="connsiteY1" fmla="*/ 0 h 6858000"/>
              <a:gd name="connsiteX2" fmla="*/ 3617551 w 3617551"/>
              <a:gd name="connsiteY2" fmla="*/ 6858000 h 6858000"/>
              <a:gd name="connsiteX3" fmla="*/ 0 w 36175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17551" h="6858000">
                <a:moveTo>
                  <a:pt x="0" y="0"/>
                </a:moveTo>
                <a:lnTo>
                  <a:pt x="3617551" y="0"/>
                </a:lnTo>
                <a:lnTo>
                  <a:pt x="3617551" y="6858000"/>
                </a:lnTo>
                <a:lnTo>
                  <a:pt x="0" y="6858000"/>
                </a:lnTo>
                <a:close/>
              </a:path>
            </a:pathLst>
          </a:custGeom>
        </p:spPr>
      </p:pic>
      <p:sp>
        <p:nvSpPr>
          <p:cNvPr id="8" name="Rectangle 7">
            <a:extLst>
              <a:ext uri="{FF2B5EF4-FFF2-40B4-BE49-F238E27FC236}">
                <a16:creationId xmlns:a16="http://schemas.microsoft.com/office/drawing/2014/main" id="{4A0EB61F-6C76-2B40-B343-E43D4FB5BD05}"/>
              </a:ext>
            </a:extLst>
          </p:cNvPr>
          <p:cNvSpPr/>
          <p:nvPr userDrawn="1"/>
        </p:nvSpPr>
        <p:spPr>
          <a:xfrm flipH="1">
            <a:off x="7655441" y="975359"/>
            <a:ext cx="85061" cy="58826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0AEE9D-0E31-CB4A-8BD9-2BEA72D866C2}"/>
              </a:ext>
            </a:extLst>
          </p:cNvPr>
          <p:cNvSpPr/>
          <p:nvPr userDrawn="1"/>
        </p:nvSpPr>
        <p:spPr>
          <a:xfrm>
            <a:off x="7655441" y="0"/>
            <a:ext cx="85061" cy="975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EFB9FAF8-8520-7242-BBBD-F5592948B7CB}"/>
              </a:ext>
            </a:extLst>
          </p:cNvPr>
          <p:cNvSpPr>
            <a:spLocks noGrp="1"/>
          </p:cNvSpPr>
          <p:nvPr>
            <p:ph type="dt" sz="half" idx="10"/>
          </p:nvPr>
        </p:nvSpPr>
        <p:spPr/>
        <p:txBody>
          <a:bodyPr/>
          <a:lstStyle/>
          <a:p>
            <a:endParaRPr lang="en-US"/>
          </a:p>
        </p:txBody>
      </p:sp>
      <p:sp>
        <p:nvSpPr>
          <p:cNvPr id="12" name="Text Placeholder 8">
            <a:extLst>
              <a:ext uri="{FF2B5EF4-FFF2-40B4-BE49-F238E27FC236}">
                <a16:creationId xmlns:a16="http://schemas.microsoft.com/office/drawing/2014/main" id="{CCAAE5B6-4BD9-DA4A-95A2-745C6E8969AA}"/>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
        <p:nvSpPr>
          <p:cNvPr id="14" name="Title 1">
            <a:extLst>
              <a:ext uri="{FF2B5EF4-FFF2-40B4-BE49-F238E27FC236}">
                <a16:creationId xmlns:a16="http://schemas.microsoft.com/office/drawing/2014/main" id="{1FA4AB08-5A4A-2845-BB16-A5B5F2B418EE}"/>
              </a:ext>
            </a:extLst>
          </p:cNvPr>
          <p:cNvSpPr>
            <a:spLocks noGrp="1"/>
          </p:cNvSpPr>
          <p:nvPr>
            <p:ph type="title" hasCustomPrompt="1"/>
          </p:nvPr>
        </p:nvSpPr>
        <p:spPr>
          <a:xfrm>
            <a:off x="381000" y="342899"/>
            <a:ext cx="6984604" cy="788655"/>
          </a:xfrm>
        </p:spPr>
        <p:txBody>
          <a:bodyPr anchor="t"/>
          <a:lstStyle/>
          <a:p>
            <a:r>
              <a:rPr lang="en-US"/>
              <a:t>CLICK TO EDIT MASTER TITLE STYLE</a:t>
            </a:r>
          </a:p>
        </p:txBody>
      </p:sp>
      <p:sp>
        <p:nvSpPr>
          <p:cNvPr id="24" name="Content Placeholder 23">
            <a:extLst>
              <a:ext uri="{FF2B5EF4-FFF2-40B4-BE49-F238E27FC236}">
                <a16:creationId xmlns:a16="http://schemas.microsoft.com/office/drawing/2014/main" id="{290235E9-50A7-E848-81EF-07B86C2009AE}"/>
              </a:ext>
            </a:extLst>
          </p:cNvPr>
          <p:cNvSpPr>
            <a:spLocks noGrp="1"/>
          </p:cNvSpPr>
          <p:nvPr>
            <p:ph sz="quarter" idx="15" hasCustomPrompt="1"/>
          </p:nvPr>
        </p:nvSpPr>
        <p:spPr>
          <a:xfrm>
            <a:off x="8115398" y="342900"/>
            <a:ext cx="3695601" cy="6134100"/>
          </a:xfrm>
        </p:spPr>
        <p:txBody>
          <a:bodyPr/>
          <a:lstStyle/>
          <a:p>
            <a:pPr lvl="0"/>
            <a:r>
              <a:rPr lang="en-US"/>
              <a:t>Can add any type of content in this space.</a:t>
            </a:r>
          </a:p>
        </p:txBody>
      </p:sp>
      <p:sp>
        <p:nvSpPr>
          <p:cNvPr id="25" name="Footer Placeholder 3">
            <a:extLst>
              <a:ext uri="{FF2B5EF4-FFF2-40B4-BE49-F238E27FC236}">
                <a16:creationId xmlns:a16="http://schemas.microsoft.com/office/drawing/2014/main" id="{F3CB5723-12EC-794B-9C97-171C0B16E776}"/>
              </a:ext>
            </a:extLst>
          </p:cNvPr>
          <p:cNvSpPr>
            <a:spLocks noGrp="1"/>
          </p:cNvSpPr>
          <p:nvPr>
            <p:ph type="ftr" sz="quarter" idx="41"/>
          </p:nvPr>
        </p:nvSpPr>
        <p:spPr>
          <a:xfrm>
            <a:off x="2283326" y="6476259"/>
            <a:ext cx="9527674" cy="216373"/>
          </a:xfrm>
          <a:prstGeom prst="rect">
            <a:avLst/>
          </a:prstGeom>
        </p:spPr>
        <p:txBody>
          <a:bodyPr/>
          <a:lstStyle>
            <a:lvl1pPr algn="l">
              <a:defRPr/>
            </a:lvl1pPr>
          </a:lstStyle>
          <a:p>
            <a:endParaRPr lang="en-US"/>
          </a:p>
        </p:txBody>
      </p:sp>
      <p:sp>
        <p:nvSpPr>
          <p:cNvPr id="26" name="Slide Number Placeholder 4">
            <a:extLst>
              <a:ext uri="{FF2B5EF4-FFF2-40B4-BE49-F238E27FC236}">
                <a16:creationId xmlns:a16="http://schemas.microsoft.com/office/drawing/2014/main" id="{0BBEA1B7-B946-3843-8D08-D4926570FEFB}"/>
              </a:ext>
            </a:extLst>
          </p:cNvPr>
          <p:cNvSpPr>
            <a:spLocks noGrp="1"/>
          </p:cNvSpPr>
          <p:nvPr>
            <p:ph type="sldNum" sz="quarter" idx="42"/>
          </p:nvPr>
        </p:nvSpPr>
        <p:spPr>
          <a:xfrm>
            <a:off x="1" y="6476999"/>
            <a:ext cx="609600" cy="207211"/>
          </a:xfrm>
          <a:prstGeom prst="rect">
            <a:avLst/>
          </a:prstGeom>
        </p:spPr>
        <p:txBody>
          <a:bodyPr/>
          <a:lstStyle/>
          <a:p>
            <a:pPr algn="r"/>
            <a:fld id="{18D8F2FE-B97E-AE46-BF10-2685E11EC525}" type="slidenum">
              <a:rPr lang="en-US" smtClean="0"/>
              <a:pPr algn="r"/>
              <a:t>‹#›</a:t>
            </a:fld>
            <a:endParaRPr lang="en-US"/>
          </a:p>
        </p:txBody>
      </p:sp>
      <p:sp>
        <p:nvSpPr>
          <p:cNvPr id="13" name="Content Placeholder 3">
            <a:extLst>
              <a:ext uri="{FF2B5EF4-FFF2-40B4-BE49-F238E27FC236}">
                <a16:creationId xmlns:a16="http://schemas.microsoft.com/office/drawing/2014/main" id="{5474AC31-3FF8-0947-B99F-97ABD2B3F5FB}"/>
              </a:ext>
            </a:extLst>
          </p:cNvPr>
          <p:cNvSpPr>
            <a:spLocks noGrp="1"/>
          </p:cNvSpPr>
          <p:nvPr>
            <p:ph sz="quarter" idx="43"/>
          </p:nvPr>
        </p:nvSpPr>
        <p:spPr>
          <a:xfrm>
            <a:off x="381000" y="1462723"/>
            <a:ext cx="6978502" cy="4816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75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72A35C-AD14-D44C-9876-C887F2ED7757}"/>
              </a:ext>
            </a:extLst>
          </p:cNvPr>
          <p:cNvSpPr/>
          <p:nvPr userDrawn="1"/>
        </p:nvSpPr>
        <p:spPr>
          <a:xfrm>
            <a:off x="7740502" y="0"/>
            <a:ext cx="4451498" cy="6858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Background pattern&#10;&#10;Description automatically generated">
            <a:extLst>
              <a:ext uri="{FF2B5EF4-FFF2-40B4-BE49-F238E27FC236}">
                <a16:creationId xmlns:a16="http://schemas.microsoft.com/office/drawing/2014/main" id="{C5D7EB45-1448-964C-BD33-EAA1283EA29F}"/>
              </a:ext>
            </a:extLst>
          </p:cNvPr>
          <p:cNvPicPr>
            <a:picLocks noChangeAspect="1"/>
          </p:cNvPicPr>
          <p:nvPr userDrawn="1"/>
        </p:nvPicPr>
        <p:blipFill>
          <a:blip r:embed="rId2" cstate="email">
            <a:alphaModFix amt="81000"/>
            <a:grayscl/>
            <a:extLst>
              <a:ext uri="{28A0092B-C50C-407E-A947-70E740481C1C}">
                <a14:useLocalDpi xmlns:a14="http://schemas.microsoft.com/office/drawing/2010/main"/>
              </a:ext>
            </a:extLst>
          </a:blip>
          <a:srcRect/>
          <a:stretch>
            <a:fillRect/>
          </a:stretch>
        </p:blipFill>
        <p:spPr>
          <a:xfrm rot="10800000" flipH="1" flipV="1">
            <a:off x="8574449" y="-1"/>
            <a:ext cx="3617551" cy="6858000"/>
          </a:xfrm>
          <a:custGeom>
            <a:avLst/>
            <a:gdLst>
              <a:gd name="connsiteX0" fmla="*/ 0 w 3617551"/>
              <a:gd name="connsiteY0" fmla="*/ 0 h 6858000"/>
              <a:gd name="connsiteX1" fmla="*/ 3617551 w 3617551"/>
              <a:gd name="connsiteY1" fmla="*/ 0 h 6858000"/>
              <a:gd name="connsiteX2" fmla="*/ 3617551 w 3617551"/>
              <a:gd name="connsiteY2" fmla="*/ 6858000 h 6858000"/>
              <a:gd name="connsiteX3" fmla="*/ 0 w 36175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17551" h="6858000">
                <a:moveTo>
                  <a:pt x="0" y="0"/>
                </a:moveTo>
                <a:lnTo>
                  <a:pt x="3617551" y="0"/>
                </a:lnTo>
                <a:lnTo>
                  <a:pt x="3617551" y="6858000"/>
                </a:lnTo>
                <a:lnTo>
                  <a:pt x="0" y="6858000"/>
                </a:lnTo>
                <a:close/>
              </a:path>
            </a:pathLst>
          </a:custGeom>
        </p:spPr>
      </p:pic>
      <p:sp>
        <p:nvSpPr>
          <p:cNvPr id="8" name="Rectangle 7">
            <a:extLst>
              <a:ext uri="{FF2B5EF4-FFF2-40B4-BE49-F238E27FC236}">
                <a16:creationId xmlns:a16="http://schemas.microsoft.com/office/drawing/2014/main" id="{4A0EB61F-6C76-2B40-B343-E43D4FB5BD05}"/>
              </a:ext>
            </a:extLst>
          </p:cNvPr>
          <p:cNvSpPr/>
          <p:nvPr userDrawn="1"/>
        </p:nvSpPr>
        <p:spPr>
          <a:xfrm flipH="1">
            <a:off x="7655441" y="975359"/>
            <a:ext cx="85061" cy="5882641"/>
          </a:xfrm>
          <a:prstGeom prst="rect">
            <a:avLst/>
          </a:prstGeom>
          <a:solidFill>
            <a:srgbClr val="A0C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0AEE9D-0E31-CB4A-8BD9-2BEA72D866C2}"/>
              </a:ext>
            </a:extLst>
          </p:cNvPr>
          <p:cNvSpPr/>
          <p:nvPr userDrawn="1"/>
        </p:nvSpPr>
        <p:spPr>
          <a:xfrm>
            <a:off x="7655441" y="0"/>
            <a:ext cx="85061" cy="975360"/>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EFB9FAF8-8520-7242-BBBD-F5592948B7CB}"/>
              </a:ext>
            </a:extLst>
          </p:cNvPr>
          <p:cNvSpPr>
            <a:spLocks noGrp="1"/>
          </p:cNvSpPr>
          <p:nvPr>
            <p:ph type="dt" sz="half" idx="10"/>
          </p:nvPr>
        </p:nvSpPr>
        <p:spPr/>
        <p:txBody>
          <a:bodyPr/>
          <a:lstStyle/>
          <a:p>
            <a:endParaRPr lang="en-US"/>
          </a:p>
        </p:txBody>
      </p:sp>
      <p:sp>
        <p:nvSpPr>
          <p:cNvPr id="12" name="Text Placeholder 8">
            <a:extLst>
              <a:ext uri="{FF2B5EF4-FFF2-40B4-BE49-F238E27FC236}">
                <a16:creationId xmlns:a16="http://schemas.microsoft.com/office/drawing/2014/main" id="{CCAAE5B6-4BD9-DA4A-95A2-745C6E8969AA}"/>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
        <p:nvSpPr>
          <p:cNvPr id="14" name="Title 1">
            <a:extLst>
              <a:ext uri="{FF2B5EF4-FFF2-40B4-BE49-F238E27FC236}">
                <a16:creationId xmlns:a16="http://schemas.microsoft.com/office/drawing/2014/main" id="{1FA4AB08-5A4A-2845-BB16-A5B5F2B418EE}"/>
              </a:ext>
            </a:extLst>
          </p:cNvPr>
          <p:cNvSpPr>
            <a:spLocks noGrp="1"/>
          </p:cNvSpPr>
          <p:nvPr>
            <p:ph type="title" hasCustomPrompt="1"/>
          </p:nvPr>
        </p:nvSpPr>
        <p:spPr>
          <a:xfrm>
            <a:off x="381000" y="342899"/>
            <a:ext cx="6984604" cy="788655"/>
          </a:xfrm>
        </p:spPr>
        <p:txBody>
          <a:bodyPr anchor="t"/>
          <a:lstStyle>
            <a:lvl1pPr>
              <a:defRPr>
                <a:solidFill>
                  <a:schemeClr val="accent3"/>
                </a:solidFill>
              </a:defRPr>
            </a:lvl1pPr>
          </a:lstStyle>
          <a:p>
            <a:r>
              <a:rPr lang="en-US"/>
              <a:t>CLICK TO EDIT MASTER TITLE STYLE</a:t>
            </a:r>
          </a:p>
        </p:txBody>
      </p:sp>
      <p:sp>
        <p:nvSpPr>
          <p:cNvPr id="24" name="Content Placeholder 23">
            <a:extLst>
              <a:ext uri="{FF2B5EF4-FFF2-40B4-BE49-F238E27FC236}">
                <a16:creationId xmlns:a16="http://schemas.microsoft.com/office/drawing/2014/main" id="{290235E9-50A7-E848-81EF-07B86C2009AE}"/>
              </a:ext>
            </a:extLst>
          </p:cNvPr>
          <p:cNvSpPr>
            <a:spLocks noGrp="1"/>
          </p:cNvSpPr>
          <p:nvPr>
            <p:ph sz="quarter" idx="15" hasCustomPrompt="1"/>
          </p:nvPr>
        </p:nvSpPr>
        <p:spPr>
          <a:xfrm>
            <a:off x="8115398" y="342900"/>
            <a:ext cx="3695601" cy="6134100"/>
          </a:xfrm>
        </p:spPr>
        <p:txBody>
          <a:bodyPr/>
          <a:lstStyle/>
          <a:p>
            <a:pPr lvl="0"/>
            <a:r>
              <a:rPr lang="en-US"/>
              <a:t>Can add any type of content in this space.</a:t>
            </a:r>
          </a:p>
        </p:txBody>
      </p:sp>
      <p:sp>
        <p:nvSpPr>
          <p:cNvPr id="25" name="Footer Placeholder 3">
            <a:extLst>
              <a:ext uri="{FF2B5EF4-FFF2-40B4-BE49-F238E27FC236}">
                <a16:creationId xmlns:a16="http://schemas.microsoft.com/office/drawing/2014/main" id="{F3CB5723-12EC-794B-9C97-171C0B16E776}"/>
              </a:ext>
            </a:extLst>
          </p:cNvPr>
          <p:cNvSpPr>
            <a:spLocks noGrp="1"/>
          </p:cNvSpPr>
          <p:nvPr>
            <p:ph type="ftr" sz="quarter" idx="41"/>
          </p:nvPr>
        </p:nvSpPr>
        <p:spPr>
          <a:xfrm>
            <a:off x="2283326" y="6476259"/>
            <a:ext cx="9527674" cy="216373"/>
          </a:xfrm>
          <a:prstGeom prst="rect">
            <a:avLst/>
          </a:prstGeom>
        </p:spPr>
        <p:txBody>
          <a:bodyPr/>
          <a:lstStyle>
            <a:lvl1pPr algn="l">
              <a:defRPr/>
            </a:lvl1pPr>
          </a:lstStyle>
          <a:p>
            <a:endParaRPr lang="en-US"/>
          </a:p>
        </p:txBody>
      </p:sp>
      <p:sp>
        <p:nvSpPr>
          <p:cNvPr id="26" name="Slide Number Placeholder 4">
            <a:extLst>
              <a:ext uri="{FF2B5EF4-FFF2-40B4-BE49-F238E27FC236}">
                <a16:creationId xmlns:a16="http://schemas.microsoft.com/office/drawing/2014/main" id="{0BBEA1B7-B946-3843-8D08-D4926570FEFB}"/>
              </a:ext>
            </a:extLst>
          </p:cNvPr>
          <p:cNvSpPr>
            <a:spLocks noGrp="1"/>
          </p:cNvSpPr>
          <p:nvPr>
            <p:ph type="sldNum" sz="quarter" idx="42"/>
          </p:nvPr>
        </p:nvSpPr>
        <p:spPr>
          <a:xfrm>
            <a:off x="1" y="6476999"/>
            <a:ext cx="609600" cy="207211"/>
          </a:xfrm>
          <a:prstGeom prst="rect">
            <a:avLst/>
          </a:prstGeom>
        </p:spPr>
        <p:txBody>
          <a:bodyPr/>
          <a:lstStyle/>
          <a:p>
            <a:pPr algn="r"/>
            <a:fld id="{18D8F2FE-B97E-AE46-BF10-2685E11EC525}" type="slidenum">
              <a:rPr lang="en-US" smtClean="0"/>
              <a:pPr algn="r"/>
              <a:t>‹#›</a:t>
            </a:fld>
            <a:endParaRPr lang="en-US"/>
          </a:p>
        </p:txBody>
      </p:sp>
      <p:sp>
        <p:nvSpPr>
          <p:cNvPr id="13" name="Content Placeholder 3">
            <a:extLst>
              <a:ext uri="{FF2B5EF4-FFF2-40B4-BE49-F238E27FC236}">
                <a16:creationId xmlns:a16="http://schemas.microsoft.com/office/drawing/2014/main" id="{5474AC31-3FF8-0947-B99F-97ABD2B3F5FB}"/>
              </a:ext>
            </a:extLst>
          </p:cNvPr>
          <p:cNvSpPr>
            <a:spLocks noGrp="1"/>
          </p:cNvSpPr>
          <p:nvPr>
            <p:ph sz="quarter" idx="43"/>
          </p:nvPr>
        </p:nvSpPr>
        <p:spPr>
          <a:xfrm>
            <a:off x="381000" y="1462723"/>
            <a:ext cx="6978502" cy="4816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63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708E3A1-0B1B-48DD-A500-4BCE9ADB59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4C903FB-CF67-4B42-ADBE-F434C96E380A}"/>
              </a:ext>
            </a:extLst>
          </p:cNvPr>
          <p:cNvSpPr/>
          <p:nvPr userDrawn="1"/>
        </p:nvSpPr>
        <p:spPr>
          <a:xfrm>
            <a:off x="0" y="6723137"/>
            <a:ext cx="12192000" cy="1348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B40630-103E-7546-8052-64451C1BEA43}"/>
              </a:ext>
            </a:extLst>
          </p:cNvPr>
          <p:cNvSpPr/>
          <p:nvPr userDrawn="1"/>
        </p:nvSpPr>
        <p:spPr>
          <a:xfrm>
            <a:off x="8948057" y="6723137"/>
            <a:ext cx="3243943" cy="141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9B4A78C-D729-204B-9839-A8CD3749AE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9144ED-2323-554D-8233-B00FCC2C94A8}"/>
              </a:ext>
            </a:extLst>
          </p:cNvPr>
          <p:cNvSpPr>
            <a:spLocks noGrp="1"/>
          </p:cNvSpPr>
          <p:nvPr>
            <p:ph type="sldNum" sz="quarter" idx="12"/>
          </p:nvPr>
        </p:nvSpPr>
        <p:spPr/>
        <p:txBody>
          <a:bodyPr/>
          <a:lstStyle/>
          <a:p>
            <a:pPr algn="r"/>
            <a:fld id="{18D8F2FE-B97E-AE46-BF10-2685E11EC525}" type="slidenum">
              <a:rPr lang="en-US" smtClean="0"/>
              <a:pPr algn="r"/>
              <a:t>‹#›</a:t>
            </a:fld>
            <a:endParaRPr lang="en-US"/>
          </a:p>
        </p:txBody>
      </p:sp>
      <p:sp>
        <p:nvSpPr>
          <p:cNvPr id="6" name="Text Placeholder 8">
            <a:extLst>
              <a:ext uri="{FF2B5EF4-FFF2-40B4-BE49-F238E27FC236}">
                <a16:creationId xmlns:a16="http://schemas.microsoft.com/office/drawing/2014/main" id="{0A9DD83B-1CA3-404F-ADA1-0C15A1779AB2}"/>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cxnSp>
        <p:nvCxnSpPr>
          <p:cNvPr id="12" name="Straight Connector 11">
            <a:extLst>
              <a:ext uri="{FF2B5EF4-FFF2-40B4-BE49-F238E27FC236}">
                <a16:creationId xmlns:a16="http://schemas.microsoft.com/office/drawing/2014/main" id="{E6C7CA64-2CC0-9C4B-87F0-9325B366CBDD}"/>
              </a:ext>
            </a:extLst>
          </p:cNvPr>
          <p:cNvCxnSpPr>
            <a:cxnSpLocks/>
          </p:cNvCxnSpPr>
          <p:nvPr userDrawn="1"/>
        </p:nvCxnSpPr>
        <p:spPr>
          <a:xfrm>
            <a:off x="4777533" y="4110405"/>
            <a:ext cx="2390374"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33">
            <a:extLst>
              <a:ext uri="{FF2B5EF4-FFF2-40B4-BE49-F238E27FC236}">
                <a16:creationId xmlns:a16="http://schemas.microsoft.com/office/drawing/2014/main" id="{FBAFAC18-A66A-6643-95AE-AF970D5AE548}"/>
              </a:ext>
            </a:extLst>
          </p:cNvPr>
          <p:cNvSpPr>
            <a:spLocks noGrp="1"/>
          </p:cNvSpPr>
          <p:nvPr>
            <p:ph type="body" sz="quarter" idx="16" hasCustomPrompt="1"/>
          </p:nvPr>
        </p:nvSpPr>
        <p:spPr>
          <a:xfrm>
            <a:off x="1769025" y="1067188"/>
            <a:ext cx="8710018" cy="2629860"/>
          </a:xfrm>
        </p:spPr>
        <p:txBody>
          <a:bodyPr anchor="b">
            <a:normAutofit/>
          </a:bodyPr>
          <a:lstStyle>
            <a:lvl1pPr marL="0" indent="0" algn="ctr">
              <a:buNone/>
              <a:defRPr sz="3200"/>
            </a:lvl1pPr>
          </a:lstStyle>
          <a:p>
            <a:pPr marL="0" indent="0" algn="ctr">
              <a:buNone/>
            </a:pPr>
            <a:r>
              <a:rPr lang="en-US" sz="3200">
                <a:solidFill>
                  <a:schemeClr val="tx1">
                    <a:lumMod val="65000"/>
                    <a:lumOff val="35000"/>
                  </a:schemeClr>
                </a:solidFill>
                <a:latin typeface="Avenir Next LT Pro Light" panose="020B0304020202020204" pitchFamily="34" charset="77"/>
              </a:rPr>
              <a:t>This is a </a:t>
            </a:r>
            <a:r>
              <a:rPr lang="en-US" sz="3200">
                <a:solidFill>
                  <a:schemeClr val="tx1">
                    <a:lumMod val="65000"/>
                    <a:lumOff val="35000"/>
                  </a:schemeClr>
                </a:solidFill>
                <a:latin typeface="Avenir Next LT Pro Light" panose="020B0304020202020204" pitchFamily="34" charset="77"/>
                <a:cs typeface="CircularXX Medium" panose="02010504010101010104" pitchFamily="2" charset="77"/>
              </a:rPr>
              <a:t>big statement slide</a:t>
            </a:r>
            <a:r>
              <a:rPr lang="en-US" sz="3200">
                <a:solidFill>
                  <a:schemeClr val="tx1">
                    <a:lumMod val="65000"/>
                    <a:lumOff val="35000"/>
                  </a:schemeClr>
                </a:solidFill>
                <a:latin typeface="Avenir Next LT Pro Light" panose="020B0304020202020204" pitchFamily="34" charset="77"/>
              </a:rPr>
              <a:t>. </a:t>
            </a:r>
            <a:br>
              <a:rPr lang="en-US" sz="3200">
                <a:solidFill>
                  <a:schemeClr val="tx1">
                    <a:lumMod val="65000"/>
                    <a:lumOff val="35000"/>
                  </a:schemeClr>
                </a:solidFill>
                <a:latin typeface="Avenir Next LT Pro Light" panose="020B0304020202020204" pitchFamily="34" charset="77"/>
              </a:rPr>
            </a:br>
            <a:r>
              <a:rPr lang="en-US" sz="3200">
                <a:solidFill>
                  <a:schemeClr val="tx1">
                    <a:lumMod val="65000"/>
                    <a:lumOff val="35000"/>
                  </a:schemeClr>
                </a:solidFill>
                <a:latin typeface="Avenir Next LT Pro Light" panose="020B0304020202020204" pitchFamily="34" charset="77"/>
              </a:rPr>
              <a:t>Use this space to write preferably</a:t>
            </a:r>
            <a:br>
              <a:rPr lang="en-US" sz="3200">
                <a:solidFill>
                  <a:schemeClr val="tx1">
                    <a:lumMod val="65000"/>
                    <a:lumOff val="35000"/>
                  </a:schemeClr>
                </a:solidFill>
                <a:latin typeface="Avenir Next LT Pro Light" panose="020B0304020202020204" pitchFamily="34" charset="77"/>
              </a:rPr>
            </a:br>
            <a:r>
              <a:rPr lang="en-US" sz="3200">
                <a:solidFill>
                  <a:schemeClr val="tx1">
                    <a:lumMod val="65000"/>
                    <a:lumOff val="35000"/>
                  </a:schemeClr>
                </a:solidFill>
                <a:latin typeface="Avenir Next LT Pro Light" panose="020B0304020202020204" pitchFamily="34" charset="77"/>
              </a:rPr>
              <a:t>no more than three lines.</a:t>
            </a:r>
          </a:p>
        </p:txBody>
      </p:sp>
      <p:sp>
        <p:nvSpPr>
          <p:cNvPr id="15" name="Text Placeholder 5">
            <a:extLst>
              <a:ext uri="{FF2B5EF4-FFF2-40B4-BE49-F238E27FC236}">
                <a16:creationId xmlns:a16="http://schemas.microsoft.com/office/drawing/2014/main" id="{F4D125A8-8E3D-6F4F-9006-DC4BB2E77AB3}"/>
              </a:ext>
            </a:extLst>
          </p:cNvPr>
          <p:cNvSpPr>
            <a:spLocks noGrp="1"/>
          </p:cNvSpPr>
          <p:nvPr>
            <p:ph type="body" sz="quarter" idx="17" hasCustomPrompt="1"/>
          </p:nvPr>
        </p:nvSpPr>
        <p:spPr>
          <a:xfrm>
            <a:off x="2219972" y="4424989"/>
            <a:ext cx="7756525" cy="1516455"/>
          </a:xfrm>
        </p:spPr>
        <p:txBody>
          <a:bodyPr anchor="t">
            <a:normAutofit/>
          </a:bodyPr>
          <a:lstStyle>
            <a:lvl1pPr algn="ctr">
              <a:defRPr sz="2400" b="1" i="0">
                <a:solidFill>
                  <a:schemeClr val="accent2"/>
                </a:solidFill>
                <a:latin typeface="Avenir Next LT Pro" panose="020B0504020202020204" pitchFamily="34" charset="77"/>
              </a:defRPr>
            </a:lvl1pPr>
          </a:lstStyle>
          <a:p>
            <a:pPr lvl="0"/>
            <a:r>
              <a:rPr lang="en-US"/>
              <a:t>ATTRIBUTION OR OTHER INFO</a:t>
            </a:r>
          </a:p>
        </p:txBody>
      </p:sp>
    </p:spTree>
    <p:extLst>
      <p:ext uri="{BB962C8B-B14F-4D97-AF65-F5344CB8AC3E}">
        <p14:creationId xmlns:p14="http://schemas.microsoft.com/office/powerpoint/2010/main" val="66803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9ECE93A-9C82-4300-9FB6-454DD8A117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FD16ED2-7C5E-4B20-83F1-099E26602CB6}"/>
              </a:ext>
            </a:extLst>
          </p:cNvPr>
          <p:cNvSpPr/>
          <p:nvPr userDrawn="1"/>
        </p:nvSpPr>
        <p:spPr>
          <a:xfrm>
            <a:off x="0" y="6723137"/>
            <a:ext cx="12192000" cy="1348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C22AFFA-4CFE-43B2-8502-DC153806A5CE}"/>
              </a:ext>
            </a:extLst>
          </p:cNvPr>
          <p:cNvSpPr/>
          <p:nvPr userDrawn="1"/>
        </p:nvSpPr>
        <p:spPr>
          <a:xfrm>
            <a:off x="8948057" y="6723137"/>
            <a:ext cx="3243943" cy="1412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3">
            <a:extLst>
              <a:ext uri="{FF2B5EF4-FFF2-40B4-BE49-F238E27FC236}">
                <a16:creationId xmlns:a16="http://schemas.microsoft.com/office/drawing/2014/main" id="{C377AE8B-098B-4DFD-86F2-63514BBE9A9B}"/>
              </a:ext>
            </a:extLst>
          </p:cNvPr>
          <p:cNvSpPr>
            <a:spLocks noGrp="1"/>
          </p:cNvSpPr>
          <p:nvPr>
            <p:ph type="ftr" sz="quarter" idx="11"/>
          </p:nvPr>
        </p:nvSpPr>
        <p:spPr>
          <a:xfrm>
            <a:off x="2283326" y="6477001"/>
            <a:ext cx="9527674" cy="207209"/>
          </a:xfrm>
        </p:spPr>
        <p:txBody>
          <a:bodyPr/>
          <a:lstStyle/>
          <a:p>
            <a:endParaRPr lang="en-US"/>
          </a:p>
        </p:txBody>
      </p:sp>
      <p:sp>
        <p:nvSpPr>
          <p:cNvPr id="23" name="Slide Number Placeholder 4">
            <a:extLst>
              <a:ext uri="{FF2B5EF4-FFF2-40B4-BE49-F238E27FC236}">
                <a16:creationId xmlns:a16="http://schemas.microsoft.com/office/drawing/2014/main" id="{8987B708-CBF6-4D6B-83F0-4A5B5F1A937B}"/>
              </a:ext>
            </a:extLst>
          </p:cNvPr>
          <p:cNvSpPr>
            <a:spLocks noGrp="1"/>
          </p:cNvSpPr>
          <p:nvPr>
            <p:ph type="sldNum" sz="quarter" idx="12"/>
          </p:nvPr>
        </p:nvSpPr>
        <p:spPr>
          <a:xfrm>
            <a:off x="1" y="6477000"/>
            <a:ext cx="609600" cy="207209"/>
          </a:xfrm>
        </p:spPr>
        <p:txBody>
          <a:bodyPr/>
          <a:lstStyle/>
          <a:p>
            <a:pPr algn="r"/>
            <a:fld id="{18D8F2FE-B97E-AE46-BF10-2685E11EC525}" type="slidenum">
              <a:rPr lang="en-US" smtClean="0"/>
              <a:pPr algn="r"/>
              <a:t>‹#›</a:t>
            </a:fld>
            <a:endParaRPr lang="en-US"/>
          </a:p>
        </p:txBody>
      </p:sp>
      <p:sp>
        <p:nvSpPr>
          <p:cNvPr id="24" name="Text Placeholder 8">
            <a:extLst>
              <a:ext uri="{FF2B5EF4-FFF2-40B4-BE49-F238E27FC236}">
                <a16:creationId xmlns:a16="http://schemas.microsoft.com/office/drawing/2014/main" id="{DA8B9CE7-E162-4AAD-A842-BBFF01F80310}"/>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cxnSp>
        <p:nvCxnSpPr>
          <p:cNvPr id="25" name="Straight Connector 24">
            <a:extLst>
              <a:ext uri="{FF2B5EF4-FFF2-40B4-BE49-F238E27FC236}">
                <a16:creationId xmlns:a16="http://schemas.microsoft.com/office/drawing/2014/main" id="{B7AB83AE-F4F6-497F-A317-9D88E2F983FD}"/>
              </a:ext>
            </a:extLst>
          </p:cNvPr>
          <p:cNvCxnSpPr>
            <a:cxnSpLocks/>
          </p:cNvCxnSpPr>
          <p:nvPr userDrawn="1"/>
        </p:nvCxnSpPr>
        <p:spPr>
          <a:xfrm>
            <a:off x="4777533" y="4110405"/>
            <a:ext cx="2390374"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33">
            <a:extLst>
              <a:ext uri="{FF2B5EF4-FFF2-40B4-BE49-F238E27FC236}">
                <a16:creationId xmlns:a16="http://schemas.microsoft.com/office/drawing/2014/main" id="{2BA8111A-82E3-44CE-96A0-7F0C6B4AA2F5}"/>
              </a:ext>
            </a:extLst>
          </p:cNvPr>
          <p:cNvSpPr>
            <a:spLocks noGrp="1"/>
          </p:cNvSpPr>
          <p:nvPr>
            <p:ph type="body" sz="quarter" idx="16" hasCustomPrompt="1"/>
          </p:nvPr>
        </p:nvSpPr>
        <p:spPr>
          <a:xfrm>
            <a:off x="1769025" y="1067188"/>
            <a:ext cx="8710018" cy="2629860"/>
          </a:xfrm>
        </p:spPr>
        <p:txBody>
          <a:bodyPr anchor="b">
            <a:normAutofit/>
          </a:bodyPr>
          <a:lstStyle>
            <a:lvl1pPr marL="0" indent="0" algn="ctr">
              <a:buNone/>
              <a:defRPr sz="3200"/>
            </a:lvl1pPr>
          </a:lstStyle>
          <a:p>
            <a:pPr marL="0" indent="0" algn="ctr">
              <a:buNone/>
            </a:pPr>
            <a:r>
              <a:rPr lang="en-US" sz="3200">
                <a:solidFill>
                  <a:schemeClr val="tx1">
                    <a:lumMod val="65000"/>
                    <a:lumOff val="35000"/>
                  </a:schemeClr>
                </a:solidFill>
                <a:latin typeface="Avenir Next LT Pro Light" panose="020B0304020202020204" pitchFamily="34" charset="77"/>
              </a:rPr>
              <a:t>This is a </a:t>
            </a:r>
            <a:r>
              <a:rPr lang="en-US" sz="3200">
                <a:solidFill>
                  <a:schemeClr val="tx1">
                    <a:lumMod val="65000"/>
                    <a:lumOff val="35000"/>
                  </a:schemeClr>
                </a:solidFill>
                <a:latin typeface="Avenir Next LT Pro Light" panose="020B0304020202020204" pitchFamily="34" charset="77"/>
                <a:cs typeface="CircularXX Medium" panose="02010504010101010104" pitchFamily="2" charset="77"/>
              </a:rPr>
              <a:t>big statement slide</a:t>
            </a:r>
            <a:r>
              <a:rPr lang="en-US" sz="3200">
                <a:solidFill>
                  <a:schemeClr val="tx1">
                    <a:lumMod val="65000"/>
                    <a:lumOff val="35000"/>
                  </a:schemeClr>
                </a:solidFill>
                <a:latin typeface="Avenir Next LT Pro Light" panose="020B0304020202020204" pitchFamily="34" charset="77"/>
              </a:rPr>
              <a:t>.</a:t>
            </a:r>
            <a:br>
              <a:rPr lang="en-US" sz="3200">
                <a:solidFill>
                  <a:schemeClr val="tx1">
                    <a:lumMod val="65000"/>
                    <a:lumOff val="35000"/>
                  </a:schemeClr>
                </a:solidFill>
                <a:latin typeface="Avenir Next LT Pro Light" panose="020B0304020202020204" pitchFamily="34" charset="77"/>
              </a:rPr>
            </a:br>
            <a:r>
              <a:rPr lang="en-US" sz="3200">
                <a:solidFill>
                  <a:schemeClr val="tx1">
                    <a:lumMod val="65000"/>
                    <a:lumOff val="35000"/>
                  </a:schemeClr>
                </a:solidFill>
                <a:latin typeface="Avenir Next LT Pro Light" panose="020B0304020202020204" pitchFamily="34" charset="77"/>
              </a:rPr>
              <a:t>Use this space to write preferably</a:t>
            </a:r>
            <a:br>
              <a:rPr lang="en-US" sz="3200">
                <a:solidFill>
                  <a:schemeClr val="tx1">
                    <a:lumMod val="65000"/>
                    <a:lumOff val="35000"/>
                  </a:schemeClr>
                </a:solidFill>
                <a:latin typeface="Avenir Next LT Pro Light" panose="020B0304020202020204" pitchFamily="34" charset="77"/>
              </a:rPr>
            </a:br>
            <a:r>
              <a:rPr lang="en-US" sz="3200">
                <a:solidFill>
                  <a:schemeClr val="tx1">
                    <a:lumMod val="65000"/>
                    <a:lumOff val="35000"/>
                  </a:schemeClr>
                </a:solidFill>
                <a:latin typeface="Avenir Next LT Pro Light" panose="020B0304020202020204" pitchFamily="34" charset="77"/>
              </a:rPr>
              <a:t>no more than three lines.</a:t>
            </a:r>
          </a:p>
        </p:txBody>
      </p:sp>
      <p:sp>
        <p:nvSpPr>
          <p:cNvPr id="27" name="Text Placeholder 5">
            <a:extLst>
              <a:ext uri="{FF2B5EF4-FFF2-40B4-BE49-F238E27FC236}">
                <a16:creationId xmlns:a16="http://schemas.microsoft.com/office/drawing/2014/main" id="{C3A4879D-9D4E-4653-ACD3-9855CCC2303D}"/>
              </a:ext>
            </a:extLst>
          </p:cNvPr>
          <p:cNvSpPr>
            <a:spLocks noGrp="1"/>
          </p:cNvSpPr>
          <p:nvPr>
            <p:ph type="body" sz="quarter" idx="17" hasCustomPrompt="1"/>
          </p:nvPr>
        </p:nvSpPr>
        <p:spPr>
          <a:xfrm>
            <a:off x="2219972" y="4424989"/>
            <a:ext cx="7756525" cy="1516455"/>
          </a:xfrm>
        </p:spPr>
        <p:txBody>
          <a:bodyPr anchor="t">
            <a:normAutofit/>
          </a:bodyPr>
          <a:lstStyle>
            <a:lvl1pPr algn="ctr">
              <a:defRPr sz="2400" b="1" i="0">
                <a:solidFill>
                  <a:schemeClr val="accent3"/>
                </a:solidFill>
                <a:latin typeface="Avenir Next LT Pro" panose="020B0504020202020204" pitchFamily="34" charset="77"/>
              </a:defRPr>
            </a:lvl1pPr>
          </a:lstStyle>
          <a:p>
            <a:pPr lvl="0"/>
            <a:r>
              <a:rPr lang="en-US"/>
              <a:t>ATTRIBUTION OR OTHER INFO</a:t>
            </a:r>
          </a:p>
        </p:txBody>
      </p:sp>
    </p:spTree>
    <p:extLst>
      <p:ext uri="{BB962C8B-B14F-4D97-AF65-F5344CB8AC3E}">
        <p14:creationId xmlns:p14="http://schemas.microsoft.com/office/powerpoint/2010/main" val="165607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F4C787-F7A9-491D-9953-DCFB902A503D}"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07B0A-B8E8-4BA7-8086-A9AAAF2342CB}" type="slidenum">
              <a:rPr lang="en-US" smtClean="0"/>
              <a:t>‹#›</a:t>
            </a:fld>
            <a:endParaRPr lang="en-US"/>
          </a:p>
        </p:txBody>
      </p:sp>
    </p:spTree>
    <p:extLst>
      <p:ext uri="{BB962C8B-B14F-4D97-AF65-F5344CB8AC3E}">
        <p14:creationId xmlns:p14="http://schemas.microsoft.com/office/powerpoint/2010/main" val="4039021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9EC08B8-8E76-C04A-B0B7-D5C3632379D8}"/>
              </a:ext>
            </a:extLst>
          </p:cNvPr>
          <p:cNvPicPr>
            <a:picLocks noChangeAspect="1"/>
          </p:cNvPicPr>
          <p:nvPr userDrawn="1"/>
        </p:nvPicPr>
        <p:blipFill>
          <a:blip r:embed="rId2" cstate="email">
            <a:alphaModFix amt="81000"/>
            <a:grayscl/>
            <a:extLst>
              <a:ext uri="{28A0092B-C50C-407E-A947-70E740481C1C}">
                <a14:useLocalDpi xmlns:a14="http://schemas.microsoft.com/office/drawing/2010/main"/>
              </a:ext>
            </a:extLst>
          </a:blip>
          <a:srcRect/>
          <a:stretch>
            <a:fillRect/>
          </a:stretch>
        </p:blipFill>
        <p:spPr>
          <a:xfrm rot="5400000" flipV="1">
            <a:off x="3193458" y="-2052637"/>
            <a:ext cx="5805084" cy="12192000"/>
          </a:xfrm>
          <a:custGeom>
            <a:avLst/>
            <a:gdLst>
              <a:gd name="connsiteX0" fmla="*/ 0 w 5805084"/>
              <a:gd name="connsiteY0" fmla="*/ 0 h 12192000"/>
              <a:gd name="connsiteX1" fmla="*/ 0 w 5805084"/>
              <a:gd name="connsiteY1" fmla="*/ 12192000 h 12192000"/>
              <a:gd name="connsiteX2" fmla="*/ 5805084 w 5805084"/>
              <a:gd name="connsiteY2" fmla="*/ 12192000 h 12192000"/>
              <a:gd name="connsiteX3" fmla="*/ 5805084 w 5805084"/>
              <a:gd name="connsiteY3" fmla="*/ 0 h 12192000"/>
            </a:gdLst>
            <a:ahLst/>
            <a:cxnLst>
              <a:cxn ang="0">
                <a:pos x="connsiteX0" y="connsiteY0"/>
              </a:cxn>
              <a:cxn ang="0">
                <a:pos x="connsiteX1" y="connsiteY1"/>
              </a:cxn>
              <a:cxn ang="0">
                <a:pos x="connsiteX2" y="connsiteY2"/>
              </a:cxn>
              <a:cxn ang="0">
                <a:pos x="connsiteX3" y="connsiteY3"/>
              </a:cxn>
            </a:cxnLst>
            <a:rect l="l" t="t" r="r" b="b"/>
            <a:pathLst>
              <a:path w="5805084" h="12192000">
                <a:moveTo>
                  <a:pt x="0" y="0"/>
                </a:moveTo>
                <a:lnTo>
                  <a:pt x="0" y="12192000"/>
                </a:lnTo>
                <a:lnTo>
                  <a:pt x="5805084" y="12192000"/>
                </a:lnTo>
                <a:lnTo>
                  <a:pt x="5805084" y="0"/>
                </a:lnTo>
                <a:close/>
              </a:path>
            </a:pathLst>
          </a:custGeom>
        </p:spPr>
      </p:pic>
      <p:sp>
        <p:nvSpPr>
          <p:cNvPr id="9" name="Text Placeholder 8">
            <a:extLst>
              <a:ext uri="{FF2B5EF4-FFF2-40B4-BE49-F238E27FC236}">
                <a16:creationId xmlns:a16="http://schemas.microsoft.com/office/drawing/2014/main" id="{8758F56A-AD99-CF4B-A8CB-D34E3B5F8017}"/>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
        <p:nvSpPr>
          <p:cNvPr id="3" name="Date Placeholder 2">
            <a:extLst>
              <a:ext uri="{FF2B5EF4-FFF2-40B4-BE49-F238E27FC236}">
                <a16:creationId xmlns:a16="http://schemas.microsoft.com/office/drawing/2014/main" id="{4B4C5A73-CAC3-474E-9D63-5B69DAA89D56}"/>
              </a:ext>
            </a:extLst>
          </p:cNvPr>
          <p:cNvSpPr>
            <a:spLocks noGrp="1"/>
          </p:cNvSpPr>
          <p:nvPr>
            <p:ph type="dt" sz="half" idx="10"/>
          </p:nvPr>
        </p:nvSpPr>
        <p:spPr/>
        <p:txBody>
          <a:bodyPr/>
          <a:lstStyle/>
          <a:p>
            <a:endParaRPr lang="en-US"/>
          </a:p>
        </p:txBody>
      </p:sp>
      <p:sp>
        <p:nvSpPr>
          <p:cNvPr id="20" name="Title 1">
            <a:extLst>
              <a:ext uri="{FF2B5EF4-FFF2-40B4-BE49-F238E27FC236}">
                <a16:creationId xmlns:a16="http://schemas.microsoft.com/office/drawing/2014/main" id="{95FE4D99-2BC2-364D-BD26-F9E10B14C7FE}"/>
              </a:ext>
            </a:extLst>
          </p:cNvPr>
          <p:cNvSpPr>
            <a:spLocks noGrp="1"/>
          </p:cNvSpPr>
          <p:nvPr>
            <p:ph type="title" hasCustomPrompt="1"/>
          </p:nvPr>
        </p:nvSpPr>
        <p:spPr>
          <a:xfrm>
            <a:off x="381000" y="342899"/>
            <a:ext cx="11430000" cy="788655"/>
          </a:xfrm>
        </p:spPr>
        <p:txBody>
          <a:bodyPr anchor="t"/>
          <a:lstStyle/>
          <a:p>
            <a:r>
              <a:rPr lang="en-US"/>
              <a:t>CLICK TO EDIT MASTER TITLE STYLE</a:t>
            </a:r>
          </a:p>
        </p:txBody>
      </p:sp>
      <p:sp>
        <p:nvSpPr>
          <p:cNvPr id="22" name="Footer Placeholder 3">
            <a:extLst>
              <a:ext uri="{FF2B5EF4-FFF2-40B4-BE49-F238E27FC236}">
                <a16:creationId xmlns:a16="http://schemas.microsoft.com/office/drawing/2014/main" id="{DFBD3FD3-C7AB-7C4F-80C4-F07E8AFC5A24}"/>
              </a:ext>
            </a:extLst>
          </p:cNvPr>
          <p:cNvSpPr>
            <a:spLocks noGrp="1"/>
          </p:cNvSpPr>
          <p:nvPr>
            <p:ph type="ftr" sz="quarter" idx="41"/>
          </p:nvPr>
        </p:nvSpPr>
        <p:spPr>
          <a:xfrm>
            <a:off x="2283326" y="6476259"/>
            <a:ext cx="9527674" cy="216373"/>
          </a:xfrm>
          <a:prstGeom prst="rect">
            <a:avLst/>
          </a:prstGeom>
        </p:spPr>
        <p:txBody>
          <a:bodyPr/>
          <a:lstStyle>
            <a:lvl1pPr algn="l">
              <a:defRPr/>
            </a:lvl1pPr>
          </a:lstStyle>
          <a:p>
            <a:endParaRPr lang="en-US"/>
          </a:p>
        </p:txBody>
      </p:sp>
      <p:sp>
        <p:nvSpPr>
          <p:cNvPr id="23" name="Slide Number Placeholder 4">
            <a:extLst>
              <a:ext uri="{FF2B5EF4-FFF2-40B4-BE49-F238E27FC236}">
                <a16:creationId xmlns:a16="http://schemas.microsoft.com/office/drawing/2014/main" id="{535925BD-7392-434E-8074-B6CEE36C0059}"/>
              </a:ext>
            </a:extLst>
          </p:cNvPr>
          <p:cNvSpPr>
            <a:spLocks noGrp="1"/>
          </p:cNvSpPr>
          <p:nvPr>
            <p:ph type="sldNum" sz="quarter" idx="42"/>
          </p:nvPr>
        </p:nvSpPr>
        <p:spPr>
          <a:xfrm>
            <a:off x="1" y="6476999"/>
            <a:ext cx="609600" cy="207211"/>
          </a:xfrm>
          <a:prstGeom prst="rect">
            <a:avLst/>
          </a:prstGeom>
        </p:spPr>
        <p:txBody>
          <a:bodyPr/>
          <a:lstStyle/>
          <a:p>
            <a:pPr algn="r"/>
            <a:fld id="{18D8F2FE-B97E-AE46-BF10-2685E11EC525}" type="slidenum">
              <a:rPr lang="en-US" smtClean="0"/>
              <a:pPr algn="r"/>
              <a:t>‹#›</a:t>
            </a:fld>
            <a:endParaRPr lang="en-US"/>
          </a:p>
        </p:txBody>
      </p:sp>
      <p:pic>
        <p:nvPicPr>
          <p:cNvPr id="11" name="Picture 10">
            <a:extLst>
              <a:ext uri="{FF2B5EF4-FFF2-40B4-BE49-F238E27FC236}">
                <a16:creationId xmlns:a16="http://schemas.microsoft.com/office/drawing/2014/main" id="{2F18EE9F-02A9-474B-B84E-1F16820AF10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65603" y="1131554"/>
            <a:ext cx="8052390" cy="4789054"/>
          </a:xfrm>
          <a:prstGeom prst="rect">
            <a:avLst/>
          </a:prstGeom>
        </p:spPr>
      </p:pic>
      <p:sp>
        <p:nvSpPr>
          <p:cNvPr id="12" name="Picture Placeholder 4">
            <a:extLst>
              <a:ext uri="{FF2B5EF4-FFF2-40B4-BE49-F238E27FC236}">
                <a16:creationId xmlns:a16="http://schemas.microsoft.com/office/drawing/2014/main" id="{66CD2736-94D6-6043-A996-179AE67E9363}"/>
              </a:ext>
            </a:extLst>
          </p:cNvPr>
          <p:cNvSpPr>
            <a:spLocks noGrp="1"/>
          </p:cNvSpPr>
          <p:nvPr>
            <p:ph type="pic" sz="quarter" idx="43" hasCustomPrompt="1"/>
          </p:nvPr>
        </p:nvSpPr>
        <p:spPr>
          <a:xfrm>
            <a:off x="5545216" y="1465308"/>
            <a:ext cx="6093164" cy="3796202"/>
          </a:xfrm>
          <a:solidFill>
            <a:schemeClr val="bg2"/>
          </a:solidFill>
        </p:spPr>
        <p:txBody>
          <a:bodyPr tIns="822960"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spc="0" baseline="0">
                <a:solidFill>
                  <a:schemeClr val="tx1">
                    <a:lumMod val="65000"/>
                    <a:lumOff val="35000"/>
                  </a:schemeClr>
                </a:solidFill>
                <a:latin typeface="Avenir Next LT Pro" panose="020B0504020202020204" pitchFamily="34" charset="77"/>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insert picture</a:t>
            </a:r>
          </a:p>
        </p:txBody>
      </p:sp>
      <p:sp>
        <p:nvSpPr>
          <p:cNvPr id="13" name="Content Placeholder 3">
            <a:extLst>
              <a:ext uri="{FF2B5EF4-FFF2-40B4-BE49-F238E27FC236}">
                <a16:creationId xmlns:a16="http://schemas.microsoft.com/office/drawing/2014/main" id="{F94EFFCC-15D8-6540-B2E3-E410B9EFECDB}"/>
              </a:ext>
            </a:extLst>
          </p:cNvPr>
          <p:cNvSpPr>
            <a:spLocks noGrp="1"/>
          </p:cNvSpPr>
          <p:nvPr>
            <p:ph sz="quarter" idx="44"/>
          </p:nvPr>
        </p:nvSpPr>
        <p:spPr>
          <a:xfrm>
            <a:off x="381000" y="1462723"/>
            <a:ext cx="4184604" cy="4816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61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accent1"/>
        </a:solidFill>
        <a:effectLst/>
      </p:bgPr>
    </p:bg>
    <p:spTree>
      <p:nvGrpSpPr>
        <p:cNvPr id="1" name=""/>
        <p:cNvGrpSpPr/>
        <p:nvPr/>
      </p:nvGrpSpPr>
      <p:grpSpPr>
        <a:xfrm>
          <a:off x="0" y="0"/>
          <a:ext cx="0" cy="0"/>
          <a:chOff x="0" y="0"/>
          <a:chExt cx="0" cy="0"/>
        </a:xfrm>
      </p:grpSpPr>
      <p:sp>
        <p:nvSpPr>
          <p:cNvPr id="7" name="Oval 11">
            <a:extLst>
              <a:ext uri="{FF2B5EF4-FFF2-40B4-BE49-F238E27FC236}">
                <a16:creationId xmlns:a16="http://schemas.microsoft.com/office/drawing/2014/main" id="{F399C39A-0EC2-E142-AF88-8EF8C210BCB6}"/>
              </a:ext>
            </a:extLst>
          </p:cNvPr>
          <p:cNvSpPr/>
          <p:nvPr userDrawn="1"/>
        </p:nvSpPr>
        <p:spPr>
          <a:xfrm>
            <a:off x="-1117496" y="-3679034"/>
            <a:ext cx="9769605" cy="8262113"/>
          </a:xfrm>
          <a:custGeom>
            <a:avLst/>
            <a:gdLst>
              <a:gd name="connsiteX0" fmla="*/ 0 w 8417283"/>
              <a:gd name="connsiteY0" fmla="*/ 4208642 h 8417283"/>
              <a:gd name="connsiteX1" fmla="*/ 4208642 w 8417283"/>
              <a:gd name="connsiteY1" fmla="*/ 0 h 8417283"/>
              <a:gd name="connsiteX2" fmla="*/ 8417284 w 8417283"/>
              <a:gd name="connsiteY2" fmla="*/ 4208642 h 8417283"/>
              <a:gd name="connsiteX3" fmla="*/ 4208642 w 8417283"/>
              <a:gd name="connsiteY3" fmla="*/ 8417284 h 8417283"/>
              <a:gd name="connsiteX4" fmla="*/ 0 w 8417283"/>
              <a:gd name="connsiteY4" fmla="*/ 4208642 h 8417283"/>
              <a:gd name="connsiteX0" fmla="*/ 0 w 8079354"/>
              <a:gd name="connsiteY0" fmla="*/ 4288223 h 8417423"/>
              <a:gd name="connsiteX1" fmla="*/ 3870712 w 8079354"/>
              <a:gd name="connsiteY1" fmla="*/ 68 h 8417423"/>
              <a:gd name="connsiteX2" fmla="*/ 8079354 w 8079354"/>
              <a:gd name="connsiteY2" fmla="*/ 4208710 h 8417423"/>
              <a:gd name="connsiteX3" fmla="*/ 3870712 w 8079354"/>
              <a:gd name="connsiteY3" fmla="*/ 8417352 h 8417423"/>
              <a:gd name="connsiteX4" fmla="*/ 0 w 8079354"/>
              <a:gd name="connsiteY4" fmla="*/ 4288223 h 8417423"/>
              <a:gd name="connsiteX0" fmla="*/ 535 w 8079889"/>
              <a:gd name="connsiteY0" fmla="*/ 4288223 h 8258375"/>
              <a:gd name="connsiteX1" fmla="*/ 3871247 w 8079889"/>
              <a:gd name="connsiteY1" fmla="*/ 68 h 8258375"/>
              <a:gd name="connsiteX2" fmla="*/ 8079889 w 8079889"/>
              <a:gd name="connsiteY2" fmla="*/ 4208710 h 8258375"/>
              <a:gd name="connsiteX3" fmla="*/ 4129665 w 8079889"/>
              <a:gd name="connsiteY3" fmla="*/ 8258325 h 8258375"/>
              <a:gd name="connsiteX4" fmla="*/ 535 w 8079889"/>
              <a:gd name="connsiteY4" fmla="*/ 4288223 h 8258375"/>
              <a:gd name="connsiteX0" fmla="*/ 535 w 8079889"/>
              <a:gd name="connsiteY0" fmla="*/ 4288223 h 8316496"/>
              <a:gd name="connsiteX1" fmla="*/ 3871247 w 8079889"/>
              <a:gd name="connsiteY1" fmla="*/ 68 h 8316496"/>
              <a:gd name="connsiteX2" fmla="*/ 8079889 w 8079889"/>
              <a:gd name="connsiteY2" fmla="*/ 4208710 h 8316496"/>
              <a:gd name="connsiteX3" fmla="*/ 4129665 w 8079889"/>
              <a:gd name="connsiteY3" fmla="*/ 8258325 h 8316496"/>
              <a:gd name="connsiteX4" fmla="*/ 535 w 8079889"/>
              <a:gd name="connsiteY4" fmla="*/ 4288223 h 8316496"/>
              <a:gd name="connsiteX0" fmla="*/ 512 w 7364249"/>
              <a:gd name="connsiteY0" fmla="*/ 4289361 h 8260247"/>
              <a:gd name="connsiteX1" fmla="*/ 3871224 w 7364249"/>
              <a:gd name="connsiteY1" fmla="*/ 1206 h 8260247"/>
              <a:gd name="connsiteX2" fmla="*/ 7364249 w 7364249"/>
              <a:gd name="connsiteY2" fmla="*/ 3971309 h 8260247"/>
              <a:gd name="connsiteX3" fmla="*/ 4129642 w 7364249"/>
              <a:gd name="connsiteY3" fmla="*/ 8259463 h 8260247"/>
              <a:gd name="connsiteX4" fmla="*/ 512 w 7364249"/>
              <a:gd name="connsiteY4" fmla="*/ 4289361 h 8260247"/>
              <a:gd name="connsiteX0" fmla="*/ 599 w 9769605"/>
              <a:gd name="connsiteY0" fmla="*/ 4290547 h 8262113"/>
              <a:gd name="connsiteX1" fmla="*/ 3871311 w 9769605"/>
              <a:gd name="connsiteY1" fmla="*/ 2392 h 8262113"/>
              <a:gd name="connsiteX2" fmla="*/ 9769605 w 9769605"/>
              <a:gd name="connsiteY2" fmla="*/ 3853225 h 8262113"/>
              <a:gd name="connsiteX3" fmla="*/ 4129729 w 9769605"/>
              <a:gd name="connsiteY3" fmla="*/ 8260649 h 8262113"/>
              <a:gd name="connsiteX4" fmla="*/ 599 w 9769605"/>
              <a:gd name="connsiteY4" fmla="*/ 4290547 h 8262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9605" h="8262113">
                <a:moveTo>
                  <a:pt x="599" y="4290547"/>
                </a:moveTo>
                <a:cubicBezTo>
                  <a:pt x="-42471" y="2914171"/>
                  <a:pt x="2243143" y="75279"/>
                  <a:pt x="3871311" y="2392"/>
                </a:cubicBezTo>
                <a:cubicBezTo>
                  <a:pt x="5499479" y="-70495"/>
                  <a:pt x="9769605" y="1528856"/>
                  <a:pt x="9769605" y="3853225"/>
                </a:cubicBezTo>
                <a:cubicBezTo>
                  <a:pt x="9769605" y="6177594"/>
                  <a:pt x="5757897" y="8187762"/>
                  <a:pt x="4129729" y="8260649"/>
                </a:cubicBezTo>
                <a:cubicBezTo>
                  <a:pt x="2501561" y="8333536"/>
                  <a:pt x="43669" y="5666923"/>
                  <a:pt x="599" y="429054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Background pattern&#10;&#10;Description automatically generated">
            <a:extLst>
              <a:ext uri="{FF2B5EF4-FFF2-40B4-BE49-F238E27FC236}">
                <a16:creationId xmlns:a16="http://schemas.microsoft.com/office/drawing/2014/main" id="{05D4CB74-ADF2-B74A-8E34-531E703D0E0D}"/>
              </a:ext>
            </a:extLst>
          </p:cNvPr>
          <p:cNvPicPr>
            <a:picLocks noChangeAspect="1"/>
          </p:cNvPicPr>
          <p:nvPr userDrawn="1"/>
        </p:nvPicPr>
        <p:blipFill>
          <a:blip r:embed="rId2" cstate="email">
            <a:alphaModFix amt="81000"/>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a:xfrm rot="6227434" flipH="1">
            <a:off x="4443871" y="-4743246"/>
            <a:ext cx="5026461" cy="12014304"/>
          </a:xfrm>
          <a:custGeom>
            <a:avLst/>
            <a:gdLst>
              <a:gd name="connsiteX0" fmla="*/ 2380383 w 5026461"/>
              <a:gd name="connsiteY0" fmla="*/ 12014304 h 12014304"/>
              <a:gd name="connsiteX1" fmla="*/ 5026461 w 5026461"/>
              <a:gd name="connsiteY1" fmla="*/ 1233740 h 12014304"/>
              <a:gd name="connsiteX2" fmla="*/ 0 w 5026461"/>
              <a:gd name="connsiteY2" fmla="*/ 0 h 12014304"/>
              <a:gd name="connsiteX3" fmla="*/ 0 w 5026461"/>
              <a:gd name="connsiteY3" fmla="*/ 12014304 h 12014304"/>
            </a:gdLst>
            <a:ahLst/>
            <a:cxnLst>
              <a:cxn ang="0">
                <a:pos x="connsiteX0" y="connsiteY0"/>
              </a:cxn>
              <a:cxn ang="0">
                <a:pos x="connsiteX1" y="connsiteY1"/>
              </a:cxn>
              <a:cxn ang="0">
                <a:pos x="connsiteX2" y="connsiteY2"/>
              </a:cxn>
              <a:cxn ang="0">
                <a:pos x="connsiteX3" y="connsiteY3"/>
              </a:cxn>
            </a:cxnLst>
            <a:rect l="l" t="t" r="r" b="b"/>
            <a:pathLst>
              <a:path w="5026461" h="12014304">
                <a:moveTo>
                  <a:pt x="2380383" y="12014304"/>
                </a:moveTo>
                <a:lnTo>
                  <a:pt x="5026461" y="1233740"/>
                </a:lnTo>
                <a:lnTo>
                  <a:pt x="0" y="0"/>
                </a:lnTo>
                <a:lnTo>
                  <a:pt x="0" y="12014304"/>
                </a:lnTo>
                <a:close/>
              </a:path>
            </a:pathLst>
          </a:custGeom>
        </p:spPr>
      </p:pic>
      <p:sp>
        <p:nvSpPr>
          <p:cNvPr id="9" name="Oval 28">
            <a:extLst>
              <a:ext uri="{FF2B5EF4-FFF2-40B4-BE49-F238E27FC236}">
                <a16:creationId xmlns:a16="http://schemas.microsoft.com/office/drawing/2014/main" id="{6CE0AAB0-0B55-7242-BD39-4C4D411DEA92}"/>
              </a:ext>
            </a:extLst>
          </p:cNvPr>
          <p:cNvSpPr/>
          <p:nvPr userDrawn="1"/>
        </p:nvSpPr>
        <p:spPr>
          <a:xfrm>
            <a:off x="-3217018" y="1225060"/>
            <a:ext cx="19620392" cy="16756091"/>
          </a:xfrm>
          <a:custGeom>
            <a:avLst/>
            <a:gdLst>
              <a:gd name="connsiteX0" fmla="*/ 0 w 16880439"/>
              <a:gd name="connsiteY0" fmla="*/ 8440220 h 16880439"/>
              <a:gd name="connsiteX1" fmla="*/ 8440220 w 16880439"/>
              <a:gd name="connsiteY1" fmla="*/ 0 h 16880439"/>
              <a:gd name="connsiteX2" fmla="*/ 16880440 w 16880439"/>
              <a:gd name="connsiteY2" fmla="*/ 8440220 h 16880439"/>
              <a:gd name="connsiteX3" fmla="*/ 8440220 w 16880439"/>
              <a:gd name="connsiteY3" fmla="*/ 16880440 h 16880439"/>
              <a:gd name="connsiteX4" fmla="*/ 0 w 16880439"/>
              <a:gd name="connsiteY4" fmla="*/ 8440220 h 16880439"/>
              <a:gd name="connsiteX0" fmla="*/ 0 w 17953866"/>
              <a:gd name="connsiteY0" fmla="*/ 8798714 h 16881879"/>
              <a:gd name="connsiteX1" fmla="*/ 9513646 w 17953866"/>
              <a:gd name="connsiteY1" fmla="*/ 685 h 16881879"/>
              <a:gd name="connsiteX2" fmla="*/ 17953866 w 17953866"/>
              <a:gd name="connsiteY2" fmla="*/ 8440905 h 16881879"/>
              <a:gd name="connsiteX3" fmla="*/ 9513646 w 17953866"/>
              <a:gd name="connsiteY3" fmla="*/ 16881125 h 16881879"/>
              <a:gd name="connsiteX4" fmla="*/ 0 w 17953866"/>
              <a:gd name="connsiteY4" fmla="*/ 8798714 h 16881879"/>
              <a:gd name="connsiteX0" fmla="*/ 2789 w 17956655"/>
              <a:gd name="connsiteY0" fmla="*/ 8798714 h 16881991"/>
              <a:gd name="connsiteX1" fmla="*/ 9516435 w 17956655"/>
              <a:gd name="connsiteY1" fmla="*/ 685 h 16881991"/>
              <a:gd name="connsiteX2" fmla="*/ 17956655 w 17956655"/>
              <a:gd name="connsiteY2" fmla="*/ 8440905 h 16881991"/>
              <a:gd name="connsiteX3" fmla="*/ 9516435 w 17956655"/>
              <a:gd name="connsiteY3" fmla="*/ 16881125 h 16881991"/>
              <a:gd name="connsiteX4" fmla="*/ 2789 w 17956655"/>
              <a:gd name="connsiteY4" fmla="*/ 8798714 h 16881991"/>
              <a:gd name="connsiteX0" fmla="*/ 2906 w 19606668"/>
              <a:gd name="connsiteY0" fmla="*/ 8817899 h 16917280"/>
              <a:gd name="connsiteX1" fmla="*/ 9516552 w 19606668"/>
              <a:gd name="connsiteY1" fmla="*/ 19870 h 16917280"/>
              <a:gd name="connsiteX2" fmla="*/ 19606668 w 19606668"/>
              <a:gd name="connsiteY2" fmla="*/ 7128246 h 16917280"/>
              <a:gd name="connsiteX3" fmla="*/ 9516552 w 19606668"/>
              <a:gd name="connsiteY3" fmla="*/ 16900310 h 16917280"/>
              <a:gd name="connsiteX4" fmla="*/ 2906 w 19606668"/>
              <a:gd name="connsiteY4" fmla="*/ 8817899 h 16917280"/>
              <a:gd name="connsiteX0" fmla="*/ 12387 w 19616149"/>
              <a:gd name="connsiteY0" fmla="*/ 8541577 h 16634228"/>
              <a:gd name="connsiteX1" fmla="*/ 7796625 w 19616149"/>
              <a:gd name="connsiteY1" fmla="*/ 21844 h 16634228"/>
              <a:gd name="connsiteX2" fmla="*/ 19616149 w 19616149"/>
              <a:gd name="connsiteY2" fmla="*/ 6851924 h 16634228"/>
              <a:gd name="connsiteX3" fmla="*/ 9526033 w 19616149"/>
              <a:gd name="connsiteY3" fmla="*/ 16623988 h 16634228"/>
              <a:gd name="connsiteX4" fmla="*/ 12387 w 19616149"/>
              <a:gd name="connsiteY4" fmla="*/ 8541577 h 16634228"/>
              <a:gd name="connsiteX0" fmla="*/ 16630 w 19620392"/>
              <a:gd name="connsiteY0" fmla="*/ 8663440 h 16756091"/>
              <a:gd name="connsiteX1" fmla="*/ 7800868 w 19620392"/>
              <a:gd name="connsiteY1" fmla="*/ 143707 h 16756091"/>
              <a:gd name="connsiteX2" fmla="*/ 19620392 w 19620392"/>
              <a:gd name="connsiteY2" fmla="*/ 6973787 h 16756091"/>
              <a:gd name="connsiteX3" fmla="*/ 9530276 w 19620392"/>
              <a:gd name="connsiteY3" fmla="*/ 16745851 h 16756091"/>
              <a:gd name="connsiteX4" fmla="*/ 16630 w 19620392"/>
              <a:gd name="connsiteY4" fmla="*/ 8663440 h 16756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392" h="16756091">
                <a:moveTo>
                  <a:pt x="16630" y="8663440"/>
                </a:moveTo>
                <a:cubicBezTo>
                  <a:pt x="-271605" y="5896416"/>
                  <a:pt x="3221609" y="-1085432"/>
                  <a:pt x="7800868" y="143707"/>
                </a:cubicBezTo>
                <a:cubicBezTo>
                  <a:pt x="12380127" y="1372846"/>
                  <a:pt x="19620392" y="2312382"/>
                  <a:pt x="19620392" y="6973787"/>
                </a:cubicBezTo>
                <a:cubicBezTo>
                  <a:pt x="19620392" y="11635192"/>
                  <a:pt x="12797570" y="16464242"/>
                  <a:pt x="9530276" y="16745851"/>
                </a:cubicBezTo>
                <a:cubicBezTo>
                  <a:pt x="6262982" y="17027460"/>
                  <a:pt x="304865" y="11430464"/>
                  <a:pt x="16630" y="86634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9253134-4C2D-CA4A-9049-B29AA5EFCA7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167A60C-A4C8-874B-AA1F-1C42565227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F56261-50E3-3A4F-838E-037EE39E24A2}"/>
              </a:ext>
            </a:extLst>
          </p:cNvPr>
          <p:cNvSpPr>
            <a:spLocks noGrp="1"/>
          </p:cNvSpPr>
          <p:nvPr>
            <p:ph type="sldNum" sz="quarter" idx="12"/>
          </p:nvPr>
        </p:nvSpPr>
        <p:spPr/>
        <p:txBody>
          <a:bodyPr/>
          <a:lstStyle/>
          <a:p>
            <a:pPr algn="r"/>
            <a:fld id="{18D8F2FE-B97E-AE46-BF10-2685E11EC525}" type="slidenum">
              <a:rPr lang="en-US" smtClean="0"/>
              <a:pPr algn="r"/>
              <a:t>‹#›</a:t>
            </a:fld>
            <a:endParaRPr lang="en-US"/>
          </a:p>
        </p:txBody>
      </p:sp>
      <p:sp>
        <p:nvSpPr>
          <p:cNvPr id="6" name="Text Placeholder 8">
            <a:extLst>
              <a:ext uri="{FF2B5EF4-FFF2-40B4-BE49-F238E27FC236}">
                <a16:creationId xmlns:a16="http://schemas.microsoft.com/office/drawing/2014/main" id="{60B39D03-2398-8647-94FF-8ECAE99C400F}"/>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
        <p:nvSpPr>
          <p:cNvPr id="17" name="Picture Placeholder 16">
            <a:extLst>
              <a:ext uri="{FF2B5EF4-FFF2-40B4-BE49-F238E27FC236}">
                <a16:creationId xmlns:a16="http://schemas.microsoft.com/office/drawing/2014/main" id="{55F3FCB5-E7D6-C347-89B7-1A7FC032FE6B}"/>
              </a:ext>
            </a:extLst>
          </p:cNvPr>
          <p:cNvSpPr>
            <a:spLocks noGrp="1"/>
          </p:cNvSpPr>
          <p:nvPr>
            <p:ph type="pic" sz="quarter" idx="13" hasCustomPrompt="1"/>
          </p:nvPr>
        </p:nvSpPr>
        <p:spPr>
          <a:xfrm>
            <a:off x="4334265" y="1086928"/>
            <a:ext cx="3551692" cy="3551692"/>
          </a:xfrm>
          <a:custGeom>
            <a:avLst/>
            <a:gdLst>
              <a:gd name="connsiteX0" fmla="*/ 1775846 w 3551692"/>
              <a:gd name="connsiteY0" fmla="*/ 0 h 3551692"/>
              <a:gd name="connsiteX1" fmla="*/ 3551692 w 3551692"/>
              <a:gd name="connsiteY1" fmla="*/ 1775846 h 3551692"/>
              <a:gd name="connsiteX2" fmla="*/ 1775846 w 3551692"/>
              <a:gd name="connsiteY2" fmla="*/ 3551692 h 3551692"/>
              <a:gd name="connsiteX3" fmla="*/ 0 w 3551692"/>
              <a:gd name="connsiteY3" fmla="*/ 1775846 h 3551692"/>
              <a:gd name="connsiteX4" fmla="*/ 1775846 w 3551692"/>
              <a:gd name="connsiteY4" fmla="*/ 0 h 355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692" h="3551692">
                <a:moveTo>
                  <a:pt x="1775846" y="0"/>
                </a:moveTo>
                <a:cubicBezTo>
                  <a:pt x="2756619" y="0"/>
                  <a:pt x="3551692" y="795073"/>
                  <a:pt x="3551692" y="1775846"/>
                </a:cubicBezTo>
                <a:cubicBezTo>
                  <a:pt x="3551692" y="2756619"/>
                  <a:pt x="2756619" y="3551692"/>
                  <a:pt x="1775846" y="3551692"/>
                </a:cubicBezTo>
                <a:cubicBezTo>
                  <a:pt x="795073" y="3551692"/>
                  <a:pt x="0" y="2756619"/>
                  <a:pt x="0" y="1775846"/>
                </a:cubicBezTo>
                <a:cubicBezTo>
                  <a:pt x="0" y="795073"/>
                  <a:pt x="795073" y="0"/>
                  <a:pt x="1775846" y="0"/>
                </a:cubicBezTo>
                <a:close/>
              </a:path>
            </a:pathLst>
          </a:custGeom>
          <a:noFill/>
        </p:spPr>
        <p:txBody>
          <a:bodyPr wrap="square" anchor="ctr">
            <a:noAutofit/>
          </a:bodyPr>
          <a:lstStyle>
            <a:lvl1pPr algn="ctr">
              <a:defRPr/>
            </a:lvl1pPr>
          </a:lstStyle>
          <a:p>
            <a:r>
              <a:rPr lang="en-US"/>
              <a:t>Click to add Photo</a:t>
            </a:r>
          </a:p>
        </p:txBody>
      </p:sp>
      <p:sp>
        <p:nvSpPr>
          <p:cNvPr id="23" name="Title 22">
            <a:extLst>
              <a:ext uri="{FF2B5EF4-FFF2-40B4-BE49-F238E27FC236}">
                <a16:creationId xmlns:a16="http://schemas.microsoft.com/office/drawing/2014/main" id="{60D90B65-05E3-6C41-8100-F7A24D68C0E4}"/>
              </a:ext>
            </a:extLst>
          </p:cNvPr>
          <p:cNvSpPr>
            <a:spLocks noGrp="1"/>
          </p:cNvSpPr>
          <p:nvPr>
            <p:ph type="title" hasCustomPrompt="1"/>
          </p:nvPr>
        </p:nvSpPr>
        <p:spPr>
          <a:xfrm>
            <a:off x="381000" y="342899"/>
            <a:ext cx="11430000" cy="523485"/>
          </a:xfrm>
        </p:spPr>
        <p:txBody>
          <a:bodyPr anchor="t"/>
          <a:lstStyle>
            <a:lvl1pPr>
              <a:defRPr>
                <a:solidFill>
                  <a:schemeClr val="bg1"/>
                </a:solidFill>
              </a:defRPr>
            </a:lvl1pPr>
          </a:lstStyle>
          <a:p>
            <a:r>
              <a:rPr lang="en-US"/>
              <a:t>CLICK TO EDIT MASTER TITLE STYLE</a:t>
            </a:r>
          </a:p>
        </p:txBody>
      </p:sp>
      <p:sp>
        <p:nvSpPr>
          <p:cNvPr id="28" name="Text Placeholder 24">
            <a:extLst>
              <a:ext uri="{FF2B5EF4-FFF2-40B4-BE49-F238E27FC236}">
                <a16:creationId xmlns:a16="http://schemas.microsoft.com/office/drawing/2014/main" id="{B874381C-E753-9A43-BCEF-E5B6D27BD7E4}"/>
              </a:ext>
            </a:extLst>
          </p:cNvPr>
          <p:cNvSpPr>
            <a:spLocks noGrp="1"/>
          </p:cNvSpPr>
          <p:nvPr>
            <p:ph type="body" sz="quarter" idx="14" hasCustomPrompt="1"/>
          </p:nvPr>
        </p:nvSpPr>
        <p:spPr>
          <a:xfrm>
            <a:off x="2203273" y="4870400"/>
            <a:ext cx="7813676" cy="372446"/>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chemeClr val="accent2"/>
                </a:solidFill>
                <a:latin typeface="Avenir Next LT Pro" panose="020B0504020202020204" pitchFamily="34" charset="77"/>
                <a:ea typeface="+mn-ea"/>
                <a:cs typeface="+mn-cs"/>
              </a:defRPr>
            </a:lvl1pPr>
            <a:lvl2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2pPr>
            <a:lvl3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3pPr>
            <a:lvl4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4pPr>
            <a:lvl5pPr marL="0" indent="0" algn="ctr" defTabSz="914400" rtl="0" eaLnBrk="1" latinLnBrk="0" hangingPunct="1">
              <a:lnSpc>
                <a:spcPct val="90000"/>
              </a:lnSpc>
              <a:spcBef>
                <a:spcPts val="1000"/>
              </a:spcBef>
              <a:buFont typeface="Arial" panose="020B0604020202020204" pitchFamily="34" charset="0"/>
              <a:buNone/>
              <a:defRPr lang="en-US" sz="2400" b="1" kern="1200" dirty="0">
                <a:solidFill>
                  <a:srgbClr val="62A844"/>
                </a:solidFill>
                <a:latin typeface="Avenir Next LT Pro" panose="020B0504020202020204" pitchFamily="34" charset="77"/>
                <a:ea typeface="+mn-ea"/>
                <a:cs typeface="+mn-cs"/>
              </a:defRPr>
            </a:lvl5pPr>
          </a:lstStyle>
          <a:p>
            <a:pPr lvl="0"/>
            <a:r>
              <a:rPr lang="en-US"/>
              <a:t>SPEAKER NAME</a:t>
            </a:r>
          </a:p>
        </p:txBody>
      </p:sp>
      <p:sp>
        <p:nvSpPr>
          <p:cNvPr id="29" name="Text Placeholder 26">
            <a:extLst>
              <a:ext uri="{FF2B5EF4-FFF2-40B4-BE49-F238E27FC236}">
                <a16:creationId xmlns:a16="http://schemas.microsoft.com/office/drawing/2014/main" id="{238D6B6C-BB9A-1A49-AB16-9DBE6F080907}"/>
              </a:ext>
            </a:extLst>
          </p:cNvPr>
          <p:cNvSpPr>
            <a:spLocks noGrp="1"/>
          </p:cNvSpPr>
          <p:nvPr>
            <p:ph type="body" sz="quarter" idx="15" hasCustomPrompt="1"/>
          </p:nvPr>
        </p:nvSpPr>
        <p:spPr>
          <a:xfrm>
            <a:off x="2194915" y="5274912"/>
            <a:ext cx="7813676" cy="466039"/>
          </a:xfrm>
        </p:spPr>
        <p:txBody>
          <a:bodyPr>
            <a:normAutofit/>
          </a:bodyPr>
          <a:lstStyle>
            <a:lvl1pPr algn="ctr">
              <a:defRPr sz="1800"/>
            </a:lvl1pPr>
            <a:lvl2pPr algn="ctr">
              <a:defRPr/>
            </a:lvl2pPr>
          </a:lstStyle>
          <a:p>
            <a:pPr lvl="0"/>
            <a:r>
              <a:rPr lang="en-US"/>
              <a:t>Position Title</a:t>
            </a:r>
          </a:p>
        </p:txBody>
      </p:sp>
      <p:sp>
        <p:nvSpPr>
          <p:cNvPr id="31" name="Text Placeholder 26">
            <a:extLst>
              <a:ext uri="{FF2B5EF4-FFF2-40B4-BE49-F238E27FC236}">
                <a16:creationId xmlns:a16="http://schemas.microsoft.com/office/drawing/2014/main" id="{02E4135D-ABF9-7D4F-9B21-DF65CE93C0A8}"/>
              </a:ext>
            </a:extLst>
          </p:cNvPr>
          <p:cNvSpPr>
            <a:spLocks noGrp="1"/>
          </p:cNvSpPr>
          <p:nvPr>
            <p:ph type="body" sz="quarter" idx="16" hasCustomPrompt="1"/>
          </p:nvPr>
        </p:nvSpPr>
        <p:spPr>
          <a:xfrm>
            <a:off x="2203273" y="5623149"/>
            <a:ext cx="7813676" cy="466039"/>
          </a:xfrm>
        </p:spPr>
        <p:txBody>
          <a:bodyPr>
            <a:normAutofit/>
          </a:bodyPr>
          <a:lstStyle>
            <a:lvl1pPr algn="ctr">
              <a:defRPr sz="1800"/>
            </a:lvl1pPr>
            <a:lvl2pPr algn="ctr">
              <a:defRPr/>
            </a:lvl2pPr>
          </a:lstStyle>
          <a:p>
            <a:pPr lvl="0"/>
            <a:r>
              <a:rPr lang="en-US"/>
              <a:t>Company</a:t>
            </a:r>
          </a:p>
        </p:txBody>
      </p:sp>
    </p:spTree>
    <p:extLst>
      <p:ext uri="{BB962C8B-B14F-4D97-AF65-F5344CB8AC3E}">
        <p14:creationId xmlns:p14="http://schemas.microsoft.com/office/powerpoint/2010/main" val="283763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7" name="Oval 11">
            <a:extLst>
              <a:ext uri="{FF2B5EF4-FFF2-40B4-BE49-F238E27FC236}">
                <a16:creationId xmlns:a16="http://schemas.microsoft.com/office/drawing/2014/main" id="{F399C39A-0EC2-E142-AF88-8EF8C210BCB6}"/>
              </a:ext>
            </a:extLst>
          </p:cNvPr>
          <p:cNvSpPr/>
          <p:nvPr userDrawn="1"/>
        </p:nvSpPr>
        <p:spPr>
          <a:xfrm>
            <a:off x="-1117496" y="-3679034"/>
            <a:ext cx="9769605" cy="8262113"/>
          </a:xfrm>
          <a:custGeom>
            <a:avLst/>
            <a:gdLst>
              <a:gd name="connsiteX0" fmla="*/ 0 w 8417283"/>
              <a:gd name="connsiteY0" fmla="*/ 4208642 h 8417283"/>
              <a:gd name="connsiteX1" fmla="*/ 4208642 w 8417283"/>
              <a:gd name="connsiteY1" fmla="*/ 0 h 8417283"/>
              <a:gd name="connsiteX2" fmla="*/ 8417284 w 8417283"/>
              <a:gd name="connsiteY2" fmla="*/ 4208642 h 8417283"/>
              <a:gd name="connsiteX3" fmla="*/ 4208642 w 8417283"/>
              <a:gd name="connsiteY3" fmla="*/ 8417284 h 8417283"/>
              <a:gd name="connsiteX4" fmla="*/ 0 w 8417283"/>
              <a:gd name="connsiteY4" fmla="*/ 4208642 h 8417283"/>
              <a:gd name="connsiteX0" fmla="*/ 0 w 8079354"/>
              <a:gd name="connsiteY0" fmla="*/ 4288223 h 8417423"/>
              <a:gd name="connsiteX1" fmla="*/ 3870712 w 8079354"/>
              <a:gd name="connsiteY1" fmla="*/ 68 h 8417423"/>
              <a:gd name="connsiteX2" fmla="*/ 8079354 w 8079354"/>
              <a:gd name="connsiteY2" fmla="*/ 4208710 h 8417423"/>
              <a:gd name="connsiteX3" fmla="*/ 3870712 w 8079354"/>
              <a:gd name="connsiteY3" fmla="*/ 8417352 h 8417423"/>
              <a:gd name="connsiteX4" fmla="*/ 0 w 8079354"/>
              <a:gd name="connsiteY4" fmla="*/ 4288223 h 8417423"/>
              <a:gd name="connsiteX0" fmla="*/ 535 w 8079889"/>
              <a:gd name="connsiteY0" fmla="*/ 4288223 h 8258375"/>
              <a:gd name="connsiteX1" fmla="*/ 3871247 w 8079889"/>
              <a:gd name="connsiteY1" fmla="*/ 68 h 8258375"/>
              <a:gd name="connsiteX2" fmla="*/ 8079889 w 8079889"/>
              <a:gd name="connsiteY2" fmla="*/ 4208710 h 8258375"/>
              <a:gd name="connsiteX3" fmla="*/ 4129665 w 8079889"/>
              <a:gd name="connsiteY3" fmla="*/ 8258325 h 8258375"/>
              <a:gd name="connsiteX4" fmla="*/ 535 w 8079889"/>
              <a:gd name="connsiteY4" fmla="*/ 4288223 h 8258375"/>
              <a:gd name="connsiteX0" fmla="*/ 535 w 8079889"/>
              <a:gd name="connsiteY0" fmla="*/ 4288223 h 8316496"/>
              <a:gd name="connsiteX1" fmla="*/ 3871247 w 8079889"/>
              <a:gd name="connsiteY1" fmla="*/ 68 h 8316496"/>
              <a:gd name="connsiteX2" fmla="*/ 8079889 w 8079889"/>
              <a:gd name="connsiteY2" fmla="*/ 4208710 h 8316496"/>
              <a:gd name="connsiteX3" fmla="*/ 4129665 w 8079889"/>
              <a:gd name="connsiteY3" fmla="*/ 8258325 h 8316496"/>
              <a:gd name="connsiteX4" fmla="*/ 535 w 8079889"/>
              <a:gd name="connsiteY4" fmla="*/ 4288223 h 8316496"/>
              <a:gd name="connsiteX0" fmla="*/ 512 w 7364249"/>
              <a:gd name="connsiteY0" fmla="*/ 4289361 h 8260247"/>
              <a:gd name="connsiteX1" fmla="*/ 3871224 w 7364249"/>
              <a:gd name="connsiteY1" fmla="*/ 1206 h 8260247"/>
              <a:gd name="connsiteX2" fmla="*/ 7364249 w 7364249"/>
              <a:gd name="connsiteY2" fmla="*/ 3971309 h 8260247"/>
              <a:gd name="connsiteX3" fmla="*/ 4129642 w 7364249"/>
              <a:gd name="connsiteY3" fmla="*/ 8259463 h 8260247"/>
              <a:gd name="connsiteX4" fmla="*/ 512 w 7364249"/>
              <a:gd name="connsiteY4" fmla="*/ 4289361 h 8260247"/>
              <a:gd name="connsiteX0" fmla="*/ 599 w 9769605"/>
              <a:gd name="connsiteY0" fmla="*/ 4290547 h 8262113"/>
              <a:gd name="connsiteX1" fmla="*/ 3871311 w 9769605"/>
              <a:gd name="connsiteY1" fmla="*/ 2392 h 8262113"/>
              <a:gd name="connsiteX2" fmla="*/ 9769605 w 9769605"/>
              <a:gd name="connsiteY2" fmla="*/ 3853225 h 8262113"/>
              <a:gd name="connsiteX3" fmla="*/ 4129729 w 9769605"/>
              <a:gd name="connsiteY3" fmla="*/ 8260649 h 8262113"/>
              <a:gd name="connsiteX4" fmla="*/ 599 w 9769605"/>
              <a:gd name="connsiteY4" fmla="*/ 4290547 h 8262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9605" h="8262113">
                <a:moveTo>
                  <a:pt x="599" y="4290547"/>
                </a:moveTo>
                <a:cubicBezTo>
                  <a:pt x="-42471" y="2914171"/>
                  <a:pt x="2243143" y="75279"/>
                  <a:pt x="3871311" y="2392"/>
                </a:cubicBezTo>
                <a:cubicBezTo>
                  <a:pt x="5499479" y="-70495"/>
                  <a:pt x="9769605" y="1528856"/>
                  <a:pt x="9769605" y="3853225"/>
                </a:cubicBezTo>
                <a:cubicBezTo>
                  <a:pt x="9769605" y="6177594"/>
                  <a:pt x="5757897" y="8187762"/>
                  <a:pt x="4129729" y="8260649"/>
                </a:cubicBezTo>
                <a:cubicBezTo>
                  <a:pt x="2501561" y="8333536"/>
                  <a:pt x="43669" y="5666923"/>
                  <a:pt x="599" y="429054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Background pattern&#10;&#10;Description automatically generated">
            <a:extLst>
              <a:ext uri="{FF2B5EF4-FFF2-40B4-BE49-F238E27FC236}">
                <a16:creationId xmlns:a16="http://schemas.microsoft.com/office/drawing/2014/main" id="{05D4CB74-ADF2-B74A-8E34-531E703D0E0D}"/>
              </a:ext>
            </a:extLst>
          </p:cNvPr>
          <p:cNvPicPr>
            <a:picLocks noChangeAspect="1"/>
          </p:cNvPicPr>
          <p:nvPr userDrawn="1"/>
        </p:nvPicPr>
        <p:blipFill>
          <a:blip r:embed="rId2" cstate="email">
            <a:alphaModFix amt="81000"/>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a:xfrm rot="6227434" flipH="1">
            <a:off x="4443871" y="-4743246"/>
            <a:ext cx="5026461" cy="12014304"/>
          </a:xfrm>
          <a:custGeom>
            <a:avLst/>
            <a:gdLst>
              <a:gd name="connsiteX0" fmla="*/ 2380383 w 5026461"/>
              <a:gd name="connsiteY0" fmla="*/ 12014304 h 12014304"/>
              <a:gd name="connsiteX1" fmla="*/ 5026461 w 5026461"/>
              <a:gd name="connsiteY1" fmla="*/ 1233740 h 12014304"/>
              <a:gd name="connsiteX2" fmla="*/ 0 w 5026461"/>
              <a:gd name="connsiteY2" fmla="*/ 0 h 12014304"/>
              <a:gd name="connsiteX3" fmla="*/ 0 w 5026461"/>
              <a:gd name="connsiteY3" fmla="*/ 12014304 h 12014304"/>
            </a:gdLst>
            <a:ahLst/>
            <a:cxnLst>
              <a:cxn ang="0">
                <a:pos x="connsiteX0" y="connsiteY0"/>
              </a:cxn>
              <a:cxn ang="0">
                <a:pos x="connsiteX1" y="connsiteY1"/>
              </a:cxn>
              <a:cxn ang="0">
                <a:pos x="connsiteX2" y="connsiteY2"/>
              </a:cxn>
              <a:cxn ang="0">
                <a:pos x="connsiteX3" y="connsiteY3"/>
              </a:cxn>
            </a:cxnLst>
            <a:rect l="l" t="t" r="r" b="b"/>
            <a:pathLst>
              <a:path w="5026461" h="12014304">
                <a:moveTo>
                  <a:pt x="2380383" y="12014304"/>
                </a:moveTo>
                <a:lnTo>
                  <a:pt x="5026461" y="1233740"/>
                </a:lnTo>
                <a:lnTo>
                  <a:pt x="0" y="0"/>
                </a:lnTo>
                <a:lnTo>
                  <a:pt x="0" y="12014304"/>
                </a:lnTo>
                <a:close/>
              </a:path>
            </a:pathLst>
          </a:custGeom>
        </p:spPr>
      </p:pic>
      <p:sp>
        <p:nvSpPr>
          <p:cNvPr id="9" name="Oval 28">
            <a:extLst>
              <a:ext uri="{FF2B5EF4-FFF2-40B4-BE49-F238E27FC236}">
                <a16:creationId xmlns:a16="http://schemas.microsoft.com/office/drawing/2014/main" id="{6CE0AAB0-0B55-7242-BD39-4C4D411DEA92}"/>
              </a:ext>
            </a:extLst>
          </p:cNvPr>
          <p:cNvSpPr/>
          <p:nvPr userDrawn="1"/>
        </p:nvSpPr>
        <p:spPr>
          <a:xfrm>
            <a:off x="-3217018" y="1225060"/>
            <a:ext cx="19620392" cy="16756091"/>
          </a:xfrm>
          <a:custGeom>
            <a:avLst/>
            <a:gdLst>
              <a:gd name="connsiteX0" fmla="*/ 0 w 16880439"/>
              <a:gd name="connsiteY0" fmla="*/ 8440220 h 16880439"/>
              <a:gd name="connsiteX1" fmla="*/ 8440220 w 16880439"/>
              <a:gd name="connsiteY1" fmla="*/ 0 h 16880439"/>
              <a:gd name="connsiteX2" fmla="*/ 16880440 w 16880439"/>
              <a:gd name="connsiteY2" fmla="*/ 8440220 h 16880439"/>
              <a:gd name="connsiteX3" fmla="*/ 8440220 w 16880439"/>
              <a:gd name="connsiteY3" fmla="*/ 16880440 h 16880439"/>
              <a:gd name="connsiteX4" fmla="*/ 0 w 16880439"/>
              <a:gd name="connsiteY4" fmla="*/ 8440220 h 16880439"/>
              <a:gd name="connsiteX0" fmla="*/ 0 w 17953866"/>
              <a:gd name="connsiteY0" fmla="*/ 8798714 h 16881879"/>
              <a:gd name="connsiteX1" fmla="*/ 9513646 w 17953866"/>
              <a:gd name="connsiteY1" fmla="*/ 685 h 16881879"/>
              <a:gd name="connsiteX2" fmla="*/ 17953866 w 17953866"/>
              <a:gd name="connsiteY2" fmla="*/ 8440905 h 16881879"/>
              <a:gd name="connsiteX3" fmla="*/ 9513646 w 17953866"/>
              <a:gd name="connsiteY3" fmla="*/ 16881125 h 16881879"/>
              <a:gd name="connsiteX4" fmla="*/ 0 w 17953866"/>
              <a:gd name="connsiteY4" fmla="*/ 8798714 h 16881879"/>
              <a:gd name="connsiteX0" fmla="*/ 2789 w 17956655"/>
              <a:gd name="connsiteY0" fmla="*/ 8798714 h 16881991"/>
              <a:gd name="connsiteX1" fmla="*/ 9516435 w 17956655"/>
              <a:gd name="connsiteY1" fmla="*/ 685 h 16881991"/>
              <a:gd name="connsiteX2" fmla="*/ 17956655 w 17956655"/>
              <a:gd name="connsiteY2" fmla="*/ 8440905 h 16881991"/>
              <a:gd name="connsiteX3" fmla="*/ 9516435 w 17956655"/>
              <a:gd name="connsiteY3" fmla="*/ 16881125 h 16881991"/>
              <a:gd name="connsiteX4" fmla="*/ 2789 w 17956655"/>
              <a:gd name="connsiteY4" fmla="*/ 8798714 h 16881991"/>
              <a:gd name="connsiteX0" fmla="*/ 2906 w 19606668"/>
              <a:gd name="connsiteY0" fmla="*/ 8817899 h 16917280"/>
              <a:gd name="connsiteX1" fmla="*/ 9516552 w 19606668"/>
              <a:gd name="connsiteY1" fmla="*/ 19870 h 16917280"/>
              <a:gd name="connsiteX2" fmla="*/ 19606668 w 19606668"/>
              <a:gd name="connsiteY2" fmla="*/ 7128246 h 16917280"/>
              <a:gd name="connsiteX3" fmla="*/ 9516552 w 19606668"/>
              <a:gd name="connsiteY3" fmla="*/ 16900310 h 16917280"/>
              <a:gd name="connsiteX4" fmla="*/ 2906 w 19606668"/>
              <a:gd name="connsiteY4" fmla="*/ 8817899 h 16917280"/>
              <a:gd name="connsiteX0" fmla="*/ 12387 w 19616149"/>
              <a:gd name="connsiteY0" fmla="*/ 8541577 h 16634228"/>
              <a:gd name="connsiteX1" fmla="*/ 7796625 w 19616149"/>
              <a:gd name="connsiteY1" fmla="*/ 21844 h 16634228"/>
              <a:gd name="connsiteX2" fmla="*/ 19616149 w 19616149"/>
              <a:gd name="connsiteY2" fmla="*/ 6851924 h 16634228"/>
              <a:gd name="connsiteX3" fmla="*/ 9526033 w 19616149"/>
              <a:gd name="connsiteY3" fmla="*/ 16623988 h 16634228"/>
              <a:gd name="connsiteX4" fmla="*/ 12387 w 19616149"/>
              <a:gd name="connsiteY4" fmla="*/ 8541577 h 16634228"/>
              <a:gd name="connsiteX0" fmla="*/ 16630 w 19620392"/>
              <a:gd name="connsiteY0" fmla="*/ 8663440 h 16756091"/>
              <a:gd name="connsiteX1" fmla="*/ 7800868 w 19620392"/>
              <a:gd name="connsiteY1" fmla="*/ 143707 h 16756091"/>
              <a:gd name="connsiteX2" fmla="*/ 19620392 w 19620392"/>
              <a:gd name="connsiteY2" fmla="*/ 6973787 h 16756091"/>
              <a:gd name="connsiteX3" fmla="*/ 9530276 w 19620392"/>
              <a:gd name="connsiteY3" fmla="*/ 16745851 h 16756091"/>
              <a:gd name="connsiteX4" fmla="*/ 16630 w 19620392"/>
              <a:gd name="connsiteY4" fmla="*/ 8663440 h 16756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392" h="16756091">
                <a:moveTo>
                  <a:pt x="16630" y="8663440"/>
                </a:moveTo>
                <a:cubicBezTo>
                  <a:pt x="-271605" y="5896416"/>
                  <a:pt x="3221609" y="-1085432"/>
                  <a:pt x="7800868" y="143707"/>
                </a:cubicBezTo>
                <a:cubicBezTo>
                  <a:pt x="12380127" y="1372846"/>
                  <a:pt x="19620392" y="2312382"/>
                  <a:pt x="19620392" y="6973787"/>
                </a:cubicBezTo>
                <a:cubicBezTo>
                  <a:pt x="19620392" y="11635192"/>
                  <a:pt x="12797570" y="16464242"/>
                  <a:pt x="9530276" y="16745851"/>
                </a:cubicBezTo>
                <a:cubicBezTo>
                  <a:pt x="6262982" y="17027460"/>
                  <a:pt x="304865" y="11430464"/>
                  <a:pt x="16630" y="86634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9253134-4C2D-CA4A-9049-B29AA5EFCA7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167A60C-A4C8-874B-AA1F-1C42565227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F56261-50E3-3A4F-838E-037EE39E24A2}"/>
              </a:ext>
            </a:extLst>
          </p:cNvPr>
          <p:cNvSpPr>
            <a:spLocks noGrp="1"/>
          </p:cNvSpPr>
          <p:nvPr>
            <p:ph type="sldNum" sz="quarter" idx="12"/>
          </p:nvPr>
        </p:nvSpPr>
        <p:spPr/>
        <p:txBody>
          <a:bodyPr/>
          <a:lstStyle/>
          <a:p>
            <a:pPr algn="r"/>
            <a:fld id="{18D8F2FE-B97E-AE46-BF10-2685E11EC525}" type="slidenum">
              <a:rPr lang="en-US" smtClean="0"/>
              <a:pPr algn="r"/>
              <a:t>‹#›</a:t>
            </a:fld>
            <a:endParaRPr lang="en-US"/>
          </a:p>
        </p:txBody>
      </p:sp>
      <p:sp>
        <p:nvSpPr>
          <p:cNvPr id="6" name="Text Placeholder 8">
            <a:extLst>
              <a:ext uri="{FF2B5EF4-FFF2-40B4-BE49-F238E27FC236}">
                <a16:creationId xmlns:a16="http://schemas.microsoft.com/office/drawing/2014/main" id="{60B39D03-2398-8647-94FF-8ECAE99C400F}"/>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
        <p:nvSpPr>
          <p:cNvPr id="17" name="Picture Placeholder 16">
            <a:extLst>
              <a:ext uri="{FF2B5EF4-FFF2-40B4-BE49-F238E27FC236}">
                <a16:creationId xmlns:a16="http://schemas.microsoft.com/office/drawing/2014/main" id="{55F3FCB5-E7D6-C347-89B7-1A7FC032FE6B}"/>
              </a:ext>
            </a:extLst>
          </p:cNvPr>
          <p:cNvSpPr>
            <a:spLocks noGrp="1"/>
          </p:cNvSpPr>
          <p:nvPr>
            <p:ph type="pic" sz="quarter" idx="13" hasCustomPrompt="1"/>
          </p:nvPr>
        </p:nvSpPr>
        <p:spPr>
          <a:xfrm>
            <a:off x="2118776" y="1362503"/>
            <a:ext cx="2999464" cy="2999464"/>
          </a:xfrm>
          <a:custGeom>
            <a:avLst/>
            <a:gdLst>
              <a:gd name="connsiteX0" fmla="*/ 1775846 w 3551692"/>
              <a:gd name="connsiteY0" fmla="*/ 0 h 3551692"/>
              <a:gd name="connsiteX1" fmla="*/ 3551692 w 3551692"/>
              <a:gd name="connsiteY1" fmla="*/ 1775846 h 3551692"/>
              <a:gd name="connsiteX2" fmla="*/ 1775846 w 3551692"/>
              <a:gd name="connsiteY2" fmla="*/ 3551692 h 3551692"/>
              <a:gd name="connsiteX3" fmla="*/ 0 w 3551692"/>
              <a:gd name="connsiteY3" fmla="*/ 1775846 h 3551692"/>
              <a:gd name="connsiteX4" fmla="*/ 1775846 w 3551692"/>
              <a:gd name="connsiteY4" fmla="*/ 0 h 355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692" h="3551692">
                <a:moveTo>
                  <a:pt x="1775846" y="0"/>
                </a:moveTo>
                <a:cubicBezTo>
                  <a:pt x="2756619" y="0"/>
                  <a:pt x="3551692" y="795073"/>
                  <a:pt x="3551692" y="1775846"/>
                </a:cubicBezTo>
                <a:cubicBezTo>
                  <a:pt x="3551692" y="2756619"/>
                  <a:pt x="2756619" y="3551692"/>
                  <a:pt x="1775846" y="3551692"/>
                </a:cubicBezTo>
                <a:cubicBezTo>
                  <a:pt x="795073" y="3551692"/>
                  <a:pt x="0" y="2756619"/>
                  <a:pt x="0" y="1775846"/>
                </a:cubicBezTo>
                <a:cubicBezTo>
                  <a:pt x="0" y="795073"/>
                  <a:pt x="795073" y="0"/>
                  <a:pt x="1775846" y="0"/>
                </a:cubicBezTo>
                <a:close/>
              </a:path>
            </a:pathLst>
          </a:custGeom>
          <a:noFill/>
        </p:spPr>
        <p:txBody>
          <a:bodyPr wrap="square" anchor="ctr">
            <a:noAutofit/>
          </a:bodyPr>
          <a:lstStyle>
            <a:lvl1pPr algn="ctr">
              <a:defRPr/>
            </a:lvl1pPr>
          </a:lstStyle>
          <a:p>
            <a:r>
              <a:rPr lang="en-US"/>
              <a:t>Click to add Photo</a:t>
            </a:r>
          </a:p>
        </p:txBody>
      </p:sp>
      <p:sp>
        <p:nvSpPr>
          <p:cNvPr id="23" name="Title 22">
            <a:extLst>
              <a:ext uri="{FF2B5EF4-FFF2-40B4-BE49-F238E27FC236}">
                <a16:creationId xmlns:a16="http://schemas.microsoft.com/office/drawing/2014/main" id="{60D90B65-05E3-6C41-8100-F7A24D68C0E4}"/>
              </a:ext>
            </a:extLst>
          </p:cNvPr>
          <p:cNvSpPr>
            <a:spLocks noGrp="1"/>
          </p:cNvSpPr>
          <p:nvPr>
            <p:ph type="title" hasCustomPrompt="1"/>
          </p:nvPr>
        </p:nvSpPr>
        <p:spPr>
          <a:xfrm>
            <a:off x="381000" y="342899"/>
            <a:ext cx="11430000" cy="523485"/>
          </a:xfrm>
        </p:spPr>
        <p:txBody>
          <a:bodyPr anchor="t"/>
          <a:lstStyle>
            <a:lvl1pPr>
              <a:defRPr>
                <a:solidFill>
                  <a:schemeClr val="bg1"/>
                </a:solidFill>
              </a:defRPr>
            </a:lvl1pPr>
          </a:lstStyle>
          <a:p>
            <a:r>
              <a:rPr lang="en-US"/>
              <a:t>CLICK TO EDIT MASTER TITLE STYLE</a:t>
            </a:r>
          </a:p>
        </p:txBody>
      </p:sp>
      <p:sp>
        <p:nvSpPr>
          <p:cNvPr id="14" name="Text Placeholder 24">
            <a:extLst>
              <a:ext uri="{FF2B5EF4-FFF2-40B4-BE49-F238E27FC236}">
                <a16:creationId xmlns:a16="http://schemas.microsoft.com/office/drawing/2014/main" id="{1D1EFD1C-596D-4C42-B410-84C8FB4A686F}"/>
              </a:ext>
            </a:extLst>
          </p:cNvPr>
          <p:cNvSpPr>
            <a:spLocks noGrp="1"/>
          </p:cNvSpPr>
          <p:nvPr>
            <p:ph type="body" sz="quarter" idx="17" hasCustomPrompt="1"/>
          </p:nvPr>
        </p:nvSpPr>
        <p:spPr>
          <a:xfrm>
            <a:off x="1248678" y="4565413"/>
            <a:ext cx="4739661" cy="484544"/>
          </a:xfr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chemeClr val="accent2"/>
                </a:solidFill>
                <a:latin typeface="Avenir Next LT Pro" panose="020B0504020202020204" pitchFamily="34" charset="77"/>
                <a:ea typeface="+mn-ea"/>
                <a:cs typeface="+mn-cs"/>
              </a:defRPr>
            </a:lvl1pPr>
            <a:lvl2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2pPr>
            <a:lvl3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3pPr>
            <a:lvl4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4pPr>
            <a:lvl5pPr marL="0" indent="0" algn="ctr" defTabSz="914400" rtl="0" eaLnBrk="1" latinLnBrk="0" hangingPunct="1">
              <a:lnSpc>
                <a:spcPct val="90000"/>
              </a:lnSpc>
              <a:spcBef>
                <a:spcPts val="1000"/>
              </a:spcBef>
              <a:buFont typeface="Arial" panose="020B0604020202020204" pitchFamily="34" charset="0"/>
              <a:buNone/>
              <a:defRPr lang="en-US" sz="2400" b="1" kern="1200" dirty="0">
                <a:solidFill>
                  <a:srgbClr val="62A844"/>
                </a:solidFill>
                <a:latin typeface="Avenir Next LT Pro" panose="020B0504020202020204" pitchFamily="34" charset="77"/>
                <a:ea typeface="+mn-ea"/>
                <a:cs typeface="+mn-cs"/>
              </a:defRPr>
            </a:lvl5pPr>
          </a:lstStyle>
          <a:p>
            <a:pPr lvl="0"/>
            <a:r>
              <a:rPr lang="en-US"/>
              <a:t>SPEAKER NAME</a:t>
            </a:r>
          </a:p>
        </p:txBody>
      </p:sp>
      <p:sp>
        <p:nvSpPr>
          <p:cNvPr id="15" name="Text Placeholder 26">
            <a:extLst>
              <a:ext uri="{FF2B5EF4-FFF2-40B4-BE49-F238E27FC236}">
                <a16:creationId xmlns:a16="http://schemas.microsoft.com/office/drawing/2014/main" id="{3025CEA0-44B0-F741-9FC2-7CF71EEB8E1C}"/>
              </a:ext>
            </a:extLst>
          </p:cNvPr>
          <p:cNvSpPr>
            <a:spLocks noGrp="1"/>
          </p:cNvSpPr>
          <p:nvPr>
            <p:ph type="body" sz="quarter" idx="18" hasCustomPrompt="1"/>
          </p:nvPr>
        </p:nvSpPr>
        <p:spPr>
          <a:xfrm>
            <a:off x="1248678" y="4941755"/>
            <a:ext cx="4739661" cy="606307"/>
          </a:xfrm>
        </p:spPr>
        <p:txBody>
          <a:bodyPr>
            <a:normAutofit/>
          </a:bodyPr>
          <a:lstStyle>
            <a:lvl1pPr algn="ctr">
              <a:defRPr sz="1800"/>
            </a:lvl1pPr>
            <a:lvl2pPr algn="ctr">
              <a:defRPr/>
            </a:lvl2pPr>
          </a:lstStyle>
          <a:p>
            <a:pPr lvl="0"/>
            <a:r>
              <a:rPr lang="en-US"/>
              <a:t>Position Title</a:t>
            </a:r>
          </a:p>
        </p:txBody>
      </p:sp>
      <p:sp>
        <p:nvSpPr>
          <p:cNvPr id="16" name="Text Placeholder 26">
            <a:extLst>
              <a:ext uri="{FF2B5EF4-FFF2-40B4-BE49-F238E27FC236}">
                <a16:creationId xmlns:a16="http://schemas.microsoft.com/office/drawing/2014/main" id="{26782FD8-4419-484C-ADA5-FE607D2DD4C9}"/>
              </a:ext>
            </a:extLst>
          </p:cNvPr>
          <p:cNvSpPr>
            <a:spLocks noGrp="1"/>
          </p:cNvSpPr>
          <p:nvPr>
            <p:ph type="body" sz="quarter" idx="19" hasCustomPrompt="1"/>
          </p:nvPr>
        </p:nvSpPr>
        <p:spPr>
          <a:xfrm>
            <a:off x="1248678" y="5289992"/>
            <a:ext cx="4739661" cy="606307"/>
          </a:xfrm>
        </p:spPr>
        <p:txBody>
          <a:bodyPr>
            <a:normAutofit/>
          </a:bodyPr>
          <a:lstStyle>
            <a:lvl1pPr algn="ctr">
              <a:defRPr sz="1800"/>
            </a:lvl1pPr>
            <a:lvl2pPr algn="ctr">
              <a:defRPr/>
            </a:lvl2pPr>
          </a:lstStyle>
          <a:p>
            <a:pPr lvl="0"/>
            <a:r>
              <a:rPr lang="en-US"/>
              <a:t>Company</a:t>
            </a:r>
          </a:p>
        </p:txBody>
      </p:sp>
      <p:sp>
        <p:nvSpPr>
          <p:cNvPr id="18" name="Picture Placeholder 16">
            <a:extLst>
              <a:ext uri="{FF2B5EF4-FFF2-40B4-BE49-F238E27FC236}">
                <a16:creationId xmlns:a16="http://schemas.microsoft.com/office/drawing/2014/main" id="{05916F1E-A508-5C4A-BFAA-1CADCE29F7DD}"/>
              </a:ext>
            </a:extLst>
          </p:cNvPr>
          <p:cNvSpPr>
            <a:spLocks noGrp="1"/>
          </p:cNvSpPr>
          <p:nvPr>
            <p:ph type="pic" sz="quarter" idx="20" hasCustomPrompt="1"/>
          </p:nvPr>
        </p:nvSpPr>
        <p:spPr>
          <a:xfrm>
            <a:off x="7076963" y="1362503"/>
            <a:ext cx="2999464" cy="2999464"/>
          </a:xfrm>
          <a:custGeom>
            <a:avLst/>
            <a:gdLst>
              <a:gd name="connsiteX0" fmla="*/ 1775846 w 3551692"/>
              <a:gd name="connsiteY0" fmla="*/ 0 h 3551692"/>
              <a:gd name="connsiteX1" fmla="*/ 3551692 w 3551692"/>
              <a:gd name="connsiteY1" fmla="*/ 1775846 h 3551692"/>
              <a:gd name="connsiteX2" fmla="*/ 1775846 w 3551692"/>
              <a:gd name="connsiteY2" fmla="*/ 3551692 h 3551692"/>
              <a:gd name="connsiteX3" fmla="*/ 0 w 3551692"/>
              <a:gd name="connsiteY3" fmla="*/ 1775846 h 3551692"/>
              <a:gd name="connsiteX4" fmla="*/ 1775846 w 3551692"/>
              <a:gd name="connsiteY4" fmla="*/ 0 h 355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692" h="3551692">
                <a:moveTo>
                  <a:pt x="1775846" y="0"/>
                </a:moveTo>
                <a:cubicBezTo>
                  <a:pt x="2756619" y="0"/>
                  <a:pt x="3551692" y="795073"/>
                  <a:pt x="3551692" y="1775846"/>
                </a:cubicBezTo>
                <a:cubicBezTo>
                  <a:pt x="3551692" y="2756619"/>
                  <a:pt x="2756619" y="3551692"/>
                  <a:pt x="1775846" y="3551692"/>
                </a:cubicBezTo>
                <a:cubicBezTo>
                  <a:pt x="795073" y="3551692"/>
                  <a:pt x="0" y="2756619"/>
                  <a:pt x="0" y="1775846"/>
                </a:cubicBezTo>
                <a:cubicBezTo>
                  <a:pt x="0" y="795073"/>
                  <a:pt x="795073" y="0"/>
                  <a:pt x="1775846" y="0"/>
                </a:cubicBezTo>
                <a:close/>
              </a:path>
            </a:pathLst>
          </a:custGeom>
          <a:noFill/>
        </p:spPr>
        <p:txBody>
          <a:bodyPr wrap="square" anchor="ctr">
            <a:noAutofit/>
          </a:bodyPr>
          <a:lstStyle>
            <a:lvl1pPr algn="ctr">
              <a:defRPr/>
            </a:lvl1pPr>
          </a:lstStyle>
          <a:p>
            <a:r>
              <a:rPr lang="en-US"/>
              <a:t>Click to add Photo</a:t>
            </a:r>
          </a:p>
        </p:txBody>
      </p:sp>
      <p:sp>
        <p:nvSpPr>
          <p:cNvPr id="19" name="Text Placeholder 24">
            <a:extLst>
              <a:ext uri="{FF2B5EF4-FFF2-40B4-BE49-F238E27FC236}">
                <a16:creationId xmlns:a16="http://schemas.microsoft.com/office/drawing/2014/main" id="{BF2C7FA2-D6D9-CA4D-9CB7-AB759B315D4B}"/>
              </a:ext>
            </a:extLst>
          </p:cNvPr>
          <p:cNvSpPr>
            <a:spLocks noGrp="1"/>
          </p:cNvSpPr>
          <p:nvPr>
            <p:ph type="body" sz="quarter" idx="21" hasCustomPrompt="1"/>
          </p:nvPr>
        </p:nvSpPr>
        <p:spPr>
          <a:xfrm>
            <a:off x="6206865" y="4565413"/>
            <a:ext cx="4739661" cy="484544"/>
          </a:xfr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chemeClr val="accent2"/>
                </a:solidFill>
                <a:latin typeface="Avenir Next LT Pro" panose="020B0504020202020204" pitchFamily="34" charset="77"/>
                <a:ea typeface="+mn-ea"/>
                <a:cs typeface="+mn-cs"/>
              </a:defRPr>
            </a:lvl1pPr>
            <a:lvl2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2pPr>
            <a:lvl3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3pPr>
            <a:lvl4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4pPr>
            <a:lvl5pPr marL="0" indent="0" algn="ctr" defTabSz="914400" rtl="0" eaLnBrk="1" latinLnBrk="0" hangingPunct="1">
              <a:lnSpc>
                <a:spcPct val="90000"/>
              </a:lnSpc>
              <a:spcBef>
                <a:spcPts val="1000"/>
              </a:spcBef>
              <a:buFont typeface="Arial" panose="020B0604020202020204" pitchFamily="34" charset="0"/>
              <a:buNone/>
              <a:defRPr lang="en-US" sz="2400" b="1" kern="1200" dirty="0">
                <a:solidFill>
                  <a:srgbClr val="62A844"/>
                </a:solidFill>
                <a:latin typeface="Avenir Next LT Pro" panose="020B0504020202020204" pitchFamily="34" charset="77"/>
                <a:ea typeface="+mn-ea"/>
                <a:cs typeface="+mn-cs"/>
              </a:defRPr>
            </a:lvl5pPr>
          </a:lstStyle>
          <a:p>
            <a:pPr lvl="0"/>
            <a:r>
              <a:rPr lang="en-US"/>
              <a:t>SPEAKER NAME</a:t>
            </a:r>
          </a:p>
        </p:txBody>
      </p:sp>
      <p:sp>
        <p:nvSpPr>
          <p:cNvPr id="20" name="Text Placeholder 26">
            <a:extLst>
              <a:ext uri="{FF2B5EF4-FFF2-40B4-BE49-F238E27FC236}">
                <a16:creationId xmlns:a16="http://schemas.microsoft.com/office/drawing/2014/main" id="{086799FC-232D-144C-AD54-4BD1C7759F59}"/>
              </a:ext>
            </a:extLst>
          </p:cNvPr>
          <p:cNvSpPr>
            <a:spLocks noGrp="1"/>
          </p:cNvSpPr>
          <p:nvPr>
            <p:ph type="body" sz="quarter" idx="22" hasCustomPrompt="1"/>
          </p:nvPr>
        </p:nvSpPr>
        <p:spPr>
          <a:xfrm>
            <a:off x="6206865" y="4941755"/>
            <a:ext cx="4739661" cy="606307"/>
          </a:xfrm>
        </p:spPr>
        <p:txBody>
          <a:bodyPr>
            <a:normAutofit/>
          </a:bodyPr>
          <a:lstStyle>
            <a:lvl1pPr algn="ctr">
              <a:defRPr sz="1800"/>
            </a:lvl1pPr>
            <a:lvl2pPr algn="ctr">
              <a:defRPr/>
            </a:lvl2pPr>
          </a:lstStyle>
          <a:p>
            <a:pPr lvl="0"/>
            <a:r>
              <a:rPr lang="en-US"/>
              <a:t>Position Title</a:t>
            </a:r>
          </a:p>
        </p:txBody>
      </p:sp>
      <p:sp>
        <p:nvSpPr>
          <p:cNvPr id="21" name="Text Placeholder 26">
            <a:extLst>
              <a:ext uri="{FF2B5EF4-FFF2-40B4-BE49-F238E27FC236}">
                <a16:creationId xmlns:a16="http://schemas.microsoft.com/office/drawing/2014/main" id="{EF03CB2C-DFC7-8741-A99D-F6F1649CD5F2}"/>
              </a:ext>
            </a:extLst>
          </p:cNvPr>
          <p:cNvSpPr>
            <a:spLocks noGrp="1"/>
          </p:cNvSpPr>
          <p:nvPr>
            <p:ph type="body" sz="quarter" idx="23" hasCustomPrompt="1"/>
          </p:nvPr>
        </p:nvSpPr>
        <p:spPr>
          <a:xfrm>
            <a:off x="6206865" y="5289992"/>
            <a:ext cx="4739661" cy="606307"/>
          </a:xfrm>
        </p:spPr>
        <p:txBody>
          <a:bodyPr>
            <a:normAutofit/>
          </a:bodyPr>
          <a:lstStyle>
            <a:lvl1pPr algn="ctr">
              <a:defRPr sz="1800"/>
            </a:lvl1pPr>
            <a:lvl2pPr algn="ctr">
              <a:defRPr/>
            </a:lvl2pPr>
          </a:lstStyle>
          <a:p>
            <a:pPr lvl="0"/>
            <a:r>
              <a:rPr lang="en-US"/>
              <a:t>Company</a:t>
            </a:r>
          </a:p>
        </p:txBody>
      </p:sp>
    </p:spTree>
    <p:extLst>
      <p:ext uri="{BB962C8B-B14F-4D97-AF65-F5344CB8AC3E}">
        <p14:creationId xmlns:p14="http://schemas.microsoft.com/office/powerpoint/2010/main" val="361846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accent1"/>
        </a:solidFill>
        <a:effectLst/>
      </p:bgPr>
    </p:bg>
    <p:spTree>
      <p:nvGrpSpPr>
        <p:cNvPr id="1" name=""/>
        <p:cNvGrpSpPr/>
        <p:nvPr/>
      </p:nvGrpSpPr>
      <p:grpSpPr>
        <a:xfrm>
          <a:off x="0" y="0"/>
          <a:ext cx="0" cy="0"/>
          <a:chOff x="0" y="0"/>
          <a:chExt cx="0" cy="0"/>
        </a:xfrm>
      </p:grpSpPr>
      <p:sp>
        <p:nvSpPr>
          <p:cNvPr id="7" name="Oval 11">
            <a:extLst>
              <a:ext uri="{FF2B5EF4-FFF2-40B4-BE49-F238E27FC236}">
                <a16:creationId xmlns:a16="http://schemas.microsoft.com/office/drawing/2014/main" id="{F399C39A-0EC2-E142-AF88-8EF8C210BCB6}"/>
              </a:ext>
            </a:extLst>
          </p:cNvPr>
          <p:cNvSpPr/>
          <p:nvPr userDrawn="1"/>
        </p:nvSpPr>
        <p:spPr>
          <a:xfrm>
            <a:off x="-1117496" y="-3679034"/>
            <a:ext cx="9769605" cy="8262113"/>
          </a:xfrm>
          <a:custGeom>
            <a:avLst/>
            <a:gdLst>
              <a:gd name="connsiteX0" fmla="*/ 0 w 8417283"/>
              <a:gd name="connsiteY0" fmla="*/ 4208642 h 8417283"/>
              <a:gd name="connsiteX1" fmla="*/ 4208642 w 8417283"/>
              <a:gd name="connsiteY1" fmla="*/ 0 h 8417283"/>
              <a:gd name="connsiteX2" fmla="*/ 8417284 w 8417283"/>
              <a:gd name="connsiteY2" fmla="*/ 4208642 h 8417283"/>
              <a:gd name="connsiteX3" fmla="*/ 4208642 w 8417283"/>
              <a:gd name="connsiteY3" fmla="*/ 8417284 h 8417283"/>
              <a:gd name="connsiteX4" fmla="*/ 0 w 8417283"/>
              <a:gd name="connsiteY4" fmla="*/ 4208642 h 8417283"/>
              <a:gd name="connsiteX0" fmla="*/ 0 w 8079354"/>
              <a:gd name="connsiteY0" fmla="*/ 4288223 h 8417423"/>
              <a:gd name="connsiteX1" fmla="*/ 3870712 w 8079354"/>
              <a:gd name="connsiteY1" fmla="*/ 68 h 8417423"/>
              <a:gd name="connsiteX2" fmla="*/ 8079354 w 8079354"/>
              <a:gd name="connsiteY2" fmla="*/ 4208710 h 8417423"/>
              <a:gd name="connsiteX3" fmla="*/ 3870712 w 8079354"/>
              <a:gd name="connsiteY3" fmla="*/ 8417352 h 8417423"/>
              <a:gd name="connsiteX4" fmla="*/ 0 w 8079354"/>
              <a:gd name="connsiteY4" fmla="*/ 4288223 h 8417423"/>
              <a:gd name="connsiteX0" fmla="*/ 535 w 8079889"/>
              <a:gd name="connsiteY0" fmla="*/ 4288223 h 8258375"/>
              <a:gd name="connsiteX1" fmla="*/ 3871247 w 8079889"/>
              <a:gd name="connsiteY1" fmla="*/ 68 h 8258375"/>
              <a:gd name="connsiteX2" fmla="*/ 8079889 w 8079889"/>
              <a:gd name="connsiteY2" fmla="*/ 4208710 h 8258375"/>
              <a:gd name="connsiteX3" fmla="*/ 4129665 w 8079889"/>
              <a:gd name="connsiteY3" fmla="*/ 8258325 h 8258375"/>
              <a:gd name="connsiteX4" fmla="*/ 535 w 8079889"/>
              <a:gd name="connsiteY4" fmla="*/ 4288223 h 8258375"/>
              <a:gd name="connsiteX0" fmla="*/ 535 w 8079889"/>
              <a:gd name="connsiteY0" fmla="*/ 4288223 h 8316496"/>
              <a:gd name="connsiteX1" fmla="*/ 3871247 w 8079889"/>
              <a:gd name="connsiteY1" fmla="*/ 68 h 8316496"/>
              <a:gd name="connsiteX2" fmla="*/ 8079889 w 8079889"/>
              <a:gd name="connsiteY2" fmla="*/ 4208710 h 8316496"/>
              <a:gd name="connsiteX3" fmla="*/ 4129665 w 8079889"/>
              <a:gd name="connsiteY3" fmla="*/ 8258325 h 8316496"/>
              <a:gd name="connsiteX4" fmla="*/ 535 w 8079889"/>
              <a:gd name="connsiteY4" fmla="*/ 4288223 h 8316496"/>
              <a:gd name="connsiteX0" fmla="*/ 512 w 7364249"/>
              <a:gd name="connsiteY0" fmla="*/ 4289361 h 8260247"/>
              <a:gd name="connsiteX1" fmla="*/ 3871224 w 7364249"/>
              <a:gd name="connsiteY1" fmla="*/ 1206 h 8260247"/>
              <a:gd name="connsiteX2" fmla="*/ 7364249 w 7364249"/>
              <a:gd name="connsiteY2" fmla="*/ 3971309 h 8260247"/>
              <a:gd name="connsiteX3" fmla="*/ 4129642 w 7364249"/>
              <a:gd name="connsiteY3" fmla="*/ 8259463 h 8260247"/>
              <a:gd name="connsiteX4" fmla="*/ 512 w 7364249"/>
              <a:gd name="connsiteY4" fmla="*/ 4289361 h 8260247"/>
              <a:gd name="connsiteX0" fmla="*/ 599 w 9769605"/>
              <a:gd name="connsiteY0" fmla="*/ 4290547 h 8262113"/>
              <a:gd name="connsiteX1" fmla="*/ 3871311 w 9769605"/>
              <a:gd name="connsiteY1" fmla="*/ 2392 h 8262113"/>
              <a:gd name="connsiteX2" fmla="*/ 9769605 w 9769605"/>
              <a:gd name="connsiteY2" fmla="*/ 3853225 h 8262113"/>
              <a:gd name="connsiteX3" fmla="*/ 4129729 w 9769605"/>
              <a:gd name="connsiteY3" fmla="*/ 8260649 h 8262113"/>
              <a:gd name="connsiteX4" fmla="*/ 599 w 9769605"/>
              <a:gd name="connsiteY4" fmla="*/ 4290547 h 8262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9605" h="8262113">
                <a:moveTo>
                  <a:pt x="599" y="4290547"/>
                </a:moveTo>
                <a:cubicBezTo>
                  <a:pt x="-42471" y="2914171"/>
                  <a:pt x="2243143" y="75279"/>
                  <a:pt x="3871311" y="2392"/>
                </a:cubicBezTo>
                <a:cubicBezTo>
                  <a:pt x="5499479" y="-70495"/>
                  <a:pt x="9769605" y="1528856"/>
                  <a:pt x="9769605" y="3853225"/>
                </a:cubicBezTo>
                <a:cubicBezTo>
                  <a:pt x="9769605" y="6177594"/>
                  <a:pt x="5757897" y="8187762"/>
                  <a:pt x="4129729" y="8260649"/>
                </a:cubicBezTo>
                <a:cubicBezTo>
                  <a:pt x="2501561" y="8333536"/>
                  <a:pt x="43669" y="5666923"/>
                  <a:pt x="599" y="429054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Background pattern&#10;&#10;Description automatically generated">
            <a:extLst>
              <a:ext uri="{FF2B5EF4-FFF2-40B4-BE49-F238E27FC236}">
                <a16:creationId xmlns:a16="http://schemas.microsoft.com/office/drawing/2014/main" id="{05D4CB74-ADF2-B74A-8E34-531E703D0E0D}"/>
              </a:ext>
            </a:extLst>
          </p:cNvPr>
          <p:cNvPicPr>
            <a:picLocks noChangeAspect="1"/>
          </p:cNvPicPr>
          <p:nvPr userDrawn="1"/>
        </p:nvPicPr>
        <p:blipFill>
          <a:blip r:embed="rId2" cstate="email">
            <a:alphaModFix amt="81000"/>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a:xfrm rot="6227434" flipH="1">
            <a:off x="4443871" y="-4743246"/>
            <a:ext cx="5026461" cy="12014304"/>
          </a:xfrm>
          <a:custGeom>
            <a:avLst/>
            <a:gdLst>
              <a:gd name="connsiteX0" fmla="*/ 2380383 w 5026461"/>
              <a:gd name="connsiteY0" fmla="*/ 12014304 h 12014304"/>
              <a:gd name="connsiteX1" fmla="*/ 5026461 w 5026461"/>
              <a:gd name="connsiteY1" fmla="*/ 1233740 h 12014304"/>
              <a:gd name="connsiteX2" fmla="*/ 0 w 5026461"/>
              <a:gd name="connsiteY2" fmla="*/ 0 h 12014304"/>
              <a:gd name="connsiteX3" fmla="*/ 0 w 5026461"/>
              <a:gd name="connsiteY3" fmla="*/ 12014304 h 12014304"/>
            </a:gdLst>
            <a:ahLst/>
            <a:cxnLst>
              <a:cxn ang="0">
                <a:pos x="connsiteX0" y="connsiteY0"/>
              </a:cxn>
              <a:cxn ang="0">
                <a:pos x="connsiteX1" y="connsiteY1"/>
              </a:cxn>
              <a:cxn ang="0">
                <a:pos x="connsiteX2" y="connsiteY2"/>
              </a:cxn>
              <a:cxn ang="0">
                <a:pos x="connsiteX3" y="connsiteY3"/>
              </a:cxn>
            </a:cxnLst>
            <a:rect l="l" t="t" r="r" b="b"/>
            <a:pathLst>
              <a:path w="5026461" h="12014304">
                <a:moveTo>
                  <a:pt x="2380383" y="12014304"/>
                </a:moveTo>
                <a:lnTo>
                  <a:pt x="5026461" y="1233740"/>
                </a:lnTo>
                <a:lnTo>
                  <a:pt x="0" y="0"/>
                </a:lnTo>
                <a:lnTo>
                  <a:pt x="0" y="12014304"/>
                </a:lnTo>
                <a:close/>
              </a:path>
            </a:pathLst>
          </a:custGeom>
        </p:spPr>
      </p:pic>
      <p:sp>
        <p:nvSpPr>
          <p:cNvPr id="9" name="Oval 28">
            <a:extLst>
              <a:ext uri="{FF2B5EF4-FFF2-40B4-BE49-F238E27FC236}">
                <a16:creationId xmlns:a16="http://schemas.microsoft.com/office/drawing/2014/main" id="{6CE0AAB0-0B55-7242-BD39-4C4D411DEA92}"/>
              </a:ext>
            </a:extLst>
          </p:cNvPr>
          <p:cNvSpPr/>
          <p:nvPr userDrawn="1"/>
        </p:nvSpPr>
        <p:spPr>
          <a:xfrm>
            <a:off x="-3217018" y="1225060"/>
            <a:ext cx="19620392" cy="16756091"/>
          </a:xfrm>
          <a:custGeom>
            <a:avLst/>
            <a:gdLst>
              <a:gd name="connsiteX0" fmla="*/ 0 w 16880439"/>
              <a:gd name="connsiteY0" fmla="*/ 8440220 h 16880439"/>
              <a:gd name="connsiteX1" fmla="*/ 8440220 w 16880439"/>
              <a:gd name="connsiteY1" fmla="*/ 0 h 16880439"/>
              <a:gd name="connsiteX2" fmla="*/ 16880440 w 16880439"/>
              <a:gd name="connsiteY2" fmla="*/ 8440220 h 16880439"/>
              <a:gd name="connsiteX3" fmla="*/ 8440220 w 16880439"/>
              <a:gd name="connsiteY3" fmla="*/ 16880440 h 16880439"/>
              <a:gd name="connsiteX4" fmla="*/ 0 w 16880439"/>
              <a:gd name="connsiteY4" fmla="*/ 8440220 h 16880439"/>
              <a:gd name="connsiteX0" fmla="*/ 0 w 17953866"/>
              <a:gd name="connsiteY0" fmla="*/ 8798714 h 16881879"/>
              <a:gd name="connsiteX1" fmla="*/ 9513646 w 17953866"/>
              <a:gd name="connsiteY1" fmla="*/ 685 h 16881879"/>
              <a:gd name="connsiteX2" fmla="*/ 17953866 w 17953866"/>
              <a:gd name="connsiteY2" fmla="*/ 8440905 h 16881879"/>
              <a:gd name="connsiteX3" fmla="*/ 9513646 w 17953866"/>
              <a:gd name="connsiteY3" fmla="*/ 16881125 h 16881879"/>
              <a:gd name="connsiteX4" fmla="*/ 0 w 17953866"/>
              <a:gd name="connsiteY4" fmla="*/ 8798714 h 16881879"/>
              <a:gd name="connsiteX0" fmla="*/ 2789 w 17956655"/>
              <a:gd name="connsiteY0" fmla="*/ 8798714 h 16881991"/>
              <a:gd name="connsiteX1" fmla="*/ 9516435 w 17956655"/>
              <a:gd name="connsiteY1" fmla="*/ 685 h 16881991"/>
              <a:gd name="connsiteX2" fmla="*/ 17956655 w 17956655"/>
              <a:gd name="connsiteY2" fmla="*/ 8440905 h 16881991"/>
              <a:gd name="connsiteX3" fmla="*/ 9516435 w 17956655"/>
              <a:gd name="connsiteY3" fmla="*/ 16881125 h 16881991"/>
              <a:gd name="connsiteX4" fmla="*/ 2789 w 17956655"/>
              <a:gd name="connsiteY4" fmla="*/ 8798714 h 16881991"/>
              <a:gd name="connsiteX0" fmla="*/ 2906 w 19606668"/>
              <a:gd name="connsiteY0" fmla="*/ 8817899 h 16917280"/>
              <a:gd name="connsiteX1" fmla="*/ 9516552 w 19606668"/>
              <a:gd name="connsiteY1" fmla="*/ 19870 h 16917280"/>
              <a:gd name="connsiteX2" fmla="*/ 19606668 w 19606668"/>
              <a:gd name="connsiteY2" fmla="*/ 7128246 h 16917280"/>
              <a:gd name="connsiteX3" fmla="*/ 9516552 w 19606668"/>
              <a:gd name="connsiteY3" fmla="*/ 16900310 h 16917280"/>
              <a:gd name="connsiteX4" fmla="*/ 2906 w 19606668"/>
              <a:gd name="connsiteY4" fmla="*/ 8817899 h 16917280"/>
              <a:gd name="connsiteX0" fmla="*/ 12387 w 19616149"/>
              <a:gd name="connsiteY0" fmla="*/ 8541577 h 16634228"/>
              <a:gd name="connsiteX1" fmla="*/ 7796625 w 19616149"/>
              <a:gd name="connsiteY1" fmla="*/ 21844 h 16634228"/>
              <a:gd name="connsiteX2" fmla="*/ 19616149 w 19616149"/>
              <a:gd name="connsiteY2" fmla="*/ 6851924 h 16634228"/>
              <a:gd name="connsiteX3" fmla="*/ 9526033 w 19616149"/>
              <a:gd name="connsiteY3" fmla="*/ 16623988 h 16634228"/>
              <a:gd name="connsiteX4" fmla="*/ 12387 w 19616149"/>
              <a:gd name="connsiteY4" fmla="*/ 8541577 h 16634228"/>
              <a:gd name="connsiteX0" fmla="*/ 16630 w 19620392"/>
              <a:gd name="connsiteY0" fmla="*/ 8663440 h 16756091"/>
              <a:gd name="connsiteX1" fmla="*/ 7800868 w 19620392"/>
              <a:gd name="connsiteY1" fmla="*/ 143707 h 16756091"/>
              <a:gd name="connsiteX2" fmla="*/ 19620392 w 19620392"/>
              <a:gd name="connsiteY2" fmla="*/ 6973787 h 16756091"/>
              <a:gd name="connsiteX3" fmla="*/ 9530276 w 19620392"/>
              <a:gd name="connsiteY3" fmla="*/ 16745851 h 16756091"/>
              <a:gd name="connsiteX4" fmla="*/ 16630 w 19620392"/>
              <a:gd name="connsiteY4" fmla="*/ 8663440 h 16756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392" h="16756091">
                <a:moveTo>
                  <a:pt x="16630" y="8663440"/>
                </a:moveTo>
                <a:cubicBezTo>
                  <a:pt x="-271605" y="5896416"/>
                  <a:pt x="3221609" y="-1085432"/>
                  <a:pt x="7800868" y="143707"/>
                </a:cubicBezTo>
                <a:cubicBezTo>
                  <a:pt x="12380127" y="1372846"/>
                  <a:pt x="19620392" y="2312382"/>
                  <a:pt x="19620392" y="6973787"/>
                </a:cubicBezTo>
                <a:cubicBezTo>
                  <a:pt x="19620392" y="11635192"/>
                  <a:pt x="12797570" y="16464242"/>
                  <a:pt x="9530276" y="16745851"/>
                </a:cubicBezTo>
                <a:cubicBezTo>
                  <a:pt x="6262982" y="17027460"/>
                  <a:pt x="304865" y="11430464"/>
                  <a:pt x="16630" y="86634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9253134-4C2D-CA4A-9049-B29AA5EFCA7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167A60C-A4C8-874B-AA1F-1C42565227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F56261-50E3-3A4F-838E-037EE39E24A2}"/>
              </a:ext>
            </a:extLst>
          </p:cNvPr>
          <p:cNvSpPr>
            <a:spLocks noGrp="1"/>
          </p:cNvSpPr>
          <p:nvPr>
            <p:ph type="sldNum" sz="quarter" idx="12"/>
          </p:nvPr>
        </p:nvSpPr>
        <p:spPr/>
        <p:txBody>
          <a:bodyPr/>
          <a:lstStyle/>
          <a:p>
            <a:pPr algn="r"/>
            <a:fld id="{18D8F2FE-B97E-AE46-BF10-2685E11EC525}" type="slidenum">
              <a:rPr lang="en-US" smtClean="0"/>
              <a:pPr algn="r"/>
              <a:t>‹#›</a:t>
            </a:fld>
            <a:endParaRPr lang="en-US"/>
          </a:p>
        </p:txBody>
      </p:sp>
      <p:sp>
        <p:nvSpPr>
          <p:cNvPr id="6" name="Text Placeholder 8">
            <a:extLst>
              <a:ext uri="{FF2B5EF4-FFF2-40B4-BE49-F238E27FC236}">
                <a16:creationId xmlns:a16="http://schemas.microsoft.com/office/drawing/2014/main" id="{60B39D03-2398-8647-94FF-8ECAE99C400F}"/>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
        <p:nvSpPr>
          <p:cNvPr id="17" name="Picture Placeholder 16">
            <a:extLst>
              <a:ext uri="{FF2B5EF4-FFF2-40B4-BE49-F238E27FC236}">
                <a16:creationId xmlns:a16="http://schemas.microsoft.com/office/drawing/2014/main" id="{55F3FCB5-E7D6-C347-89B7-1A7FC032FE6B}"/>
              </a:ext>
            </a:extLst>
          </p:cNvPr>
          <p:cNvSpPr>
            <a:spLocks noGrp="1"/>
          </p:cNvSpPr>
          <p:nvPr>
            <p:ph type="pic" sz="quarter" idx="13" hasCustomPrompt="1"/>
          </p:nvPr>
        </p:nvSpPr>
        <p:spPr>
          <a:xfrm>
            <a:off x="701748" y="1362503"/>
            <a:ext cx="2999464" cy="2999464"/>
          </a:xfrm>
          <a:custGeom>
            <a:avLst/>
            <a:gdLst>
              <a:gd name="connsiteX0" fmla="*/ 1775846 w 3551692"/>
              <a:gd name="connsiteY0" fmla="*/ 0 h 3551692"/>
              <a:gd name="connsiteX1" fmla="*/ 3551692 w 3551692"/>
              <a:gd name="connsiteY1" fmla="*/ 1775846 h 3551692"/>
              <a:gd name="connsiteX2" fmla="*/ 1775846 w 3551692"/>
              <a:gd name="connsiteY2" fmla="*/ 3551692 h 3551692"/>
              <a:gd name="connsiteX3" fmla="*/ 0 w 3551692"/>
              <a:gd name="connsiteY3" fmla="*/ 1775846 h 3551692"/>
              <a:gd name="connsiteX4" fmla="*/ 1775846 w 3551692"/>
              <a:gd name="connsiteY4" fmla="*/ 0 h 355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692" h="3551692">
                <a:moveTo>
                  <a:pt x="1775846" y="0"/>
                </a:moveTo>
                <a:cubicBezTo>
                  <a:pt x="2756619" y="0"/>
                  <a:pt x="3551692" y="795073"/>
                  <a:pt x="3551692" y="1775846"/>
                </a:cubicBezTo>
                <a:cubicBezTo>
                  <a:pt x="3551692" y="2756619"/>
                  <a:pt x="2756619" y="3551692"/>
                  <a:pt x="1775846" y="3551692"/>
                </a:cubicBezTo>
                <a:cubicBezTo>
                  <a:pt x="795073" y="3551692"/>
                  <a:pt x="0" y="2756619"/>
                  <a:pt x="0" y="1775846"/>
                </a:cubicBezTo>
                <a:cubicBezTo>
                  <a:pt x="0" y="795073"/>
                  <a:pt x="795073" y="0"/>
                  <a:pt x="1775846" y="0"/>
                </a:cubicBezTo>
                <a:close/>
              </a:path>
            </a:pathLst>
          </a:custGeom>
          <a:noFill/>
        </p:spPr>
        <p:txBody>
          <a:bodyPr wrap="square" anchor="ctr">
            <a:noAutofit/>
          </a:bodyPr>
          <a:lstStyle>
            <a:lvl1pPr algn="ctr">
              <a:defRPr/>
            </a:lvl1pPr>
          </a:lstStyle>
          <a:p>
            <a:r>
              <a:rPr lang="en-US"/>
              <a:t>Click to add Photo</a:t>
            </a:r>
          </a:p>
        </p:txBody>
      </p:sp>
      <p:sp>
        <p:nvSpPr>
          <p:cNvPr id="23" name="Title 22">
            <a:extLst>
              <a:ext uri="{FF2B5EF4-FFF2-40B4-BE49-F238E27FC236}">
                <a16:creationId xmlns:a16="http://schemas.microsoft.com/office/drawing/2014/main" id="{60D90B65-05E3-6C41-8100-F7A24D68C0E4}"/>
              </a:ext>
            </a:extLst>
          </p:cNvPr>
          <p:cNvSpPr>
            <a:spLocks noGrp="1"/>
          </p:cNvSpPr>
          <p:nvPr>
            <p:ph type="title" hasCustomPrompt="1"/>
          </p:nvPr>
        </p:nvSpPr>
        <p:spPr>
          <a:xfrm>
            <a:off x="381000" y="342899"/>
            <a:ext cx="11430000" cy="523485"/>
          </a:xfrm>
        </p:spPr>
        <p:txBody>
          <a:bodyPr anchor="t"/>
          <a:lstStyle>
            <a:lvl1pPr>
              <a:defRPr>
                <a:solidFill>
                  <a:schemeClr val="bg1"/>
                </a:solidFill>
              </a:defRPr>
            </a:lvl1pPr>
          </a:lstStyle>
          <a:p>
            <a:r>
              <a:rPr lang="en-US"/>
              <a:t>CLICK TO EDIT MASTER TITLE STYLE</a:t>
            </a:r>
          </a:p>
        </p:txBody>
      </p:sp>
      <p:sp>
        <p:nvSpPr>
          <p:cNvPr id="14" name="Text Placeholder 24">
            <a:extLst>
              <a:ext uri="{FF2B5EF4-FFF2-40B4-BE49-F238E27FC236}">
                <a16:creationId xmlns:a16="http://schemas.microsoft.com/office/drawing/2014/main" id="{1D1EFD1C-596D-4C42-B410-84C8FB4A686F}"/>
              </a:ext>
            </a:extLst>
          </p:cNvPr>
          <p:cNvSpPr>
            <a:spLocks noGrp="1"/>
          </p:cNvSpPr>
          <p:nvPr>
            <p:ph type="body" sz="quarter" idx="17" hasCustomPrompt="1"/>
          </p:nvPr>
        </p:nvSpPr>
        <p:spPr>
          <a:xfrm>
            <a:off x="381000" y="4552696"/>
            <a:ext cx="3640961" cy="497262"/>
          </a:xfr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lang="en-US" sz="2000" b="1" kern="1200" dirty="0" smtClean="0">
                <a:solidFill>
                  <a:schemeClr val="accent2"/>
                </a:solidFill>
                <a:latin typeface="Avenir Next LT Pro" panose="020B0504020202020204" pitchFamily="34" charset="77"/>
                <a:ea typeface="+mn-ea"/>
                <a:cs typeface="+mn-cs"/>
              </a:defRPr>
            </a:lvl1pPr>
            <a:lvl2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2pPr>
            <a:lvl3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3pPr>
            <a:lvl4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4pPr>
            <a:lvl5pPr marL="0" indent="0" algn="ctr" defTabSz="914400" rtl="0" eaLnBrk="1" latinLnBrk="0" hangingPunct="1">
              <a:lnSpc>
                <a:spcPct val="90000"/>
              </a:lnSpc>
              <a:spcBef>
                <a:spcPts val="1000"/>
              </a:spcBef>
              <a:buFont typeface="Arial" panose="020B0604020202020204" pitchFamily="34" charset="0"/>
              <a:buNone/>
              <a:defRPr lang="en-US" sz="2400" b="1" kern="1200" dirty="0">
                <a:solidFill>
                  <a:srgbClr val="62A844"/>
                </a:solidFill>
                <a:latin typeface="Avenir Next LT Pro" panose="020B0504020202020204" pitchFamily="34" charset="77"/>
                <a:ea typeface="+mn-ea"/>
                <a:cs typeface="+mn-cs"/>
              </a:defRPr>
            </a:lvl5pPr>
          </a:lstStyle>
          <a:p>
            <a:pPr lvl="0"/>
            <a:r>
              <a:rPr lang="en-US"/>
              <a:t>SPEAKER NAME</a:t>
            </a:r>
          </a:p>
        </p:txBody>
      </p:sp>
      <p:sp>
        <p:nvSpPr>
          <p:cNvPr id="15" name="Text Placeholder 26">
            <a:extLst>
              <a:ext uri="{FF2B5EF4-FFF2-40B4-BE49-F238E27FC236}">
                <a16:creationId xmlns:a16="http://schemas.microsoft.com/office/drawing/2014/main" id="{3025CEA0-44B0-F741-9FC2-7CF71EEB8E1C}"/>
              </a:ext>
            </a:extLst>
          </p:cNvPr>
          <p:cNvSpPr>
            <a:spLocks noGrp="1"/>
          </p:cNvSpPr>
          <p:nvPr>
            <p:ph type="body" sz="quarter" idx="18" hasCustomPrompt="1"/>
          </p:nvPr>
        </p:nvSpPr>
        <p:spPr>
          <a:xfrm>
            <a:off x="381000" y="4979128"/>
            <a:ext cx="3640961" cy="428253"/>
          </a:xfrm>
        </p:spPr>
        <p:txBody>
          <a:bodyPr>
            <a:normAutofit/>
          </a:bodyPr>
          <a:lstStyle>
            <a:lvl1pPr algn="ctr">
              <a:defRPr sz="1600"/>
            </a:lvl1pPr>
            <a:lvl2pPr algn="ctr">
              <a:defRPr/>
            </a:lvl2pPr>
          </a:lstStyle>
          <a:p>
            <a:pPr lvl="0"/>
            <a:r>
              <a:rPr lang="en-US"/>
              <a:t>Position Title</a:t>
            </a:r>
          </a:p>
        </p:txBody>
      </p:sp>
      <p:sp>
        <p:nvSpPr>
          <p:cNvPr id="16" name="Text Placeholder 26">
            <a:extLst>
              <a:ext uri="{FF2B5EF4-FFF2-40B4-BE49-F238E27FC236}">
                <a16:creationId xmlns:a16="http://schemas.microsoft.com/office/drawing/2014/main" id="{26782FD8-4419-484C-ADA5-FE607D2DD4C9}"/>
              </a:ext>
            </a:extLst>
          </p:cNvPr>
          <p:cNvSpPr>
            <a:spLocks noGrp="1"/>
          </p:cNvSpPr>
          <p:nvPr>
            <p:ph type="body" sz="quarter" idx="19" hasCustomPrompt="1"/>
          </p:nvPr>
        </p:nvSpPr>
        <p:spPr>
          <a:xfrm>
            <a:off x="381000" y="5327365"/>
            <a:ext cx="3640961" cy="428253"/>
          </a:xfrm>
        </p:spPr>
        <p:txBody>
          <a:bodyPr>
            <a:normAutofit/>
          </a:bodyPr>
          <a:lstStyle>
            <a:lvl1pPr algn="ctr">
              <a:defRPr sz="1600"/>
            </a:lvl1pPr>
            <a:lvl2pPr algn="ctr">
              <a:defRPr/>
            </a:lvl2pPr>
          </a:lstStyle>
          <a:p>
            <a:pPr lvl="0"/>
            <a:r>
              <a:rPr lang="en-US"/>
              <a:t>Company</a:t>
            </a:r>
          </a:p>
        </p:txBody>
      </p:sp>
      <p:sp>
        <p:nvSpPr>
          <p:cNvPr id="24" name="Picture Placeholder 16">
            <a:extLst>
              <a:ext uri="{FF2B5EF4-FFF2-40B4-BE49-F238E27FC236}">
                <a16:creationId xmlns:a16="http://schemas.microsoft.com/office/drawing/2014/main" id="{10F4E9E7-B700-C54F-AE63-D8F8D8652148}"/>
              </a:ext>
            </a:extLst>
          </p:cNvPr>
          <p:cNvSpPr>
            <a:spLocks noGrp="1"/>
          </p:cNvSpPr>
          <p:nvPr>
            <p:ph type="pic" sz="quarter" idx="20" hasCustomPrompt="1"/>
          </p:nvPr>
        </p:nvSpPr>
        <p:spPr>
          <a:xfrm>
            <a:off x="4593175" y="1362503"/>
            <a:ext cx="2999464" cy="2999464"/>
          </a:xfrm>
          <a:custGeom>
            <a:avLst/>
            <a:gdLst>
              <a:gd name="connsiteX0" fmla="*/ 1775846 w 3551692"/>
              <a:gd name="connsiteY0" fmla="*/ 0 h 3551692"/>
              <a:gd name="connsiteX1" fmla="*/ 3551692 w 3551692"/>
              <a:gd name="connsiteY1" fmla="*/ 1775846 h 3551692"/>
              <a:gd name="connsiteX2" fmla="*/ 1775846 w 3551692"/>
              <a:gd name="connsiteY2" fmla="*/ 3551692 h 3551692"/>
              <a:gd name="connsiteX3" fmla="*/ 0 w 3551692"/>
              <a:gd name="connsiteY3" fmla="*/ 1775846 h 3551692"/>
              <a:gd name="connsiteX4" fmla="*/ 1775846 w 3551692"/>
              <a:gd name="connsiteY4" fmla="*/ 0 h 355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692" h="3551692">
                <a:moveTo>
                  <a:pt x="1775846" y="0"/>
                </a:moveTo>
                <a:cubicBezTo>
                  <a:pt x="2756619" y="0"/>
                  <a:pt x="3551692" y="795073"/>
                  <a:pt x="3551692" y="1775846"/>
                </a:cubicBezTo>
                <a:cubicBezTo>
                  <a:pt x="3551692" y="2756619"/>
                  <a:pt x="2756619" y="3551692"/>
                  <a:pt x="1775846" y="3551692"/>
                </a:cubicBezTo>
                <a:cubicBezTo>
                  <a:pt x="795073" y="3551692"/>
                  <a:pt x="0" y="2756619"/>
                  <a:pt x="0" y="1775846"/>
                </a:cubicBezTo>
                <a:cubicBezTo>
                  <a:pt x="0" y="795073"/>
                  <a:pt x="795073" y="0"/>
                  <a:pt x="1775846" y="0"/>
                </a:cubicBezTo>
                <a:close/>
              </a:path>
            </a:pathLst>
          </a:custGeom>
          <a:noFill/>
        </p:spPr>
        <p:txBody>
          <a:bodyPr wrap="square" anchor="ctr">
            <a:noAutofit/>
          </a:bodyPr>
          <a:lstStyle>
            <a:lvl1pPr algn="ctr">
              <a:defRPr/>
            </a:lvl1pPr>
          </a:lstStyle>
          <a:p>
            <a:r>
              <a:rPr lang="en-US"/>
              <a:t>Click to add Photo</a:t>
            </a:r>
          </a:p>
        </p:txBody>
      </p:sp>
      <p:sp>
        <p:nvSpPr>
          <p:cNvPr id="25" name="Text Placeholder 24">
            <a:extLst>
              <a:ext uri="{FF2B5EF4-FFF2-40B4-BE49-F238E27FC236}">
                <a16:creationId xmlns:a16="http://schemas.microsoft.com/office/drawing/2014/main" id="{F18D2188-B5F7-114B-A192-7E69063ED915}"/>
              </a:ext>
            </a:extLst>
          </p:cNvPr>
          <p:cNvSpPr>
            <a:spLocks noGrp="1"/>
          </p:cNvSpPr>
          <p:nvPr>
            <p:ph type="body" sz="quarter" idx="21" hasCustomPrompt="1"/>
          </p:nvPr>
        </p:nvSpPr>
        <p:spPr>
          <a:xfrm>
            <a:off x="4272427" y="4552696"/>
            <a:ext cx="3640961" cy="497262"/>
          </a:xfr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lang="en-US" sz="2000" b="1" kern="1200" dirty="0" smtClean="0">
                <a:solidFill>
                  <a:schemeClr val="accent2"/>
                </a:solidFill>
                <a:latin typeface="Avenir Next LT Pro" panose="020B0504020202020204" pitchFamily="34" charset="77"/>
                <a:ea typeface="+mn-ea"/>
                <a:cs typeface="+mn-cs"/>
              </a:defRPr>
            </a:lvl1pPr>
            <a:lvl2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2pPr>
            <a:lvl3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3pPr>
            <a:lvl4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4pPr>
            <a:lvl5pPr marL="0" indent="0" algn="ctr" defTabSz="914400" rtl="0" eaLnBrk="1" latinLnBrk="0" hangingPunct="1">
              <a:lnSpc>
                <a:spcPct val="90000"/>
              </a:lnSpc>
              <a:spcBef>
                <a:spcPts val="1000"/>
              </a:spcBef>
              <a:buFont typeface="Arial" panose="020B0604020202020204" pitchFamily="34" charset="0"/>
              <a:buNone/>
              <a:defRPr lang="en-US" sz="2400" b="1" kern="1200" dirty="0">
                <a:solidFill>
                  <a:srgbClr val="62A844"/>
                </a:solidFill>
                <a:latin typeface="Avenir Next LT Pro" panose="020B0504020202020204" pitchFamily="34" charset="77"/>
                <a:ea typeface="+mn-ea"/>
                <a:cs typeface="+mn-cs"/>
              </a:defRPr>
            </a:lvl5pPr>
          </a:lstStyle>
          <a:p>
            <a:pPr lvl="0"/>
            <a:r>
              <a:rPr lang="en-US"/>
              <a:t>SPEAKER NAME</a:t>
            </a:r>
          </a:p>
        </p:txBody>
      </p:sp>
      <p:sp>
        <p:nvSpPr>
          <p:cNvPr id="26" name="Text Placeholder 26">
            <a:extLst>
              <a:ext uri="{FF2B5EF4-FFF2-40B4-BE49-F238E27FC236}">
                <a16:creationId xmlns:a16="http://schemas.microsoft.com/office/drawing/2014/main" id="{A01B1D8F-1D61-9B47-AE68-03465164BCFD}"/>
              </a:ext>
            </a:extLst>
          </p:cNvPr>
          <p:cNvSpPr>
            <a:spLocks noGrp="1"/>
          </p:cNvSpPr>
          <p:nvPr>
            <p:ph type="body" sz="quarter" idx="22" hasCustomPrompt="1"/>
          </p:nvPr>
        </p:nvSpPr>
        <p:spPr>
          <a:xfrm>
            <a:off x="4272427" y="4979128"/>
            <a:ext cx="3640961" cy="428253"/>
          </a:xfrm>
        </p:spPr>
        <p:txBody>
          <a:bodyPr>
            <a:normAutofit/>
          </a:bodyPr>
          <a:lstStyle>
            <a:lvl1pPr algn="ctr">
              <a:defRPr sz="1600"/>
            </a:lvl1pPr>
            <a:lvl2pPr algn="ctr">
              <a:defRPr/>
            </a:lvl2pPr>
          </a:lstStyle>
          <a:p>
            <a:pPr lvl="0"/>
            <a:r>
              <a:rPr lang="en-US"/>
              <a:t>Position Title</a:t>
            </a:r>
          </a:p>
        </p:txBody>
      </p:sp>
      <p:sp>
        <p:nvSpPr>
          <p:cNvPr id="27" name="Text Placeholder 26">
            <a:extLst>
              <a:ext uri="{FF2B5EF4-FFF2-40B4-BE49-F238E27FC236}">
                <a16:creationId xmlns:a16="http://schemas.microsoft.com/office/drawing/2014/main" id="{452FF5FD-E2FE-F640-96AC-CC512442E6F2}"/>
              </a:ext>
            </a:extLst>
          </p:cNvPr>
          <p:cNvSpPr>
            <a:spLocks noGrp="1"/>
          </p:cNvSpPr>
          <p:nvPr>
            <p:ph type="body" sz="quarter" idx="23" hasCustomPrompt="1"/>
          </p:nvPr>
        </p:nvSpPr>
        <p:spPr>
          <a:xfrm>
            <a:off x="4272427" y="5327365"/>
            <a:ext cx="3640961" cy="428253"/>
          </a:xfrm>
        </p:spPr>
        <p:txBody>
          <a:bodyPr>
            <a:normAutofit/>
          </a:bodyPr>
          <a:lstStyle>
            <a:lvl1pPr algn="ctr">
              <a:defRPr sz="1600"/>
            </a:lvl1pPr>
            <a:lvl2pPr algn="ctr">
              <a:defRPr/>
            </a:lvl2pPr>
          </a:lstStyle>
          <a:p>
            <a:pPr lvl="0"/>
            <a:r>
              <a:rPr lang="en-US"/>
              <a:t>Company</a:t>
            </a:r>
          </a:p>
        </p:txBody>
      </p:sp>
      <p:sp>
        <p:nvSpPr>
          <p:cNvPr id="28" name="Picture Placeholder 16">
            <a:extLst>
              <a:ext uri="{FF2B5EF4-FFF2-40B4-BE49-F238E27FC236}">
                <a16:creationId xmlns:a16="http://schemas.microsoft.com/office/drawing/2014/main" id="{0A9942CC-F216-F346-9D1C-5634E4EFFAD6}"/>
              </a:ext>
            </a:extLst>
          </p:cNvPr>
          <p:cNvSpPr>
            <a:spLocks noGrp="1"/>
          </p:cNvSpPr>
          <p:nvPr>
            <p:ph type="pic" sz="quarter" idx="24" hasCustomPrompt="1"/>
          </p:nvPr>
        </p:nvSpPr>
        <p:spPr>
          <a:xfrm>
            <a:off x="8484602" y="1363730"/>
            <a:ext cx="2999464" cy="2999464"/>
          </a:xfrm>
          <a:custGeom>
            <a:avLst/>
            <a:gdLst>
              <a:gd name="connsiteX0" fmla="*/ 1775846 w 3551692"/>
              <a:gd name="connsiteY0" fmla="*/ 0 h 3551692"/>
              <a:gd name="connsiteX1" fmla="*/ 3551692 w 3551692"/>
              <a:gd name="connsiteY1" fmla="*/ 1775846 h 3551692"/>
              <a:gd name="connsiteX2" fmla="*/ 1775846 w 3551692"/>
              <a:gd name="connsiteY2" fmla="*/ 3551692 h 3551692"/>
              <a:gd name="connsiteX3" fmla="*/ 0 w 3551692"/>
              <a:gd name="connsiteY3" fmla="*/ 1775846 h 3551692"/>
              <a:gd name="connsiteX4" fmla="*/ 1775846 w 3551692"/>
              <a:gd name="connsiteY4" fmla="*/ 0 h 355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692" h="3551692">
                <a:moveTo>
                  <a:pt x="1775846" y="0"/>
                </a:moveTo>
                <a:cubicBezTo>
                  <a:pt x="2756619" y="0"/>
                  <a:pt x="3551692" y="795073"/>
                  <a:pt x="3551692" y="1775846"/>
                </a:cubicBezTo>
                <a:cubicBezTo>
                  <a:pt x="3551692" y="2756619"/>
                  <a:pt x="2756619" y="3551692"/>
                  <a:pt x="1775846" y="3551692"/>
                </a:cubicBezTo>
                <a:cubicBezTo>
                  <a:pt x="795073" y="3551692"/>
                  <a:pt x="0" y="2756619"/>
                  <a:pt x="0" y="1775846"/>
                </a:cubicBezTo>
                <a:cubicBezTo>
                  <a:pt x="0" y="795073"/>
                  <a:pt x="795073" y="0"/>
                  <a:pt x="1775846" y="0"/>
                </a:cubicBezTo>
                <a:close/>
              </a:path>
            </a:pathLst>
          </a:custGeom>
          <a:noFill/>
        </p:spPr>
        <p:txBody>
          <a:bodyPr wrap="square" anchor="ctr">
            <a:noAutofit/>
          </a:bodyPr>
          <a:lstStyle>
            <a:lvl1pPr algn="ctr">
              <a:defRPr/>
            </a:lvl1pPr>
          </a:lstStyle>
          <a:p>
            <a:r>
              <a:rPr lang="en-US"/>
              <a:t>Click to add Photo</a:t>
            </a:r>
          </a:p>
        </p:txBody>
      </p:sp>
      <p:sp>
        <p:nvSpPr>
          <p:cNvPr id="29" name="Text Placeholder 24">
            <a:extLst>
              <a:ext uri="{FF2B5EF4-FFF2-40B4-BE49-F238E27FC236}">
                <a16:creationId xmlns:a16="http://schemas.microsoft.com/office/drawing/2014/main" id="{D0AA5083-A071-EF49-94CC-4CDFBE151F02}"/>
              </a:ext>
            </a:extLst>
          </p:cNvPr>
          <p:cNvSpPr>
            <a:spLocks noGrp="1"/>
          </p:cNvSpPr>
          <p:nvPr>
            <p:ph type="body" sz="quarter" idx="25" hasCustomPrompt="1"/>
          </p:nvPr>
        </p:nvSpPr>
        <p:spPr>
          <a:xfrm>
            <a:off x="8163854" y="4553923"/>
            <a:ext cx="3640961" cy="497262"/>
          </a:xfr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lang="en-US" sz="2000" b="1" kern="1200" dirty="0" smtClean="0">
                <a:solidFill>
                  <a:schemeClr val="accent2"/>
                </a:solidFill>
                <a:latin typeface="Avenir Next LT Pro" panose="020B0504020202020204" pitchFamily="34" charset="77"/>
                <a:ea typeface="+mn-ea"/>
                <a:cs typeface="+mn-cs"/>
              </a:defRPr>
            </a:lvl1pPr>
            <a:lvl2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2pPr>
            <a:lvl3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3pPr>
            <a:lvl4pPr marL="0" indent="0" algn="ctr" defTabSz="914400" rtl="0" eaLnBrk="1" latinLnBrk="0" hangingPunct="1">
              <a:lnSpc>
                <a:spcPct val="90000"/>
              </a:lnSpc>
              <a:spcBef>
                <a:spcPts val="1000"/>
              </a:spcBef>
              <a:buFont typeface="Arial" panose="020B0604020202020204" pitchFamily="34" charset="0"/>
              <a:buNone/>
              <a:defRPr lang="en-US" sz="2400" b="1" kern="1200" dirty="0" smtClean="0">
                <a:solidFill>
                  <a:srgbClr val="62A844"/>
                </a:solidFill>
                <a:latin typeface="Avenir Next LT Pro" panose="020B0504020202020204" pitchFamily="34" charset="77"/>
                <a:ea typeface="+mn-ea"/>
                <a:cs typeface="+mn-cs"/>
              </a:defRPr>
            </a:lvl4pPr>
            <a:lvl5pPr marL="0" indent="0" algn="ctr" defTabSz="914400" rtl="0" eaLnBrk="1" latinLnBrk="0" hangingPunct="1">
              <a:lnSpc>
                <a:spcPct val="90000"/>
              </a:lnSpc>
              <a:spcBef>
                <a:spcPts val="1000"/>
              </a:spcBef>
              <a:buFont typeface="Arial" panose="020B0604020202020204" pitchFamily="34" charset="0"/>
              <a:buNone/>
              <a:defRPr lang="en-US" sz="2400" b="1" kern="1200" dirty="0">
                <a:solidFill>
                  <a:srgbClr val="62A844"/>
                </a:solidFill>
                <a:latin typeface="Avenir Next LT Pro" panose="020B0504020202020204" pitchFamily="34" charset="77"/>
                <a:ea typeface="+mn-ea"/>
                <a:cs typeface="+mn-cs"/>
              </a:defRPr>
            </a:lvl5pPr>
          </a:lstStyle>
          <a:p>
            <a:pPr lvl="0"/>
            <a:r>
              <a:rPr lang="en-US"/>
              <a:t>SPEAKER NAME</a:t>
            </a:r>
          </a:p>
        </p:txBody>
      </p:sp>
      <p:sp>
        <p:nvSpPr>
          <p:cNvPr id="30" name="Text Placeholder 26">
            <a:extLst>
              <a:ext uri="{FF2B5EF4-FFF2-40B4-BE49-F238E27FC236}">
                <a16:creationId xmlns:a16="http://schemas.microsoft.com/office/drawing/2014/main" id="{23EECE25-0C2A-8B40-8473-6D458F1374DC}"/>
              </a:ext>
            </a:extLst>
          </p:cNvPr>
          <p:cNvSpPr>
            <a:spLocks noGrp="1"/>
          </p:cNvSpPr>
          <p:nvPr>
            <p:ph type="body" sz="quarter" idx="26" hasCustomPrompt="1"/>
          </p:nvPr>
        </p:nvSpPr>
        <p:spPr>
          <a:xfrm>
            <a:off x="8163854" y="4980355"/>
            <a:ext cx="3640961" cy="428253"/>
          </a:xfrm>
        </p:spPr>
        <p:txBody>
          <a:bodyPr>
            <a:normAutofit/>
          </a:bodyPr>
          <a:lstStyle>
            <a:lvl1pPr algn="ctr">
              <a:defRPr sz="1600"/>
            </a:lvl1pPr>
            <a:lvl2pPr algn="ctr">
              <a:defRPr/>
            </a:lvl2pPr>
          </a:lstStyle>
          <a:p>
            <a:pPr lvl="0"/>
            <a:r>
              <a:rPr lang="en-US"/>
              <a:t>Position Title</a:t>
            </a:r>
          </a:p>
        </p:txBody>
      </p:sp>
      <p:sp>
        <p:nvSpPr>
          <p:cNvPr id="31" name="Text Placeholder 26">
            <a:extLst>
              <a:ext uri="{FF2B5EF4-FFF2-40B4-BE49-F238E27FC236}">
                <a16:creationId xmlns:a16="http://schemas.microsoft.com/office/drawing/2014/main" id="{C2052AFF-2C9C-7C4A-94D2-7A30E696BE68}"/>
              </a:ext>
            </a:extLst>
          </p:cNvPr>
          <p:cNvSpPr>
            <a:spLocks noGrp="1"/>
          </p:cNvSpPr>
          <p:nvPr>
            <p:ph type="body" sz="quarter" idx="27" hasCustomPrompt="1"/>
          </p:nvPr>
        </p:nvSpPr>
        <p:spPr>
          <a:xfrm>
            <a:off x="8163854" y="5328592"/>
            <a:ext cx="3640961" cy="428253"/>
          </a:xfrm>
        </p:spPr>
        <p:txBody>
          <a:bodyPr>
            <a:normAutofit/>
          </a:bodyPr>
          <a:lstStyle>
            <a:lvl1pPr algn="ctr">
              <a:defRPr sz="1600"/>
            </a:lvl1pPr>
            <a:lvl2pPr algn="ctr">
              <a:defRPr/>
            </a:lvl2pPr>
          </a:lstStyle>
          <a:p>
            <a:pPr lvl="0"/>
            <a:r>
              <a:rPr lang="en-US"/>
              <a:t>Company</a:t>
            </a:r>
          </a:p>
        </p:txBody>
      </p:sp>
    </p:spTree>
    <p:extLst>
      <p:ext uri="{BB962C8B-B14F-4D97-AF65-F5344CB8AC3E}">
        <p14:creationId xmlns:p14="http://schemas.microsoft.com/office/powerpoint/2010/main" val="206227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041044BE-D4C4-6D45-BB04-6137DDB66048}"/>
              </a:ext>
            </a:extLst>
          </p:cNvPr>
          <p:cNvSpPr/>
          <p:nvPr userDrawn="1"/>
        </p:nvSpPr>
        <p:spPr>
          <a:xfrm rot="4215191">
            <a:off x="2062605" y="-1719933"/>
            <a:ext cx="8065971" cy="12981098"/>
          </a:xfrm>
          <a:custGeom>
            <a:avLst/>
            <a:gdLst>
              <a:gd name="connsiteX0" fmla="*/ 4040112 w 8065971"/>
              <a:gd name="connsiteY0" fmla="*/ 36198 h 12981098"/>
              <a:gd name="connsiteX1" fmla="*/ 4053807 w 8065971"/>
              <a:gd name="connsiteY1" fmla="*/ 0 h 12981098"/>
              <a:gd name="connsiteX2" fmla="*/ 8065971 w 8065971"/>
              <a:gd name="connsiteY2" fmla="*/ 1446655 h 12981098"/>
              <a:gd name="connsiteX3" fmla="*/ 3925406 w 8065971"/>
              <a:gd name="connsiteY3" fmla="*/ 12981098 h 12981098"/>
              <a:gd name="connsiteX4" fmla="*/ 0 w 8065971"/>
              <a:gd name="connsiteY4" fmla="*/ 11562019 h 12981098"/>
              <a:gd name="connsiteX5" fmla="*/ 172740 w 8065971"/>
              <a:gd name="connsiteY5" fmla="*/ 11464420 h 12981098"/>
              <a:gd name="connsiteX6" fmla="*/ 3438786 w 8065971"/>
              <a:gd name="connsiteY6" fmla="*/ 3657540 h 12981098"/>
              <a:gd name="connsiteX7" fmla="*/ 4040112 w 8065971"/>
              <a:gd name="connsiteY7" fmla="*/ 36198 h 1298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5971" h="12981098">
                <a:moveTo>
                  <a:pt x="4040112" y="36198"/>
                </a:moveTo>
                <a:lnTo>
                  <a:pt x="4053807" y="0"/>
                </a:lnTo>
                <a:lnTo>
                  <a:pt x="8065971" y="1446655"/>
                </a:lnTo>
                <a:lnTo>
                  <a:pt x="3925406" y="12981098"/>
                </a:lnTo>
                <a:lnTo>
                  <a:pt x="0" y="11562019"/>
                </a:lnTo>
                <a:lnTo>
                  <a:pt x="172740" y="11464420"/>
                </a:lnTo>
                <a:cubicBezTo>
                  <a:pt x="1716865" y="10519794"/>
                  <a:pt x="3179219" y="8550380"/>
                  <a:pt x="3438786" y="3657540"/>
                </a:cubicBezTo>
                <a:cubicBezTo>
                  <a:pt x="3522219" y="2084843"/>
                  <a:pt x="3735373" y="895802"/>
                  <a:pt x="4040112" y="3619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descr="Background pattern&#10;&#10;Description automatically generated">
            <a:extLst>
              <a:ext uri="{FF2B5EF4-FFF2-40B4-BE49-F238E27FC236}">
                <a16:creationId xmlns:a16="http://schemas.microsoft.com/office/drawing/2014/main" id="{93F66E6F-1D2B-CF4B-83F0-82C30F370D6C}"/>
              </a:ext>
            </a:extLst>
          </p:cNvPr>
          <p:cNvPicPr>
            <a:picLocks noChangeAspect="1"/>
          </p:cNvPicPr>
          <p:nvPr userDrawn="1"/>
        </p:nvPicPr>
        <p:blipFill>
          <a:blip r:embed="rId2" cstate="email">
            <a:alphaModFix amt="81000"/>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a:xfrm rot="5930516" flipH="1">
            <a:off x="4397126" y="-61347"/>
            <a:ext cx="3070917" cy="12565621"/>
          </a:xfrm>
          <a:custGeom>
            <a:avLst/>
            <a:gdLst>
              <a:gd name="connsiteX0" fmla="*/ 3070917 w 3070917"/>
              <a:gd name="connsiteY0" fmla="*/ 12565621 h 12565621"/>
              <a:gd name="connsiteX1" fmla="*/ 3070917 w 3070917"/>
              <a:gd name="connsiteY1" fmla="*/ 186967 h 12565621"/>
              <a:gd name="connsiteX2" fmla="*/ 1868999 w 3070917"/>
              <a:gd name="connsiteY2" fmla="*/ 0 h 12565621"/>
              <a:gd name="connsiteX3" fmla="*/ 0 w 3070917"/>
              <a:gd name="connsiteY3" fmla="*/ 12085121 h 12565621"/>
            </a:gdLst>
            <a:ahLst/>
            <a:cxnLst>
              <a:cxn ang="0">
                <a:pos x="connsiteX0" y="connsiteY0"/>
              </a:cxn>
              <a:cxn ang="0">
                <a:pos x="connsiteX1" y="connsiteY1"/>
              </a:cxn>
              <a:cxn ang="0">
                <a:pos x="connsiteX2" y="connsiteY2"/>
              </a:cxn>
              <a:cxn ang="0">
                <a:pos x="connsiteX3" y="connsiteY3"/>
              </a:cxn>
            </a:cxnLst>
            <a:rect l="l" t="t" r="r" b="b"/>
            <a:pathLst>
              <a:path w="3070917" h="12565621">
                <a:moveTo>
                  <a:pt x="3070917" y="12565621"/>
                </a:moveTo>
                <a:lnTo>
                  <a:pt x="3070917" y="186967"/>
                </a:lnTo>
                <a:lnTo>
                  <a:pt x="1868999" y="0"/>
                </a:lnTo>
                <a:lnTo>
                  <a:pt x="0" y="12085121"/>
                </a:lnTo>
                <a:close/>
              </a:path>
            </a:pathLst>
          </a:custGeom>
        </p:spPr>
      </p:pic>
      <p:sp>
        <p:nvSpPr>
          <p:cNvPr id="3" name="Date Placeholder 2">
            <a:extLst>
              <a:ext uri="{FF2B5EF4-FFF2-40B4-BE49-F238E27FC236}">
                <a16:creationId xmlns:a16="http://schemas.microsoft.com/office/drawing/2014/main" id="{3977EE26-AD58-4F42-9906-68E34CCE30A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A4622CB-714D-2D46-94B4-313F6E4837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802379-A161-B34E-9674-895106B81F7F}"/>
              </a:ext>
            </a:extLst>
          </p:cNvPr>
          <p:cNvSpPr>
            <a:spLocks noGrp="1"/>
          </p:cNvSpPr>
          <p:nvPr>
            <p:ph type="sldNum" sz="quarter" idx="12"/>
          </p:nvPr>
        </p:nvSpPr>
        <p:spPr/>
        <p:txBody>
          <a:bodyPr/>
          <a:lstStyle>
            <a:lvl1pPr>
              <a:defRPr>
                <a:solidFill>
                  <a:schemeClr val="bg1"/>
                </a:solidFill>
              </a:defRPr>
            </a:lvl1pPr>
          </a:lstStyle>
          <a:p>
            <a:pPr algn="r"/>
            <a:fld id="{18D8F2FE-B97E-AE46-BF10-2685E11EC525}" type="slidenum">
              <a:rPr lang="en-US" smtClean="0"/>
              <a:pPr algn="r"/>
              <a:t>‹#›</a:t>
            </a:fld>
            <a:endParaRPr lang="en-US"/>
          </a:p>
        </p:txBody>
      </p:sp>
      <p:sp>
        <p:nvSpPr>
          <p:cNvPr id="6" name="Title 1">
            <a:extLst>
              <a:ext uri="{FF2B5EF4-FFF2-40B4-BE49-F238E27FC236}">
                <a16:creationId xmlns:a16="http://schemas.microsoft.com/office/drawing/2014/main" id="{31B05DF3-2C4F-2940-ACC7-A4464F1ED1AF}"/>
              </a:ext>
            </a:extLst>
          </p:cNvPr>
          <p:cNvSpPr>
            <a:spLocks noGrp="1"/>
          </p:cNvSpPr>
          <p:nvPr>
            <p:ph type="title" hasCustomPrompt="1"/>
          </p:nvPr>
        </p:nvSpPr>
        <p:spPr>
          <a:xfrm>
            <a:off x="380999" y="342899"/>
            <a:ext cx="11430001" cy="788655"/>
          </a:xfrm>
        </p:spPr>
        <p:txBody>
          <a:bodyPr anchor="t"/>
          <a:lstStyle/>
          <a:p>
            <a:r>
              <a:rPr lang="en-US"/>
              <a:t>CLICK TO EDIT MASTER TITLE STYLE</a:t>
            </a:r>
          </a:p>
        </p:txBody>
      </p:sp>
      <p:sp>
        <p:nvSpPr>
          <p:cNvPr id="9" name="Text Placeholder 8">
            <a:extLst>
              <a:ext uri="{FF2B5EF4-FFF2-40B4-BE49-F238E27FC236}">
                <a16:creationId xmlns:a16="http://schemas.microsoft.com/office/drawing/2014/main" id="{541ECF54-6CB8-CF4B-AC9E-0F7E1A318EB0}"/>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bg1"/>
                </a:solidFill>
                <a:latin typeface="Avenir Next LT Pro" panose="020B0504020202020204" pitchFamily="34" charset="77"/>
              </a:rPr>
              <a:t>NSF INTERNATIONAL </a:t>
            </a:r>
          </a:p>
        </p:txBody>
      </p:sp>
      <p:grpSp>
        <p:nvGrpSpPr>
          <p:cNvPr id="27" name="Group 26">
            <a:extLst>
              <a:ext uri="{FF2B5EF4-FFF2-40B4-BE49-F238E27FC236}">
                <a16:creationId xmlns:a16="http://schemas.microsoft.com/office/drawing/2014/main" id="{63B03CF6-9B20-CC41-9EFD-141FBC864C86}"/>
              </a:ext>
            </a:extLst>
          </p:cNvPr>
          <p:cNvGrpSpPr/>
          <p:nvPr userDrawn="1"/>
        </p:nvGrpSpPr>
        <p:grpSpPr>
          <a:xfrm>
            <a:off x="8115392" y="1318660"/>
            <a:ext cx="3316237" cy="4685220"/>
            <a:chOff x="7863486" y="1868870"/>
            <a:chExt cx="3316237" cy="3046030"/>
          </a:xfrm>
        </p:grpSpPr>
        <p:sp>
          <p:nvSpPr>
            <p:cNvPr id="28" name="Rectangle 27">
              <a:extLst>
                <a:ext uri="{FF2B5EF4-FFF2-40B4-BE49-F238E27FC236}">
                  <a16:creationId xmlns:a16="http://schemas.microsoft.com/office/drawing/2014/main" id="{46BF166A-334F-2642-B52A-BDC8D3A53BD5}"/>
                </a:ext>
              </a:extLst>
            </p:cNvPr>
            <p:cNvSpPr/>
            <p:nvPr/>
          </p:nvSpPr>
          <p:spPr>
            <a:xfrm rot="5400000">
              <a:off x="9486526" y="245831"/>
              <a:ext cx="70158" cy="3316236"/>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C9FE8D1A-E847-B140-ABFF-9B287C40996C}"/>
                </a:ext>
              </a:extLst>
            </p:cNvPr>
            <p:cNvSpPr/>
            <p:nvPr/>
          </p:nvSpPr>
          <p:spPr>
            <a:xfrm>
              <a:off x="7863486" y="1943100"/>
              <a:ext cx="3316234" cy="2971800"/>
            </a:xfrm>
            <a:prstGeom prst="rect">
              <a:avLst/>
            </a:prstGeom>
            <a:solidFill>
              <a:schemeClr val="bg1"/>
            </a:solidFill>
            <a:ln w="25400">
              <a:noFill/>
            </a:ln>
            <a:effectLst>
              <a:outerShdw blurRad="254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79558124-9FEE-5248-9A50-A023D57434D7}"/>
              </a:ext>
            </a:extLst>
          </p:cNvPr>
          <p:cNvGrpSpPr/>
          <p:nvPr userDrawn="1"/>
        </p:nvGrpSpPr>
        <p:grpSpPr>
          <a:xfrm>
            <a:off x="4441889" y="1318660"/>
            <a:ext cx="3316237" cy="4685220"/>
            <a:chOff x="7863486" y="1868870"/>
            <a:chExt cx="3316237" cy="3046030"/>
          </a:xfrm>
        </p:grpSpPr>
        <p:sp>
          <p:nvSpPr>
            <p:cNvPr id="31" name="Rectangle 30">
              <a:extLst>
                <a:ext uri="{FF2B5EF4-FFF2-40B4-BE49-F238E27FC236}">
                  <a16:creationId xmlns:a16="http://schemas.microsoft.com/office/drawing/2014/main" id="{FC68C4D0-A8F8-A547-BA1F-6C116139D86C}"/>
                </a:ext>
              </a:extLst>
            </p:cNvPr>
            <p:cNvSpPr/>
            <p:nvPr/>
          </p:nvSpPr>
          <p:spPr>
            <a:xfrm rot="5400000">
              <a:off x="9486526" y="245831"/>
              <a:ext cx="70158" cy="3316236"/>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82B94A41-8C0B-084C-BCC3-BFCA0A49EDDA}"/>
                </a:ext>
              </a:extLst>
            </p:cNvPr>
            <p:cNvSpPr/>
            <p:nvPr/>
          </p:nvSpPr>
          <p:spPr>
            <a:xfrm>
              <a:off x="7863486" y="1943100"/>
              <a:ext cx="3316234" cy="2971800"/>
            </a:xfrm>
            <a:prstGeom prst="rect">
              <a:avLst/>
            </a:prstGeom>
            <a:solidFill>
              <a:schemeClr val="bg1"/>
            </a:solidFill>
            <a:ln w="25400">
              <a:noFill/>
            </a:ln>
            <a:effectLst>
              <a:outerShdw blurRad="254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BB670AC0-B9C5-0748-AEBF-A64627150E85}"/>
              </a:ext>
            </a:extLst>
          </p:cNvPr>
          <p:cNvGrpSpPr/>
          <p:nvPr userDrawn="1"/>
        </p:nvGrpSpPr>
        <p:grpSpPr>
          <a:xfrm>
            <a:off x="704776" y="1318660"/>
            <a:ext cx="3316237" cy="4685220"/>
            <a:chOff x="7863486" y="1868870"/>
            <a:chExt cx="3316237" cy="3046030"/>
          </a:xfrm>
        </p:grpSpPr>
        <p:sp>
          <p:nvSpPr>
            <p:cNvPr id="34" name="Rectangle 33">
              <a:extLst>
                <a:ext uri="{FF2B5EF4-FFF2-40B4-BE49-F238E27FC236}">
                  <a16:creationId xmlns:a16="http://schemas.microsoft.com/office/drawing/2014/main" id="{5DD55C11-16B0-3645-A531-ABCAAEF80FBA}"/>
                </a:ext>
              </a:extLst>
            </p:cNvPr>
            <p:cNvSpPr/>
            <p:nvPr/>
          </p:nvSpPr>
          <p:spPr>
            <a:xfrm rot="5400000">
              <a:off x="9486526" y="245831"/>
              <a:ext cx="70158" cy="3316236"/>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2DC93B76-3E93-A849-BFD5-7451501AB3DB}"/>
                </a:ext>
              </a:extLst>
            </p:cNvPr>
            <p:cNvSpPr/>
            <p:nvPr/>
          </p:nvSpPr>
          <p:spPr>
            <a:xfrm>
              <a:off x="7863486" y="1943100"/>
              <a:ext cx="3316234" cy="2971800"/>
            </a:xfrm>
            <a:prstGeom prst="rect">
              <a:avLst/>
            </a:prstGeom>
            <a:solidFill>
              <a:schemeClr val="bg1"/>
            </a:solidFill>
            <a:ln w="25400">
              <a:noFill/>
            </a:ln>
            <a:effectLst>
              <a:outerShdw blurRad="254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7" name="Media Placeholder 3">
            <a:extLst>
              <a:ext uri="{FF2B5EF4-FFF2-40B4-BE49-F238E27FC236}">
                <a16:creationId xmlns:a16="http://schemas.microsoft.com/office/drawing/2014/main" id="{76A90E3B-A8B4-AE49-B8BD-0B3C38FE975B}"/>
              </a:ext>
            </a:extLst>
          </p:cNvPr>
          <p:cNvSpPr txBox="1">
            <a:spLocks/>
          </p:cNvSpPr>
          <p:nvPr userDrawn="1"/>
        </p:nvSpPr>
        <p:spPr>
          <a:xfrm>
            <a:off x="944208" y="4543352"/>
            <a:ext cx="2837369" cy="18288"/>
          </a:xfrm>
          <a:prstGeom prst="rect">
            <a:avLst/>
          </a:prstGeom>
          <a:solidFill>
            <a:schemeClr val="accent1"/>
          </a:solidFill>
          <a:ln w="0">
            <a:solidFill>
              <a:schemeClr val="accent1"/>
            </a:solidFill>
          </a:ln>
        </p:spPr>
        <p:txBody>
          <a:bodyPr vert="horz" lIns="91440" tIns="45720" rIns="91440" bIns="45720" rtlCol="0" anchor="ctr"/>
          <a:lstStyle>
            <a:defPPr>
              <a:defRPr lang="en-US"/>
            </a:defPPr>
            <a:lvl1pPr marL="0" indent="0" algn="ctr" defTabSz="914400" rtl="0" eaLnBrk="1" latinLnBrk="0" hangingPunct="1">
              <a:buNone/>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072CE"/>
                </a:solidFill>
                <a:latin typeface="Avenir Next LT Pro" panose="020B0504020202020204" pitchFamily="34" charset="77"/>
              </a:rPr>
              <a:t> </a:t>
            </a:r>
          </a:p>
        </p:txBody>
      </p:sp>
      <p:sp>
        <p:nvSpPr>
          <p:cNvPr id="38" name="Media Placeholder 3">
            <a:extLst>
              <a:ext uri="{FF2B5EF4-FFF2-40B4-BE49-F238E27FC236}">
                <a16:creationId xmlns:a16="http://schemas.microsoft.com/office/drawing/2014/main" id="{75003C91-5F53-174E-86D4-BECE0DF8E584}"/>
              </a:ext>
            </a:extLst>
          </p:cNvPr>
          <p:cNvSpPr txBox="1">
            <a:spLocks/>
          </p:cNvSpPr>
          <p:nvPr userDrawn="1"/>
        </p:nvSpPr>
        <p:spPr>
          <a:xfrm>
            <a:off x="4681321" y="4543352"/>
            <a:ext cx="2837369" cy="18288"/>
          </a:xfrm>
          <a:prstGeom prst="rect">
            <a:avLst/>
          </a:prstGeom>
          <a:solidFill>
            <a:schemeClr val="accent1"/>
          </a:solidFill>
          <a:ln w="0">
            <a:solidFill>
              <a:schemeClr val="accent1"/>
            </a:solidFill>
          </a:ln>
        </p:spPr>
        <p:txBody>
          <a:bodyPr vert="horz" lIns="91440" tIns="45720" rIns="91440" bIns="45720" rtlCol="0" anchor="ctr"/>
          <a:lstStyle>
            <a:defPPr>
              <a:defRPr lang="en-US"/>
            </a:defPPr>
            <a:lvl1pPr marL="0" indent="0" algn="r" defTabSz="914400" rtl="0" eaLnBrk="1" latinLnBrk="0" hangingPunct="1">
              <a:buNone/>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072CE"/>
                </a:solidFill>
                <a:latin typeface="Avenir Next LT Pro" panose="020B0504020202020204" pitchFamily="34" charset="77"/>
              </a:rPr>
              <a:t> </a:t>
            </a:r>
          </a:p>
        </p:txBody>
      </p:sp>
      <p:sp>
        <p:nvSpPr>
          <p:cNvPr id="39" name="Media Placeholder 3">
            <a:extLst>
              <a:ext uri="{FF2B5EF4-FFF2-40B4-BE49-F238E27FC236}">
                <a16:creationId xmlns:a16="http://schemas.microsoft.com/office/drawing/2014/main" id="{33F6FAD3-30A6-BA49-AED9-8092A52A030E}"/>
              </a:ext>
            </a:extLst>
          </p:cNvPr>
          <p:cNvSpPr txBox="1">
            <a:spLocks/>
          </p:cNvSpPr>
          <p:nvPr userDrawn="1"/>
        </p:nvSpPr>
        <p:spPr>
          <a:xfrm>
            <a:off x="8354824" y="4543352"/>
            <a:ext cx="2837369" cy="18288"/>
          </a:xfrm>
          <a:prstGeom prst="rect">
            <a:avLst/>
          </a:prstGeom>
          <a:solidFill>
            <a:schemeClr val="accent1"/>
          </a:solidFill>
          <a:ln w="0">
            <a:solidFill>
              <a:schemeClr val="accent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72CE"/>
                </a:solidFill>
                <a:latin typeface="Avenir Next LT Pro" panose="020B0504020202020204" pitchFamily="34" charset="77"/>
              </a:rPr>
              <a:t> </a:t>
            </a:r>
          </a:p>
        </p:txBody>
      </p:sp>
      <p:sp>
        <p:nvSpPr>
          <p:cNvPr id="57" name="Text Placeholder 2">
            <a:extLst>
              <a:ext uri="{FF2B5EF4-FFF2-40B4-BE49-F238E27FC236}">
                <a16:creationId xmlns:a16="http://schemas.microsoft.com/office/drawing/2014/main" id="{3CA4A373-76E3-464C-BFFD-4A0B30478246}"/>
              </a:ext>
            </a:extLst>
          </p:cNvPr>
          <p:cNvSpPr>
            <a:spLocks noGrp="1"/>
          </p:cNvSpPr>
          <p:nvPr>
            <p:ph type="body" sz="quarter" idx="16" hasCustomPrompt="1"/>
          </p:nvPr>
        </p:nvSpPr>
        <p:spPr>
          <a:xfrm>
            <a:off x="944208" y="3551553"/>
            <a:ext cx="2837368" cy="861774"/>
          </a:xfrm>
        </p:spPr>
        <p:txBody>
          <a:bodyPr wrap="square">
            <a:spAutoFit/>
          </a:bodyPr>
          <a:lstStyle>
            <a:lvl1pPr marL="0" indent="0" algn="ctr">
              <a:lnSpc>
                <a:spcPct val="100000"/>
              </a:lnSpc>
              <a:spcAft>
                <a:spcPts val="1200"/>
              </a:spcAft>
              <a:buNone/>
              <a:defRPr lang="en-US" sz="5000" b="1" i="0" spc="150" baseline="0" smtClean="0">
                <a:solidFill>
                  <a:schemeClr val="tx1">
                    <a:lumMod val="65000"/>
                    <a:lumOff val="35000"/>
                  </a:schemeClr>
                </a:solidFill>
                <a:effectLst/>
              </a:defRPr>
            </a:lvl1pPr>
            <a:lvl2pPr marL="457200" indent="0">
              <a:buNone/>
              <a:defRPr/>
            </a:lvl2pPr>
          </a:lstStyle>
          <a:p>
            <a:pPr lvl="0"/>
            <a:r>
              <a:rPr lang="en-US"/>
              <a:t>10</a:t>
            </a:r>
          </a:p>
        </p:txBody>
      </p:sp>
      <p:sp>
        <p:nvSpPr>
          <p:cNvPr id="58" name="Text Placeholder 2">
            <a:extLst>
              <a:ext uri="{FF2B5EF4-FFF2-40B4-BE49-F238E27FC236}">
                <a16:creationId xmlns:a16="http://schemas.microsoft.com/office/drawing/2014/main" id="{AF1A59B8-F7CA-8345-93F1-B79BC04F4419}"/>
              </a:ext>
            </a:extLst>
          </p:cNvPr>
          <p:cNvSpPr>
            <a:spLocks noGrp="1"/>
          </p:cNvSpPr>
          <p:nvPr>
            <p:ph type="body" sz="quarter" idx="17" hasCustomPrompt="1"/>
          </p:nvPr>
        </p:nvSpPr>
        <p:spPr>
          <a:xfrm>
            <a:off x="4681322" y="3551553"/>
            <a:ext cx="2837368" cy="861774"/>
          </a:xfrm>
        </p:spPr>
        <p:txBody>
          <a:bodyPr wrap="square">
            <a:spAutoFit/>
          </a:bodyPr>
          <a:lstStyle>
            <a:lvl1pPr marL="0" indent="0" algn="ctr">
              <a:lnSpc>
                <a:spcPct val="100000"/>
              </a:lnSpc>
              <a:spcAft>
                <a:spcPts val="1200"/>
              </a:spcAft>
              <a:buNone/>
              <a:defRPr lang="en-US" sz="5000" b="1" i="0" spc="150" baseline="0" smtClean="0">
                <a:solidFill>
                  <a:schemeClr val="tx1">
                    <a:lumMod val="65000"/>
                    <a:lumOff val="35000"/>
                  </a:schemeClr>
                </a:solidFill>
                <a:effectLst/>
              </a:defRPr>
            </a:lvl1pPr>
            <a:lvl2pPr marL="457200" indent="0">
              <a:buNone/>
              <a:defRPr/>
            </a:lvl2pPr>
          </a:lstStyle>
          <a:p>
            <a:pPr lvl="0"/>
            <a:r>
              <a:rPr lang="en-US"/>
              <a:t>100</a:t>
            </a:r>
          </a:p>
        </p:txBody>
      </p:sp>
      <p:sp>
        <p:nvSpPr>
          <p:cNvPr id="63" name="Text Placeholder 2">
            <a:extLst>
              <a:ext uri="{FF2B5EF4-FFF2-40B4-BE49-F238E27FC236}">
                <a16:creationId xmlns:a16="http://schemas.microsoft.com/office/drawing/2014/main" id="{5F6AD6CB-12BF-A241-A5FE-EC37A50EFB1C}"/>
              </a:ext>
            </a:extLst>
          </p:cNvPr>
          <p:cNvSpPr>
            <a:spLocks noGrp="1"/>
          </p:cNvSpPr>
          <p:nvPr>
            <p:ph type="body" sz="quarter" idx="13" hasCustomPrompt="1"/>
          </p:nvPr>
        </p:nvSpPr>
        <p:spPr>
          <a:xfrm>
            <a:off x="1203396" y="4795943"/>
            <a:ext cx="2197130" cy="707886"/>
          </a:xfrm>
        </p:spPr>
        <p:txBody>
          <a:bodyPr wrap="square">
            <a:spAutoFit/>
          </a:bodyPr>
          <a:lstStyle>
            <a:lvl1pPr marL="0" indent="0" algn="ctr">
              <a:lnSpc>
                <a:spcPct val="100000"/>
              </a:lnSpc>
              <a:spcAft>
                <a:spcPts val="1200"/>
              </a:spcAft>
              <a:buNone/>
              <a:defRPr lang="en-US" sz="2000" b="0" i="0" smtClean="0">
                <a:solidFill>
                  <a:schemeClr val="tx1">
                    <a:lumMod val="65000"/>
                    <a:lumOff val="35000"/>
                  </a:schemeClr>
                </a:solidFill>
                <a:effectLst/>
                <a:latin typeface="Avenir Next LT Pro Light" panose="020B0304020202020204" pitchFamily="34" charset="77"/>
                <a:cs typeface="Arial" panose="020B0604020202020204" pitchFamily="34" charset="0"/>
              </a:defRPr>
            </a:lvl1pPr>
            <a:lvl2pPr marL="457200" indent="0">
              <a:buNone/>
              <a:defRPr/>
            </a:lvl2pPr>
          </a:lstStyle>
          <a:p>
            <a:pPr lvl="0"/>
            <a:r>
              <a:rPr lang="en-US"/>
              <a:t>Lorem ipsum dolor sit </a:t>
            </a:r>
            <a:r>
              <a:rPr lang="en-US" err="1"/>
              <a:t>amet</a:t>
            </a:r>
            <a:r>
              <a:rPr lang="en-US"/>
              <a:t>.</a:t>
            </a:r>
          </a:p>
        </p:txBody>
      </p:sp>
      <p:sp>
        <p:nvSpPr>
          <p:cNvPr id="64" name="Text Placeholder 2">
            <a:extLst>
              <a:ext uri="{FF2B5EF4-FFF2-40B4-BE49-F238E27FC236}">
                <a16:creationId xmlns:a16="http://schemas.microsoft.com/office/drawing/2014/main" id="{1B908FA9-40BE-3440-8032-E53745889975}"/>
              </a:ext>
            </a:extLst>
          </p:cNvPr>
          <p:cNvSpPr>
            <a:spLocks noGrp="1"/>
          </p:cNvSpPr>
          <p:nvPr>
            <p:ph type="body" sz="quarter" idx="14" hasCustomPrompt="1"/>
          </p:nvPr>
        </p:nvSpPr>
        <p:spPr>
          <a:xfrm>
            <a:off x="5001440" y="4795943"/>
            <a:ext cx="2197130" cy="707886"/>
          </a:xfrm>
        </p:spPr>
        <p:txBody>
          <a:bodyPr wrap="square">
            <a:spAutoFit/>
          </a:bodyPr>
          <a:lstStyle>
            <a:lvl1pPr marL="0" indent="0" algn="ctr">
              <a:lnSpc>
                <a:spcPct val="100000"/>
              </a:lnSpc>
              <a:spcAft>
                <a:spcPts val="1200"/>
              </a:spcAft>
              <a:buNone/>
              <a:defRPr lang="en-US" sz="2000" b="0" i="0" smtClean="0">
                <a:solidFill>
                  <a:schemeClr val="tx1">
                    <a:lumMod val="65000"/>
                    <a:lumOff val="35000"/>
                  </a:schemeClr>
                </a:solidFill>
                <a:effectLst/>
                <a:latin typeface="Avenir Next LT Pro Light" panose="020B0304020202020204" pitchFamily="34" charset="77"/>
                <a:cs typeface="Arial" panose="020B0604020202020204" pitchFamily="34" charset="0"/>
              </a:defRPr>
            </a:lvl1pPr>
            <a:lvl2pPr marL="457200" indent="0">
              <a:buNone/>
              <a:defRPr/>
            </a:lvl2pPr>
          </a:lstStyle>
          <a:p>
            <a:pPr lvl="0"/>
            <a:r>
              <a:rPr lang="en-US"/>
              <a:t>Lorem ipsum dolor sit </a:t>
            </a:r>
            <a:r>
              <a:rPr lang="en-US" err="1"/>
              <a:t>amet</a:t>
            </a:r>
            <a:r>
              <a:rPr lang="en-US"/>
              <a:t>.</a:t>
            </a:r>
          </a:p>
        </p:txBody>
      </p:sp>
      <p:sp>
        <p:nvSpPr>
          <p:cNvPr id="65" name="Text Placeholder 2">
            <a:extLst>
              <a:ext uri="{FF2B5EF4-FFF2-40B4-BE49-F238E27FC236}">
                <a16:creationId xmlns:a16="http://schemas.microsoft.com/office/drawing/2014/main" id="{4F377B4C-AAEC-A34C-BB86-CB15CA1FBDF5}"/>
              </a:ext>
            </a:extLst>
          </p:cNvPr>
          <p:cNvSpPr>
            <a:spLocks noGrp="1"/>
          </p:cNvSpPr>
          <p:nvPr>
            <p:ph type="body" sz="quarter" idx="15" hasCustomPrompt="1"/>
          </p:nvPr>
        </p:nvSpPr>
        <p:spPr>
          <a:xfrm>
            <a:off x="8674943" y="4795943"/>
            <a:ext cx="2197130" cy="707886"/>
          </a:xfrm>
        </p:spPr>
        <p:txBody>
          <a:bodyPr wrap="square">
            <a:spAutoFit/>
          </a:bodyPr>
          <a:lstStyle>
            <a:lvl1pPr marL="0" indent="0" algn="ctr">
              <a:lnSpc>
                <a:spcPct val="100000"/>
              </a:lnSpc>
              <a:spcAft>
                <a:spcPts val="1200"/>
              </a:spcAft>
              <a:buNone/>
              <a:defRPr lang="en-US" sz="2000" b="0" i="0" smtClean="0">
                <a:solidFill>
                  <a:schemeClr val="tx1">
                    <a:lumMod val="65000"/>
                    <a:lumOff val="35000"/>
                  </a:schemeClr>
                </a:solidFill>
                <a:effectLst/>
                <a:latin typeface="Avenir Next LT Pro Light" panose="020B0304020202020204" pitchFamily="34" charset="77"/>
                <a:cs typeface="Arial" panose="020B0604020202020204" pitchFamily="34" charset="0"/>
              </a:defRPr>
            </a:lvl1pPr>
            <a:lvl2pPr marL="457200" indent="0">
              <a:buNone/>
              <a:defRPr/>
            </a:lvl2pPr>
          </a:lstStyle>
          <a:p>
            <a:pPr lvl="0"/>
            <a:r>
              <a:rPr lang="en-US"/>
              <a:t>Lorem ipsum dolor sit </a:t>
            </a:r>
            <a:r>
              <a:rPr lang="en-US" err="1"/>
              <a:t>amet</a:t>
            </a:r>
            <a:r>
              <a:rPr lang="en-US"/>
              <a:t>.</a:t>
            </a:r>
          </a:p>
        </p:txBody>
      </p:sp>
      <p:sp>
        <p:nvSpPr>
          <p:cNvPr id="66" name="Picture Placeholder 42">
            <a:extLst>
              <a:ext uri="{FF2B5EF4-FFF2-40B4-BE49-F238E27FC236}">
                <a16:creationId xmlns:a16="http://schemas.microsoft.com/office/drawing/2014/main" id="{FC411351-B2AE-E74B-97B8-728599446DC2}"/>
              </a:ext>
            </a:extLst>
          </p:cNvPr>
          <p:cNvSpPr>
            <a:spLocks noGrp="1"/>
          </p:cNvSpPr>
          <p:nvPr>
            <p:ph type="pic" sz="quarter" idx="19" hasCustomPrompt="1"/>
          </p:nvPr>
        </p:nvSpPr>
        <p:spPr>
          <a:xfrm>
            <a:off x="1615692" y="1730247"/>
            <a:ext cx="1491822" cy="1493773"/>
          </a:xfrm>
        </p:spPr>
        <p:txBody>
          <a:bodyPr anchor="ctr">
            <a:normAutofit/>
          </a:bodyPr>
          <a:lstStyle>
            <a:lvl1pPr marL="0" indent="0" algn="ctr">
              <a:buNone/>
              <a:defRPr sz="1400"/>
            </a:lvl1pPr>
          </a:lstStyle>
          <a:p>
            <a:r>
              <a:rPr lang="en-US"/>
              <a:t>Insert Icon Here</a:t>
            </a:r>
          </a:p>
        </p:txBody>
      </p:sp>
      <p:sp>
        <p:nvSpPr>
          <p:cNvPr id="67" name="Picture Placeholder 42">
            <a:extLst>
              <a:ext uri="{FF2B5EF4-FFF2-40B4-BE49-F238E27FC236}">
                <a16:creationId xmlns:a16="http://schemas.microsoft.com/office/drawing/2014/main" id="{D9E19CFD-573C-EB47-ABAA-7FCF907B3A3B}"/>
              </a:ext>
            </a:extLst>
          </p:cNvPr>
          <p:cNvSpPr>
            <a:spLocks noGrp="1"/>
          </p:cNvSpPr>
          <p:nvPr>
            <p:ph type="pic" sz="quarter" idx="20" hasCustomPrompt="1"/>
          </p:nvPr>
        </p:nvSpPr>
        <p:spPr>
          <a:xfrm>
            <a:off x="5354773" y="1730247"/>
            <a:ext cx="1491822" cy="1493773"/>
          </a:xfrm>
        </p:spPr>
        <p:txBody>
          <a:bodyPr anchor="ctr">
            <a:normAutofit/>
          </a:bodyPr>
          <a:lstStyle>
            <a:lvl1pPr marL="0" indent="0" algn="ctr">
              <a:buNone/>
              <a:defRPr sz="1400"/>
            </a:lvl1pPr>
          </a:lstStyle>
          <a:p>
            <a:r>
              <a:rPr lang="en-US"/>
              <a:t>Insert Icon Here</a:t>
            </a:r>
          </a:p>
        </p:txBody>
      </p:sp>
      <p:sp>
        <p:nvSpPr>
          <p:cNvPr id="68" name="Picture Placeholder 42">
            <a:extLst>
              <a:ext uri="{FF2B5EF4-FFF2-40B4-BE49-F238E27FC236}">
                <a16:creationId xmlns:a16="http://schemas.microsoft.com/office/drawing/2014/main" id="{7B7BEA4E-9FC4-8A46-9D79-447B0B6C5475}"/>
              </a:ext>
            </a:extLst>
          </p:cNvPr>
          <p:cNvSpPr>
            <a:spLocks noGrp="1"/>
          </p:cNvSpPr>
          <p:nvPr>
            <p:ph type="pic" sz="quarter" idx="21" hasCustomPrompt="1"/>
          </p:nvPr>
        </p:nvSpPr>
        <p:spPr>
          <a:xfrm>
            <a:off x="9026308" y="1730247"/>
            <a:ext cx="1491822" cy="1493773"/>
          </a:xfrm>
        </p:spPr>
        <p:txBody>
          <a:bodyPr anchor="ctr">
            <a:normAutofit/>
          </a:bodyPr>
          <a:lstStyle>
            <a:lvl1pPr marL="0" indent="0" algn="ctr">
              <a:buNone/>
              <a:defRPr sz="1400"/>
            </a:lvl1pPr>
          </a:lstStyle>
          <a:p>
            <a:r>
              <a:rPr lang="en-US"/>
              <a:t>Insert Icon Here</a:t>
            </a:r>
          </a:p>
        </p:txBody>
      </p:sp>
      <p:sp>
        <p:nvSpPr>
          <p:cNvPr id="69" name="Text Placeholder 2">
            <a:extLst>
              <a:ext uri="{FF2B5EF4-FFF2-40B4-BE49-F238E27FC236}">
                <a16:creationId xmlns:a16="http://schemas.microsoft.com/office/drawing/2014/main" id="{521F2293-A591-714A-99E5-B8A7FDDCD5AF}"/>
              </a:ext>
            </a:extLst>
          </p:cNvPr>
          <p:cNvSpPr>
            <a:spLocks noGrp="1"/>
          </p:cNvSpPr>
          <p:nvPr>
            <p:ph type="body" sz="quarter" idx="18" hasCustomPrompt="1"/>
          </p:nvPr>
        </p:nvSpPr>
        <p:spPr>
          <a:xfrm>
            <a:off x="8354825" y="3551553"/>
            <a:ext cx="2837368" cy="861774"/>
          </a:xfrm>
        </p:spPr>
        <p:txBody>
          <a:bodyPr wrap="square">
            <a:spAutoFit/>
          </a:bodyPr>
          <a:lstStyle>
            <a:lvl1pPr marL="0" indent="0" algn="ctr">
              <a:lnSpc>
                <a:spcPct val="100000"/>
              </a:lnSpc>
              <a:spcAft>
                <a:spcPts val="1200"/>
              </a:spcAft>
              <a:buNone/>
              <a:defRPr lang="en-US" sz="5000" b="1" i="0" spc="150" baseline="0" smtClean="0">
                <a:solidFill>
                  <a:schemeClr val="tx1">
                    <a:lumMod val="65000"/>
                    <a:lumOff val="35000"/>
                  </a:schemeClr>
                </a:solidFill>
                <a:effectLst/>
              </a:defRPr>
            </a:lvl1pPr>
            <a:lvl2pPr marL="457200" indent="0">
              <a:buNone/>
              <a:defRPr/>
            </a:lvl2pPr>
          </a:lstStyle>
          <a:p>
            <a:pPr lvl="0"/>
            <a:r>
              <a:rPr lang="en-US"/>
              <a:t>1,000</a:t>
            </a:r>
          </a:p>
        </p:txBody>
      </p:sp>
    </p:spTree>
    <p:extLst>
      <p:ext uri="{BB962C8B-B14F-4D97-AF65-F5344CB8AC3E}">
        <p14:creationId xmlns:p14="http://schemas.microsoft.com/office/powerpoint/2010/main" val="14229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E7D37AB-EEEF-CD42-BEED-F8862D8676CE}"/>
              </a:ext>
            </a:extLst>
          </p:cNvPr>
          <p:cNvSpPr/>
          <p:nvPr userDrawn="1"/>
        </p:nvSpPr>
        <p:spPr>
          <a:xfrm>
            <a:off x="-329184" y="-384048"/>
            <a:ext cx="12874752" cy="3813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526D8F-26B1-8D4F-8796-9C7F3B51479D}"/>
              </a:ext>
            </a:extLst>
          </p:cNvPr>
          <p:cNvSpPr/>
          <p:nvPr userDrawn="1"/>
        </p:nvSpPr>
        <p:spPr>
          <a:xfrm>
            <a:off x="-329184" y="3429000"/>
            <a:ext cx="12874752" cy="3813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ABE603D-2655-C04D-8E9E-5188FC80B27A}"/>
              </a:ext>
            </a:extLst>
          </p:cNvPr>
          <p:cNvSpPr/>
          <p:nvPr userDrawn="1"/>
        </p:nvSpPr>
        <p:spPr>
          <a:xfrm>
            <a:off x="1004092" y="-1824866"/>
            <a:ext cx="10180890" cy="101808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Background pattern&#10;&#10;Description automatically generated">
            <a:extLst>
              <a:ext uri="{FF2B5EF4-FFF2-40B4-BE49-F238E27FC236}">
                <a16:creationId xmlns:a16="http://schemas.microsoft.com/office/drawing/2014/main" id="{171AB656-3832-0343-BC27-832D90C08F01}"/>
              </a:ext>
            </a:extLst>
          </p:cNvPr>
          <p:cNvPicPr>
            <a:picLocks noChangeAspect="1"/>
          </p:cNvPicPr>
          <p:nvPr userDrawn="1"/>
        </p:nvPicPr>
        <p:blipFill>
          <a:blip r:embed="rId2" cstate="email">
            <a:alphaModFix amt="81000"/>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a:xfrm rot="16200000" flipH="1" flipV="1">
            <a:off x="3787315" y="-1540268"/>
            <a:ext cx="4665818" cy="12898813"/>
          </a:xfrm>
          <a:custGeom>
            <a:avLst/>
            <a:gdLst>
              <a:gd name="connsiteX0" fmla="*/ 0 w 4665818"/>
              <a:gd name="connsiteY0" fmla="*/ 12898813 h 12898813"/>
              <a:gd name="connsiteX1" fmla="*/ 0 w 4665818"/>
              <a:gd name="connsiteY1" fmla="*/ 0 h 12898813"/>
              <a:gd name="connsiteX2" fmla="*/ 4665818 w 4665818"/>
              <a:gd name="connsiteY2" fmla="*/ 0 h 12898813"/>
              <a:gd name="connsiteX3" fmla="*/ 4665818 w 4665818"/>
              <a:gd name="connsiteY3" fmla="*/ 12898813 h 12898813"/>
            </a:gdLst>
            <a:ahLst/>
            <a:cxnLst>
              <a:cxn ang="0">
                <a:pos x="connsiteX0" y="connsiteY0"/>
              </a:cxn>
              <a:cxn ang="0">
                <a:pos x="connsiteX1" y="connsiteY1"/>
              </a:cxn>
              <a:cxn ang="0">
                <a:pos x="connsiteX2" y="connsiteY2"/>
              </a:cxn>
              <a:cxn ang="0">
                <a:pos x="connsiteX3" y="connsiteY3"/>
              </a:cxn>
            </a:cxnLst>
            <a:rect l="l" t="t" r="r" b="b"/>
            <a:pathLst>
              <a:path w="4665818" h="12898813">
                <a:moveTo>
                  <a:pt x="0" y="12898813"/>
                </a:moveTo>
                <a:lnTo>
                  <a:pt x="0" y="0"/>
                </a:lnTo>
                <a:lnTo>
                  <a:pt x="4665818" y="0"/>
                </a:lnTo>
                <a:lnTo>
                  <a:pt x="4665818" y="12898813"/>
                </a:lnTo>
                <a:close/>
              </a:path>
            </a:pathLst>
          </a:custGeom>
        </p:spPr>
      </p:pic>
      <p:pic>
        <p:nvPicPr>
          <p:cNvPr id="19" name="Picture 4">
            <a:extLst>
              <a:ext uri="{FF2B5EF4-FFF2-40B4-BE49-F238E27FC236}">
                <a16:creationId xmlns:a16="http://schemas.microsoft.com/office/drawing/2014/main" id="{D3A99728-6D87-594B-9C59-8A33A43DD3F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272700" y="115384"/>
            <a:ext cx="745464" cy="744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D5CAEE2D-91BF-5148-8C48-F9A1691149D4}"/>
              </a:ext>
            </a:extLst>
          </p:cNvPr>
          <p:cNvSpPr>
            <a:spLocks noGrp="1"/>
          </p:cNvSpPr>
          <p:nvPr userDrawn="1">
            <p:ph type="dt" sz="half" idx="10"/>
          </p:nvPr>
        </p:nvSpPr>
        <p:spPr/>
        <p:txBody>
          <a:bodyPr/>
          <a:lstStyle/>
          <a:p>
            <a:endParaRPr lang="en-US"/>
          </a:p>
        </p:txBody>
      </p:sp>
      <p:sp>
        <p:nvSpPr>
          <p:cNvPr id="4" name="Footer Placeholder 3">
            <a:extLst>
              <a:ext uri="{FF2B5EF4-FFF2-40B4-BE49-F238E27FC236}">
                <a16:creationId xmlns:a16="http://schemas.microsoft.com/office/drawing/2014/main" id="{8E48EF4D-7EC4-5143-BEC5-3CEB05CF288B}"/>
              </a:ext>
            </a:extLst>
          </p:cNvPr>
          <p:cNvSpPr>
            <a:spLocks noGrp="1"/>
          </p:cNvSpPr>
          <p:nvPr userDrawn="1">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AD85CA-8F1A-AF4D-ACEC-88969BD97D69}"/>
              </a:ext>
            </a:extLst>
          </p:cNvPr>
          <p:cNvSpPr>
            <a:spLocks noGrp="1"/>
          </p:cNvSpPr>
          <p:nvPr userDrawn="1">
            <p:ph type="sldNum" sz="quarter" idx="12"/>
          </p:nvPr>
        </p:nvSpPr>
        <p:spPr/>
        <p:txBody>
          <a:bodyPr/>
          <a:lstStyle>
            <a:lvl1pPr>
              <a:defRPr>
                <a:solidFill>
                  <a:schemeClr val="bg1"/>
                </a:solidFill>
              </a:defRPr>
            </a:lvl1pPr>
          </a:lstStyle>
          <a:p>
            <a:pPr algn="r"/>
            <a:fld id="{18D8F2FE-B97E-AE46-BF10-2685E11EC525}" type="slidenum">
              <a:rPr lang="en-US" smtClean="0"/>
              <a:pPr algn="r"/>
              <a:t>‹#›</a:t>
            </a:fld>
            <a:endParaRPr lang="en-US"/>
          </a:p>
        </p:txBody>
      </p:sp>
      <p:sp>
        <p:nvSpPr>
          <p:cNvPr id="24" name="Text Placeholder 8">
            <a:extLst>
              <a:ext uri="{FF2B5EF4-FFF2-40B4-BE49-F238E27FC236}">
                <a16:creationId xmlns:a16="http://schemas.microsoft.com/office/drawing/2014/main" id="{226A0E88-9C0E-4F49-AE48-776BF970A176}"/>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bg1"/>
                </a:solidFill>
                <a:latin typeface="Avenir Next LT Pro" panose="020B0504020202020204" pitchFamily="34" charset="77"/>
              </a:rPr>
              <a:t>NSF INTERNATIONAL </a:t>
            </a:r>
          </a:p>
        </p:txBody>
      </p:sp>
      <p:sp>
        <p:nvSpPr>
          <p:cNvPr id="11" name="Text Placeholder 33">
            <a:extLst>
              <a:ext uri="{FF2B5EF4-FFF2-40B4-BE49-F238E27FC236}">
                <a16:creationId xmlns:a16="http://schemas.microsoft.com/office/drawing/2014/main" id="{851EA2DB-FF34-0F46-A75E-DEC9C3A27F9F}"/>
              </a:ext>
            </a:extLst>
          </p:cNvPr>
          <p:cNvSpPr>
            <a:spLocks noGrp="1"/>
          </p:cNvSpPr>
          <p:nvPr>
            <p:ph type="body" sz="quarter" idx="16" hasCustomPrompt="1"/>
          </p:nvPr>
        </p:nvSpPr>
        <p:spPr>
          <a:xfrm>
            <a:off x="1769025" y="1067188"/>
            <a:ext cx="8710018" cy="2629860"/>
          </a:xfrm>
        </p:spPr>
        <p:txBody>
          <a:bodyPr anchor="b">
            <a:normAutofit/>
          </a:bodyPr>
          <a:lstStyle>
            <a:lvl1pPr marL="0" indent="0" algn="ctr">
              <a:buNone/>
              <a:defRPr sz="3200"/>
            </a:lvl1pPr>
          </a:lstStyle>
          <a:p>
            <a:pPr marL="0" indent="0" algn="ctr">
              <a:buNone/>
            </a:pPr>
            <a:r>
              <a:rPr lang="en-US" sz="3200">
                <a:solidFill>
                  <a:schemeClr val="tx1">
                    <a:lumMod val="65000"/>
                    <a:lumOff val="35000"/>
                  </a:schemeClr>
                </a:solidFill>
                <a:latin typeface="Avenir Next LT Pro Light" panose="020B0304020202020204" pitchFamily="34" charset="77"/>
              </a:rPr>
              <a:t>This is a </a:t>
            </a:r>
            <a:r>
              <a:rPr lang="en-US" sz="3200">
                <a:solidFill>
                  <a:schemeClr val="tx1">
                    <a:lumMod val="65000"/>
                    <a:lumOff val="35000"/>
                  </a:schemeClr>
                </a:solidFill>
                <a:latin typeface="Avenir Next LT Pro Light" panose="020B0304020202020204" pitchFamily="34" charset="77"/>
                <a:cs typeface="CircularXX Medium" panose="02010504010101010104" pitchFamily="2" charset="77"/>
              </a:rPr>
              <a:t>big statement slide</a:t>
            </a:r>
            <a:r>
              <a:rPr lang="en-US" sz="3200">
                <a:solidFill>
                  <a:schemeClr val="tx1">
                    <a:lumMod val="65000"/>
                    <a:lumOff val="35000"/>
                  </a:schemeClr>
                </a:solidFill>
                <a:latin typeface="Avenir Next LT Pro Light" panose="020B0304020202020204" pitchFamily="34" charset="77"/>
              </a:rPr>
              <a:t>. </a:t>
            </a:r>
            <a:br>
              <a:rPr lang="en-US" sz="3200">
                <a:solidFill>
                  <a:schemeClr val="tx1">
                    <a:lumMod val="65000"/>
                    <a:lumOff val="35000"/>
                  </a:schemeClr>
                </a:solidFill>
                <a:latin typeface="Avenir Next LT Pro Light" panose="020B0304020202020204" pitchFamily="34" charset="77"/>
              </a:rPr>
            </a:br>
            <a:r>
              <a:rPr lang="en-US" sz="3200">
                <a:solidFill>
                  <a:schemeClr val="tx1">
                    <a:lumMod val="65000"/>
                    <a:lumOff val="35000"/>
                  </a:schemeClr>
                </a:solidFill>
                <a:latin typeface="Avenir Next LT Pro Light" panose="020B0304020202020204" pitchFamily="34" charset="77"/>
              </a:rPr>
              <a:t>Use this space to write preferably</a:t>
            </a:r>
            <a:br>
              <a:rPr lang="en-US" sz="3200">
                <a:solidFill>
                  <a:schemeClr val="tx1">
                    <a:lumMod val="65000"/>
                    <a:lumOff val="35000"/>
                  </a:schemeClr>
                </a:solidFill>
                <a:latin typeface="Avenir Next LT Pro Light" panose="020B0304020202020204" pitchFamily="34" charset="77"/>
              </a:rPr>
            </a:br>
            <a:r>
              <a:rPr lang="en-US" sz="3200">
                <a:solidFill>
                  <a:schemeClr val="tx1">
                    <a:lumMod val="65000"/>
                    <a:lumOff val="35000"/>
                  </a:schemeClr>
                </a:solidFill>
                <a:latin typeface="Avenir Next LT Pro Light" panose="020B0304020202020204" pitchFamily="34" charset="77"/>
              </a:rPr>
              <a:t>no more than three lines.</a:t>
            </a:r>
          </a:p>
        </p:txBody>
      </p:sp>
      <p:cxnSp>
        <p:nvCxnSpPr>
          <p:cNvPr id="12" name="Straight Connector 11">
            <a:extLst>
              <a:ext uri="{FF2B5EF4-FFF2-40B4-BE49-F238E27FC236}">
                <a16:creationId xmlns:a16="http://schemas.microsoft.com/office/drawing/2014/main" id="{19DDA1BE-2613-1C45-BB51-3587304B9087}"/>
              </a:ext>
            </a:extLst>
          </p:cNvPr>
          <p:cNvCxnSpPr>
            <a:cxnSpLocks/>
          </p:cNvCxnSpPr>
          <p:nvPr userDrawn="1"/>
        </p:nvCxnSpPr>
        <p:spPr>
          <a:xfrm>
            <a:off x="4777533" y="4110405"/>
            <a:ext cx="2390374"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14ADBC36-7114-A540-A5C4-952C6EC7C724}"/>
              </a:ext>
            </a:extLst>
          </p:cNvPr>
          <p:cNvSpPr>
            <a:spLocks noGrp="1"/>
          </p:cNvSpPr>
          <p:nvPr>
            <p:ph type="body" sz="quarter" idx="17" hasCustomPrompt="1"/>
          </p:nvPr>
        </p:nvSpPr>
        <p:spPr>
          <a:xfrm>
            <a:off x="2219972" y="4424989"/>
            <a:ext cx="7756525" cy="1516455"/>
          </a:xfrm>
        </p:spPr>
        <p:txBody>
          <a:bodyPr anchor="t">
            <a:normAutofit/>
          </a:bodyPr>
          <a:lstStyle>
            <a:lvl1pPr algn="ctr">
              <a:defRPr sz="2400" b="1" i="0">
                <a:solidFill>
                  <a:schemeClr val="accent2"/>
                </a:solidFill>
                <a:latin typeface="Avenir Next LT Pro" panose="020B0504020202020204" pitchFamily="34" charset="77"/>
              </a:defRPr>
            </a:lvl1pPr>
          </a:lstStyle>
          <a:p>
            <a:pPr lvl="0"/>
            <a:r>
              <a:rPr lang="en-US"/>
              <a:t>ATTRIBUTION OR OTHER INFO</a:t>
            </a:r>
          </a:p>
        </p:txBody>
      </p:sp>
    </p:spTree>
    <p:extLst>
      <p:ext uri="{BB962C8B-B14F-4D97-AF65-F5344CB8AC3E}">
        <p14:creationId xmlns:p14="http://schemas.microsoft.com/office/powerpoint/2010/main" val="86524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E7D37AB-EEEF-CD42-BEED-F8862D8676CE}"/>
              </a:ext>
            </a:extLst>
          </p:cNvPr>
          <p:cNvSpPr/>
          <p:nvPr userDrawn="1"/>
        </p:nvSpPr>
        <p:spPr>
          <a:xfrm>
            <a:off x="-329184" y="-384048"/>
            <a:ext cx="12874752" cy="3813048"/>
          </a:xfrm>
          <a:prstGeom prst="rect">
            <a:avLst/>
          </a:prstGeom>
          <a:solidFill>
            <a:srgbClr val="A0C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526D8F-26B1-8D4F-8796-9C7F3B51479D}"/>
              </a:ext>
            </a:extLst>
          </p:cNvPr>
          <p:cNvSpPr/>
          <p:nvPr userDrawn="1"/>
        </p:nvSpPr>
        <p:spPr>
          <a:xfrm>
            <a:off x="-329184" y="3429000"/>
            <a:ext cx="12874752" cy="3813048"/>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ABE603D-2655-C04D-8E9E-5188FC80B27A}"/>
              </a:ext>
            </a:extLst>
          </p:cNvPr>
          <p:cNvSpPr/>
          <p:nvPr userDrawn="1"/>
        </p:nvSpPr>
        <p:spPr>
          <a:xfrm>
            <a:off x="1004092" y="-1824866"/>
            <a:ext cx="10180890" cy="101808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Background pattern&#10;&#10;Description automatically generated">
            <a:extLst>
              <a:ext uri="{FF2B5EF4-FFF2-40B4-BE49-F238E27FC236}">
                <a16:creationId xmlns:a16="http://schemas.microsoft.com/office/drawing/2014/main" id="{171AB656-3832-0343-BC27-832D90C08F01}"/>
              </a:ext>
            </a:extLst>
          </p:cNvPr>
          <p:cNvPicPr>
            <a:picLocks noChangeAspect="1"/>
          </p:cNvPicPr>
          <p:nvPr userDrawn="1"/>
        </p:nvPicPr>
        <p:blipFill>
          <a:blip r:embed="rId2" cstate="email">
            <a:alphaModFix amt="81000"/>
            <a:grayscl/>
            <a:extLst>
              <a:ext uri="{28A0092B-C50C-407E-A947-70E740481C1C}">
                <a14:useLocalDpi xmlns:a14="http://schemas.microsoft.com/office/drawing/2010/main"/>
              </a:ext>
            </a:extLst>
          </a:blip>
          <a:srcRect/>
          <a:stretch>
            <a:fillRect/>
          </a:stretch>
        </p:blipFill>
        <p:spPr>
          <a:xfrm rot="16200000" flipH="1" flipV="1">
            <a:off x="3787315" y="-1540268"/>
            <a:ext cx="4665818" cy="12898813"/>
          </a:xfrm>
          <a:custGeom>
            <a:avLst/>
            <a:gdLst>
              <a:gd name="connsiteX0" fmla="*/ 0 w 4665818"/>
              <a:gd name="connsiteY0" fmla="*/ 12898813 h 12898813"/>
              <a:gd name="connsiteX1" fmla="*/ 0 w 4665818"/>
              <a:gd name="connsiteY1" fmla="*/ 0 h 12898813"/>
              <a:gd name="connsiteX2" fmla="*/ 4665818 w 4665818"/>
              <a:gd name="connsiteY2" fmla="*/ 0 h 12898813"/>
              <a:gd name="connsiteX3" fmla="*/ 4665818 w 4665818"/>
              <a:gd name="connsiteY3" fmla="*/ 12898813 h 12898813"/>
            </a:gdLst>
            <a:ahLst/>
            <a:cxnLst>
              <a:cxn ang="0">
                <a:pos x="connsiteX0" y="connsiteY0"/>
              </a:cxn>
              <a:cxn ang="0">
                <a:pos x="connsiteX1" y="connsiteY1"/>
              </a:cxn>
              <a:cxn ang="0">
                <a:pos x="connsiteX2" y="connsiteY2"/>
              </a:cxn>
              <a:cxn ang="0">
                <a:pos x="connsiteX3" y="connsiteY3"/>
              </a:cxn>
            </a:cxnLst>
            <a:rect l="l" t="t" r="r" b="b"/>
            <a:pathLst>
              <a:path w="4665818" h="12898813">
                <a:moveTo>
                  <a:pt x="0" y="12898813"/>
                </a:moveTo>
                <a:lnTo>
                  <a:pt x="0" y="0"/>
                </a:lnTo>
                <a:lnTo>
                  <a:pt x="4665818" y="0"/>
                </a:lnTo>
                <a:lnTo>
                  <a:pt x="4665818" y="12898813"/>
                </a:lnTo>
                <a:close/>
              </a:path>
            </a:pathLst>
          </a:custGeom>
        </p:spPr>
      </p:pic>
      <p:pic>
        <p:nvPicPr>
          <p:cNvPr id="19" name="Picture 4">
            <a:extLst>
              <a:ext uri="{FF2B5EF4-FFF2-40B4-BE49-F238E27FC236}">
                <a16:creationId xmlns:a16="http://schemas.microsoft.com/office/drawing/2014/main" id="{D3A99728-6D87-594B-9C59-8A33A43DD3F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272700" y="115384"/>
            <a:ext cx="745464" cy="744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4E444CDC-5D96-324F-9ED5-3A46DA568E64}"/>
              </a:ext>
            </a:extLst>
          </p:cNvPr>
          <p:cNvCxnSpPr>
            <a:cxnSpLocks/>
          </p:cNvCxnSpPr>
          <p:nvPr/>
        </p:nvCxnSpPr>
        <p:spPr>
          <a:xfrm>
            <a:off x="4777533" y="4110405"/>
            <a:ext cx="2390374"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D5CAEE2D-91BF-5148-8C48-F9A1691149D4}"/>
              </a:ext>
            </a:extLst>
          </p:cNvPr>
          <p:cNvSpPr>
            <a:spLocks noGrp="1"/>
          </p:cNvSpPr>
          <p:nvPr userDrawn="1">
            <p:ph type="dt" sz="half" idx="10"/>
          </p:nvPr>
        </p:nvSpPr>
        <p:spPr/>
        <p:txBody>
          <a:bodyPr/>
          <a:lstStyle/>
          <a:p>
            <a:endParaRPr lang="en-US"/>
          </a:p>
        </p:txBody>
      </p:sp>
      <p:sp>
        <p:nvSpPr>
          <p:cNvPr id="4" name="Footer Placeholder 3">
            <a:extLst>
              <a:ext uri="{FF2B5EF4-FFF2-40B4-BE49-F238E27FC236}">
                <a16:creationId xmlns:a16="http://schemas.microsoft.com/office/drawing/2014/main" id="{8E48EF4D-7EC4-5143-BEC5-3CEB05CF288B}"/>
              </a:ext>
            </a:extLst>
          </p:cNvPr>
          <p:cNvSpPr>
            <a:spLocks noGrp="1"/>
          </p:cNvSpPr>
          <p:nvPr userDrawn="1">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AD85CA-8F1A-AF4D-ACEC-88969BD97D69}"/>
              </a:ext>
            </a:extLst>
          </p:cNvPr>
          <p:cNvSpPr>
            <a:spLocks noGrp="1"/>
          </p:cNvSpPr>
          <p:nvPr userDrawn="1">
            <p:ph type="sldNum" sz="quarter" idx="12"/>
          </p:nvPr>
        </p:nvSpPr>
        <p:spPr/>
        <p:txBody>
          <a:bodyPr/>
          <a:lstStyle>
            <a:lvl1pPr>
              <a:defRPr>
                <a:solidFill>
                  <a:schemeClr val="bg1"/>
                </a:solidFill>
              </a:defRPr>
            </a:lvl1pPr>
          </a:lstStyle>
          <a:p>
            <a:pPr algn="r"/>
            <a:fld id="{18D8F2FE-B97E-AE46-BF10-2685E11EC525}" type="slidenum">
              <a:rPr lang="en-US" smtClean="0"/>
              <a:pPr algn="r"/>
              <a:t>‹#›</a:t>
            </a:fld>
            <a:endParaRPr lang="en-US"/>
          </a:p>
        </p:txBody>
      </p:sp>
      <p:sp>
        <p:nvSpPr>
          <p:cNvPr id="24" name="Text Placeholder 8">
            <a:extLst>
              <a:ext uri="{FF2B5EF4-FFF2-40B4-BE49-F238E27FC236}">
                <a16:creationId xmlns:a16="http://schemas.microsoft.com/office/drawing/2014/main" id="{226A0E88-9C0E-4F49-AE48-776BF970A176}"/>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bg1"/>
                </a:solidFill>
                <a:latin typeface="Avenir Next LT Pro" panose="020B0504020202020204" pitchFamily="34" charset="77"/>
              </a:rPr>
              <a:t>NSF</a:t>
            </a:r>
            <a:r>
              <a:rPr lang="en-US" sz="1000" b="1">
                <a:solidFill>
                  <a:schemeClr val="tx1">
                    <a:lumMod val="65000"/>
                    <a:lumOff val="35000"/>
                  </a:schemeClr>
                </a:solidFill>
                <a:latin typeface="Avenir Next LT Pro" panose="020B0504020202020204" pitchFamily="34" charset="77"/>
              </a:rPr>
              <a:t> </a:t>
            </a:r>
            <a:r>
              <a:rPr lang="en-US" sz="1000" b="1">
                <a:solidFill>
                  <a:schemeClr val="bg1"/>
                </a:solidFill>
                <a:latin typeface="Avenir Next LT Pro" panose="020B0504020202020204" pitchFamily="34" charset="77"/>
              </a:rPr>
              <a:t>INTERNATIONAL</a:t>
            </a:r>
            <a:r>
              <a:rPr lang="en-US" sz="1000" b="1">
                <a:solidFill>
                  <a:schemeClr val="tx1">
                    <a:lumMod val="65000"/>
                    <a:lumOff val="35000"/>
                  </a:schemeClr>
                </a:solidFill>
                <a:latin typeface="Avenir Next LT Pro" panose="020B0504020202020204" pitchFamily="34" charset="77"/>
              </a:rPr>
              <a:t> </a:t>
            </a:r>
          </a:p>
        </p:txBody>
      </p:sp>
      <p:sp>
        <p:nvSpPr>
          <p:cNvPr id="14" name="Text Placeholder 33">
            <a:extLst>
              <a:ext uri="{FF2B5EF4-FFF2-40B4-BE49-F238E27FC236}">
                <a16:creationId xmlns:a16="http://schemas.microsoft.com/office/drawing/2014/main" id="{6305BCBE-FD53-4939-9FAF-B1CC12992481}"/>
              </a:ext>
            </a:extLst>
          </p:cNvPr>
          <p:cNvSpPr>
            <a:spLocks noGrp="1"/>
          </p:cNvSpPr>
          <p:nvPr>
            <p:ph type="body" sz="quarter" idx="16" hasCustomPrompt="1"/>
          </p:nvPr>
        </p:nvSpPr>
        <p:spPr>
          <a:xfrm>
            <a:off x="1769025" y="1067188"/>
            <a:ext cx="8710018" cy="2629860"/>
          </a:xfrm>
        </p:spPr>
        <p:txBody>
          <a:bodyPr anchor="b">
            <a:normAutofit/>
          </a:bodyPr>
          <a:lstStyle>
            <a:lvl1pPr marL="0" indent="0" algn="ctr">
              <a:buNone/>
              <a:defRPr sz="3200"/>
            </a:lvl1pPr>
          </a:lstStyle>
          <a:p>
            <a:pPr marL="0" indent="0" algn="ctr">
              <a:buNone/>
            </a:pPr>
            <a:r>
              <a:rPr lang="en-US" sz="3200">
                <a:solidFill>
                  <a:schemeClr val="tx1">
                    <a:lumMod val="65000"/>
                    <a:lumOff val="35000"/>
                  </a:schemeClr>
                </a:solidFill>
                <a:latin typeface="Avenir Next LT Pro Light" panose="020B0304020202020204" pitchFamily="34" charset="77"/>
              </a:rPr>
              <a:t>This is a </a:t>
            </a:r>
            <a:r>
              <a:rPr lang="en-US" sz="3200">
                <a:solidFill>
                  <a:schemeClr val="tx1">
                    <a:lumMod val="65000"/>
                    <a:lumOff val="35000"/>
                  </a:schemeClr>
                </a:solidFill>
                <a:latin typeface="Avenir Next LT Pro Light" panose="020B0304020202020204" pitchFamily="34" charset="77"/>
                <a:cs typeface="CircularXX Medium" panose="02010504010101010104" pitchFamily="2" charset="77"/>
              </a:rPr>
              <a:t>big statement slide</a:t>
            </a:r>
            <a:r>
              <a:rPr lang="en-US" sz="3200">
                <a:solidFill>
                  <a:schemeClr val="tx1">
                    <a:lumMod val="65000"/>
                    <a:lumOff val="35000"/>
                  </a:schemeClr>
                </a:solidFill>
                <a:latin typeface="Avenir Next LT Pro Light" panose="020B0304020202020204" pitchFamily="34" charset="77"/>
              </a:rPr>
              <a:t>.</a:t>
            </a:r>
            <a:br>
              <a:rPr lang="en-US" sz="3200">
                <a:solidFill>
                  <a:schemeClr val="tx1">
                    <a:lumMod val="65000"/>
                    <a:lumOff val="35000"/>
                  </a:schemeClr>
                </a:solidFill>
                <a:latin typeface="Avenir Next LT Pro Light" panose="020B0304020202020204" pitchFamily="34" charset="77"/>
              </a:rPr>
            </a:br>
            <a:r>
              <a:rPr lang="en-US" sz="3200">
                <a:solidFill>
                  <a:schemeClr val="tx1">
                    <a:lumMod val="65000"/>
                    <a:lumOff val="35000"/>
                  </a:schemeClr>
                </a:solidFill>
                <a:latin typeface="Avenir Next LT Pro Light" panose="020B0304020202020204" pitchFamily="34" charset="77"/>
              </a:rPr>
              <a:t>Use this space to write preferably</a:t>
            </a:r>
            <a:br>
              <a:rPr lang="en-US" sz="3200">
                <a:solidFill>
                  <a:schemeClr val="tx1">
                    <a:lumMod val="65000"/>
                    <a:lumOff val="35000"/>
                  </a:schemeClr>
                </a:solidFill>
                <a:latin typeface="Avenir Next LT Pro Light" panose="020B0304020202020204" pitchFamily="34" charset="77"/>
              </a:rPr>
            </a:br>
            <a:r>
              <a:rPr lang="en-US" sz="3200">
                <a:solidFill>
                  <a:schemeClr val="tx1">
                    <a:lumMod val="65000"/>
                    <a:lumOff val="35000"/>
                  </a:schemeClr>
                </a:solidFill>
                <a:latin typeface="Avenir Next LT Pro Light" panose="020B0304020202020204" pitchFamily="34" charset="77"/>
              </a:rPr>
              <a:t>no more than three lines.</a:t>
            </a:r>
          </a:p>
        </p:txBody>
      </p:sp>
      <p:sp>
        <p:nvSpPr>
          <p:cNvPr id="18" name="Text Placeholder 5">
            <a:extLst>
              <a:ext uri="{FF2B5EF4-FFF2-40B4-BE49-F238E27FC236}">
                <a16:creationId xmlns:a16="http://schemas.microsoft.com/office/drawing/2014/main" id="{60E1F7D4-F3BD-41F5-A59A-EFB7891A0556}"/>
              </a:ext>
            </a:extLst>
          </p:cNvPr>
          <p:cNvSpPr>
            <a:spLocks noGrp="1"/>
          </p:cNvSpPr>
          <p:nvPr>
            <p:ph type="body" sz="quarter" idx="17" hasCustomPrompt="1"/>
          </p:nvPr>
        </p:nvSpPr>
        <p:spPr>
          <a:xfrm>
            <a:off x="2219972" y="4424989"/>
            <a:ext cx="7756525" cy="1516455"/>
          </a:xfrm>
        </p:spPr>
        <p:txBody>
          <a:bodyPr anchor="t">
            <a:normAutofit/>
          </a:bodyPr>
          <a:lstStyle>
            <a:lvl1pPr algn="ctr">
              <a:defRPr sz="2400" b="1" i="0">
                <a:solidFill>
                  <a:schemeClr val="accent3"/>
                </a:solidFill>
                <a:latin typeface="Avenir Next LT Pro" panose="020B0504020202020204" pitchFamily="34" charset="77"/>
              </a:defRPr>
            </a:lvl1pPr>
          </a:lstStyle>
          <a:p>
            <a:pPr lvl="0"/>
            <a:r>
              <a:rPr lang="en-US"/>
              <a:t>ATTRIBUTION OR OTHER INFO</a:t>
            </a:r>
          </a:p>
        </p:txBody>
      </p:sp>
    </p:spTree>
    <p:extLst>
      <p:ext uri="{BB962C8B-B14F-4D97-AF65-F5344CB8AC3E}">
        <p14:creationId xmlns:p14="http://schemas.microsoft.com/office/powerpoint/2010/main" val="15357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780366AB-C37B-7B46-BF5C-B8E724B3BCE6}"/>
              </a:ext>
            </a:extLst>
          </p:cNvPr>
          <p:cNvPicPr>
            <a:picLocks noChangeAspect="1"/>
          </p:cNvPicPr>
          <p:nvPr userDrawn="1"/>
        </p:nvPicPr>
        <p:blipFill>
          <a:blip r:embed="rId2" cstate="email">
            <a:alphaModFix amt="81000"/>
            <a:grayscl/>
            <a:extLst>
              <a:ext uri="{28A0092B-C50C-407E-A947-70E740481C1C}">
                <a14:useLocalDpi xmlns:a14="http://schemas.microsoft.com/office/drawing/2010/main"/>
              </a:ext>
            </a:extLst>
          </a:blip>
          <a:srcRect/>
          <a:stretch>
            <a:fillRect/>
          </a:stretch>
        </p:blipFill>
        <p:spPr>
          <a:xfrm rot="5400000" flipH="1" flipV="1">
            <a:off x="3193458" y="-3193458"/>
            <a:ext cx="5805084" cy="12192000"/>
          </a:xfrm>
          <a:custGeom>
            <a:avLst/>
            <a:gdLst>
              <a:gd name="connsiteX0" fmla="*/ 0 w 5805084"/>
              <a:gd name="connsiteY0" fmla="*/ 0 h 12192000"/>
              <a:gd name="connsiteX1" fmla="*/ 0 w 5805084"/>
              <a:gd name="connsiteY1" fmla="*/ 12192000 h 12192000"/>
              <a:gd name="connsiteX2" fmla="*/ 5805084 w 5805084"/>
              <a:gd name="connsiteY2" fmla="*/ 12192000 h 12192000"/>
              <a:gd name="connsiteX3" fmla="*/ 5805084 w 5805084"/>
              <a:gd name="connsiteY3" fmla="*/ 0 h 12192000"/>
            </a:gdLst>
            <a:ahLst/>
            <a:cxnLst>
              <a:cxn ang="0">
                <a:pos x="connsiteX0" y="connsiteY0"/>
              </a:cxn>
              <a:cxn ang="0">
                <a:pos x="connsiteX1" y="connsiteY1"/>
              </a:cxn>
              <a:cxn ang="0">
                <a:pos x="connsiteX2" y="connsiteY2"/>
              </a:cxn>
              <a:cxn ang="0">
                <a:pos x="connsiteX3" y="connsiteY3"/>
              </a:cxn>
            </a:cxnLst>
            <a:rect l="l" t="t" r="r" b="b"/>
            <a:pathLst>
              <a:path w="5805084" h="12192000">
                <a:moveTo>
                  <a:pt x="0" y="0"/>
                </a:moveTo>
                <a:lnTo>
                  <a:pt x="0" y="12192000"/>
                </a:lnTo>
                <a:lnTo>
                  <a:pt x="5805084" y="12192000"/>
                </a:lnTo>
                <a:lnTo>
                  <a:pt x="5805084" y="0"/>
                </a:lnTo>
                <a:close/>
              </a:path>
            </a:pathLst>
          </a:custGeom>
        </p:spPr>
      </p:pic>
      <p:sp>
        <p:nvSpPr>
          <p:cNvPr id="3" name="Date Placeholder 2">
            <a:extLst>
              <a:ext uri="{FF2B5EF4-FFF2-40B4-BE49-F238E27FC236}">
                <a16:creationId xmlns:a16="http://schemas.microsoft.com/office/drawing/2014/main" id="{6CC5BFDD-49DD-A746-A1E0-1D6ADF93ACD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39884CA-E4DB-064A-AA00-0F67E1B84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43873F-C574-B640-96F5-8E8B5A9DC922}"/>
              </a:ext>
            </a:extLst>
          </p:cNvPr>
          <p:cNvSpPr>
            <a:spLocks noGrp="1"/>
          </p:cNvSpPr>
          <p:nvPr>
            <p:ph type="sldNum" sz="quarter" idx="12"/>
          </p:nvPr>
        </p:nvSpPr>
        <p:spPr/>
        <p:txBody>
          <a:bodyPr/>
          <a:lstStyle/>
          <a:p>
            <a:pPr algn="r"/>
            <a:fld id="{18D8F2FE-B97E-AE46-BF10-2685E11EC525}" type="slidenum">
              <a:rPr lang="en-US" smtClean="0"/>
              <a:pPr algn="r"/>
              <a:t>‹#›</a:t>
            </a:fld>
            <a:endParaRPr lang="en-US"/>
          </a:p>
        </p:txBody>
      </p:sp>
      <p:sp>
        <p:nvSpPr>
          <p:cNvPr id="13" name="Text Placeholder 8">
            <a:extLst>
              <a:ext uri="{FF2B5EF4-FFF2-40B4-BE49-F238E27FC236}">
                <a16:creationId xmlns:a16="http://schemas.microsoft.com/office/drawing/2014/main" id="{76E49DCA-6DAA-4B40-A4E4-C81846DE9A2B}"/>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
        <p:nvSpPr>
          <p:cNvPr id="14" name="Title 1">
            <a:extLst>
              <a:ext uri="{FF2B5EF4-FFF2-40B4-BE49-F238E27FC236}">
                <a16:creationId xmlns:a16="http://schemas.microsoft.com/office/drawing/2014/main" id="{3826E2EF-49B7-2643-94D7-5BDA69FE3ECC}"/>
              </a:ext>
            </a:extLst>
          </p:cNvPr>
          <p:cNvSpPr>
            <a:spLocks noGrp="1"/>
          </p:cNvSpPr>
          <p:nvPr>
            <p:ph type="title" hasCustomPrompt="1"/>
          </p:nvPr>
        </p:nvSpPr>
        <p:spPr>
          <a:xfrm>
            <a:off x="381000" y="342899"/>
            <a:ext cx="5085080" cy="788655"/>
          </a:xfrm>
        </p:spPr>
        <p:txBody>
          <a:bodyPr anchor="t">
            <a:noAutofit/>
          </a:bodyPr>
          <a:lstStyle>
            <a:lvl1pPr>
              <a:defRPr sz="4400"/>
            </a:lvl1pPr>
          </a:lstStyle>
          <a:p>
            <a:r>
              <a:rPr lang="en-US"/>
              <a:t>CLICK TO EDIT</a:t>
            </a:r>
          </a:p>
        </p:txBody>
      </p:sp>
      <p:sp>
        <p:nvSpPr>
          <p:cNvPr id="8" name="Oval 28">
            <a:extLst>
              <a:ext uri="{FF2B5EF4-FFF2-40B4-BE49-F238E27FC236}">
                <a16:creationId xmlns:a16="http://schemas.microsoft.com/office/drawing/2014/main" id="{19F1378E-AC9F-3B47-A0C5-F17BD5BC0577}"/>
              </a:ext>
            </a:extLst>
          </p:cNvPr>
          <p:cNvSpPr/>
          <p:nvPr userDrawn="1"/>
        </p:nvSpPr>
        <p:spPr>
          <a:xfrm rot="700110">
            <a:off x="6936837" y="-4801142"/>
            <a:ext cx="8736615" cy="7675204"/>
          </a:xfrm>
          <a:custGeom>
            <a:avLst/>
            <a:gdLst>
              <a:gd name="connsiteX0" fmla="*/ 0 w 16880439"/>
              <a:gd name="connsiteY0" fmla="*/ 8440220 h 16880439"/>
              <a:gd name="connsiteX1" fmla="*/ 8440220 w 16880439"/>
              <a:gd name="connsiteY1" fmla="*/ 0 h 16880439"/>
              <a:gd name="connsiteX2" fmla="*/ 16880440 w 16880439"/>
              <a:gd name="connsiteY2" fmla="*/ 8440220 h 16880439"/>
              <a:gd name="connsiteX3" fmla="*/ 8440220 w 16880439"/>
              <a:gd name="connsiteY3" fmla="*/ 16880440 h 16880439"/>
              <a:gd name="connsiteX4" fmla="*/ 0 w 16880439"/>
              <a:gd name="connsiteY4" fmla="*/ 8440220 h 16880439"/>
              <a:gd name="connsiteX0" fmla="*/ 0 w 17953866"/>
              <a:gd name="connsiteY0" fmla="*/ 8798714 h 16881879"/>
              <a:gd name="connsiteX1" fmla="*/ 9513646 w 17953866"/>
              <a:gd name="connsiteY1" fmla="*/ 685 h 16881879"/>
              <a:gd name="connsiteX2" fmla="*/ 17953866 w 17953866"/>
              <a:gd name="connsiteY2" fmla="*/ 8440905 h 16881879"/>
              <a:gd name="connsiteX3" fmla="*/ 9513646 w 17953866"/>
              <a:gd name="connsiteY3" fmla="*/ 16881125 h 16881879"/>
              <a:gd name="connsiteX4" fmla="*/ 0 w 17953866"/>
              <a:gd name="connsiteY4" fmla="*/ 8798714 h 16881879"/>
              <a:gd name="connsiteX0" fmla="*/ 2789 w 17956655"/>
              <a:gd name="connsiteY0" fmla="*/ 8798714 h 16881991"/>
              <a:gd name="connsiteX1" fmla="*/ 9516435 w 17956655"/>
              <a:gd name="connsiteY1" fmla="*/ 685 h 16881991"/>
              <a:gd name="connsiteX2" fmla="*/ 17956655 w 17956655"/>
              <a:gd name="connsiteY2" fmla="*/ 8440905 h 16881991"/>
              <a:gd name="connsiteX3" fmla="*/ 9516435 w 17956655"/>
              <a:gd name="connsiteY3" fmla="*/ 16881125 h 16881991"/>
              <a:gd name="connsiteX4" fmla="*/ 2789 w 17956655"/>
              <a:gd name="connsiteY4" fmla="*/ 8798714 h 16881991"/>
              <a:gd name="connsiteX0" fmla="*/ 2906 w 19606668"/>
              <a:gd name="connsiteY0" fmla="*/ 8817899 h 16917280"/>
              <a:gd name="connsiteX1" fmla="*/ 9516552 w 19606668"/>
              <a:gd name="connsiteY1" fmla="*/ 19870 h 16917280"/>
              <a:gd name="connsiteX2" fmla="*/ 19606668 w 19606668"/>
              <a:gd name="connsiteY2" fmla="*/ 7128246 h 16917280"/>
              <a:gd name="connsiteX3" fmla="*/ 9516552 w 19606668"/>
              <a:gd name="connsiteY3" fmla="*/ 16900310 h 16917280"/>
              <a:gd name="connsiteX4" fmla="*/ 2906 w 19606668"/>
              <a:gd name="connsiteY4" fmla="*/ 8817899 h 16917280"/>
              <a:gd name="connsiteX0" fmla="*/ 12387 w 19616149"/>
              <a:gd name="connsiteY0" fmla="*/ 8541577 h 16634228"/>
              <a:gd name="connsiteX1" fmla="*/ 7796625 w 19616149"/>
              <a:gd name="connsiteY1" fmla="*/ 21844 h 16634228"/>
              <a:gd name="connsiteX2" fmla="*/ 19616149 w 19616149"/>
              <a:gd name="connsiteY2" fmla="*/ 6851924 h 16634228"/>
              <a:gd name="connsiteX3" fmla="*/ 9526033 w 19616149"/>
              <a:gd name="connsiteY3" fmla="*/ 16623988 h 16634228"/>
              <a:gd name="connsiteX4" fmla="*/ 12387 w 19616149"/>
              <a:gd name="connsiteY4" fmla="*/ 8541577 h 16634228"/>
              <a:gd name="connsiteX0" fmla="*/ 16630 w 19620392"/>
              <a:gd name="connsiteY0" fmla="*/ 8663440 h 16756091"/>
              <a:gd name="connsiteX1" fmla="*/ 7800868 w 19620392"/>
              <a:gd name="connsiteY1" fmla="*/ 143707 h 16756091"/>
              <a:gd name="connsiteX2" fmla="*/ 19620392 w 19620392"/>
              <a:gd name="connsiteY2" fmla="*/ 6973787 h 16756091"/>
              <a:gd name="connsiteX3" fmla="*/ 9530276 w 19620392"/>
              <a:gd name="connsiteY3" fmla="*/ 16745851 h 16756091"/>
              <a:gd name="connsiteX4" fmla="*/ 16630 w 19620392"/>
              <a:gd name="connsiteY4" fmla="*/ 8663440 h 16756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392" h="16756091">
                <a:moveTo>
                  <a:pt x="16630" y="8663440"/>
                </a:moveTo>
                <a:cubicBezTo>
                  <a:pt x="-271605" y="5896416"/>
                  <a:pt x="3221609" y="-1085432"/>
                  <a:pt x="7800868" y="143707"/>
                </a:cubicBezTo>
                <a:cubicBezTo>
                  <a:pt x="12380127" y="1372846"/>
                  <a:pt x="19620392" y="2312382"/>
                  <a:pt x="19620392" y="6973787"/>
                </a:cubicBezTo>
                <a:cubicBezTo>
                  <a:pt x="19620392" y="11635192"/>
                  <a:pt x="12797570" y="16464242"/>
                  <a:pt x="9530276" y="16745851"/>
                </a:cubicBezTo>
                <a:cubicBezTo>
                  <a:pt x="6262982" y="17027460"/>
                  <a:pt x="304865" y="11430464"/>
                  <a:pt x="16630" y="866344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A836B3A5-3A68-8F47-8895-8F1C6DCE425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67718" y="244699"/>
            <a:ext cx="1773710" cy="1773710"/>
          </a:xfrm>
          <a:prstGeom prst="rect">
            <a:avLst/>
          </a:prstGeom>
        </p:spPr>
      </p:pic>
      <p:sp>
        <p:nvSpPr>
          <p:cNvPr id="16" name="Content Placeholder 10">
            <a:extLst>
              <a:ext uri="{FF2B5EF4-FFF2-40B4-BE49-F238E27FC236}">
                <a16:creationId xmlns:a16="http://schemas.microsoft.com/office/drawing/2014/main" id="{BB922DE2-A3F1-C64F-A5C6-0F2F9C0311D3}"/>
              </a:ext>
            </a:extLst>
          </p:cNvPr>
          <p:cNvSpPr>
            <a:spLocks noGrp="1"/>
          </p:cNvSpPr>
          <p:nvPr>
            <p:ph sz="quarter" idx="15"/>
          </p:nvPr>
        </p:nvSpPr>
        <p:spPr>
          <a:xfrm>
            <a:off x="381000" y="1465263"/>
            <a:ext cx="7700319" cy="4836887"/>
          </a:xfrm>
        </p:spPr>
        <p:txBody>
          <a:bodyPr>
            <a:noAutofit/>
          </a:bodyPr>
          <a:lstStyle/>
          <a:p>
            <a:pPr lvl="0"/>
            <a:r>
              <a:rPr lang="en-US"/>
              <a:t>Click to edit Master text styles</a:t>
            </a:r>
          </a:p>
        </p:txBody>
      </p:sp>
    </p:spTree>
    <p:extLst>
      <p:ext uri="{BB962C8B-B14F-4D97-AF65-F5344CB8AC3E}">
        <p14:creationId xmlns:p14="http://schemas.microsoft.com/office/powerpoint/2010/main" val="123914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780366AB-C37B-7B46-BF5C-B8E724B3BCE6}"/>
              </a:ext>
            </a:extLst>
          </p:cNvPr>
          <p:cNvPicPr>
            <a:picLocks noChangeAspect="1"/>
          </p:cNvPicPr>
          <p:nvPr userDrawn="1"/>
        </p:nvPicPr>
        <p:blipFill>
          <a:blip r:embed="rId2" cstate="email">
            <a:alphaModFix amt="81000"/>
            <a:grayscl/>
            <a:extLst>
              <a:ext uri="{28A0092B-C50C-407E-A947-70E740481C1C}">
                <a14:useLocalDpi xmlns:a14="http://schemas.microsoft.com/office/drawing/2010/main"/>
              </a:ext>
            </a:extLst>
          </a:blip>
          <a:srcRect/>
          <a:stretch>
            <a:fillRect/>
          </a:stretch>
        </p:blipFill>
        <p:spPr>
          <a:xfrm rot="5400000" flipH="1" flipV="1">
            <a:off x="3193458" y="-3193458"/>
            <a:ext cx="5805084" cy="12192000"/>
          </a:xfrm>
          <a:custGeom>
            <a:avLst/>
            <a:gdLst>
              <a:gd name="connsiteX0" fmla="*/ 0 w 5805084"/>
              <a:gd name="connsiteY0" fmla="*/ 0 h 12192000"/>
              <a:gd name="connsiteX1" fmla="*/ 0 w 5805084"/>
              <a:gd name="connsiteY1" fmla="*/ 12192000 h 12192000"/>
              <a:gd name="connsiteX2" fmla="*/ 5805084 w 5805084"/>
              <a:gd name="connsiteY2" fmla="*/ 12192000 h 12192000"/>
              <a:gd name="connsiteX3" fmla="*/ 5805084 w 5805084"/>
              <a:gd name="connsiteY3" fmla="*/ 0 h 12192000"/>
            </a:gdLst>
            <a:ahLst/>
            <a:cxnLst>
              <a:cxn ang="0">
                <a:pos x="connsiteX0" y="connsiteY0"/>
              </a:cxn>
              <a:cxn ang="0">
                <a:pos x="connsiteX1" y="connsiteY1"/>
              </a:cxn>
              <a:cxn ang="0">
                <a:pos x="connsiteX2" y="connsiteY2"/>
              </a:cxn>
              <a:cxn ang="0">
                <a:pos x="connsiteX3" y="connsiteY3"/>
              </a:cxn>
            </a:cxnLst>
            <a:rect l="l" t="t" r="r" b="b"/>
            <a:pathLst>
              <a:path w="5805084" h="12192000">
                <a:moveTo>
                  <a:pt x="0" y="0"/>
                </a:moveTo>
                <a:lnTo>
                  <a:pt x="0" y="12192000"/>
                </a:lnTo>
                <a:lnTo>
                  <a:pt x="5805084" y="12192000"/>
                </a:lnTo>
                <a:lnTo>
                  <a:pt x="5805084" y="0"/>
                </a:lnTo>
                <a:close/>
              </a:path>
            </a:pathLst>
          </a:custGeom>
        </p:spPr>
      </p:pic>
      <p:sp>
        <p:nvSpPr>
          <p:cNvPr id="3" name="Date Placeholder 2">
            <a:extLst>
              <a:ext uri="{FF2B5EF4-FFF2-40B4-BE49-F238E27FC236}">
                <a16:creationId xmlns:a16="http://schemas.microsoft.com/office/drawing/2014/main" id="{6CC5BFDD-49DD-A746-A1E0-1D6ADF93ACD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39884CA-E4DB-064A-AA00-0F67E1B84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43873F-C574-B640-96F5-8E8B5A9DC922}"/>
              </a:ext>
            </a:extLst>
          </p:cNvPr>
          <p:cNvSpPr>
            <a:spLocks noGrp="1"/>
          </p:cNvSpPr>
          <p:nvPr>
            <p:ph type="sldNum" sz="quarter" idx="12"/>
          </p:nvPr>
        </p:nvSpPr>
        <p:spPr/>
        <p:txBody>
          <a:bodyPr/>
          <a:lstStyle>
            <a:lvl1pPr>
              <a:defRPr>
                <a:solidFill>
                  <a:schemeClr val="accent1"/>
                </a:solidFill>
              </a:defRPr>
            </a:lvl1pPr>
          </a:lstStyle>
          <a:p>
            <a:pPr algn="r"/>
            <a:fld id="{18D8F2FE-B97E-AE46-BF10-2685E11EC525}" type="slidenum">
              <a:rPr lang="en-US" smtClean="0"/>
              <a:pPr algn="r"/>
              <a:t>‹#›</a:t>
            </a:fld>
            <a:endParaRPr lang="en-US"/>
          </a:p>
        </p:txBody>
      </p:sp>
      <p:sp>
        <p:nvSpPr>
          <p:cNvPr id="13" name="Text Placeholder 8">
            <a:extLst>
              <a:ext uri="{FF2B5EF4-FFF2-40B4-BE49-F238E27FC236}">
                <a16:creationId xmlns:a16="http://schemas.microsoft.com/office/drawing/2014/main" id="{76E49DCA-6DAA-4B40-A4E4-C81846DE9A2B}"/>
              </a:ext>
            </a:extLst>
          </p:cNvPr>
          <p:cNvSpPr txBox="1">
            <a:spLocks/>
          </p:cNvSpPr>
          <p:nvPr userDrawn="1"/>
        </p:nvSpPr>
        <p:spPr>
          <a:xfrm>
            <a:off x="609601" y="6400718"/>
            <a:ext cx="2438952" cy="3820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000" b="1">
                <a:solidFill>
                  <a:schemeClr val="tx1">
                    <a:lumMod val="65000"/>
                    <a:lumOff val="35000"/>
                  </a:schemeClr>
                </a:solidFill>
                <a:latin typeface="Avenir Next LT Pro" panose="020B0504020202020204" pitchFamily="34" charset="77"/>
              </a:rPr>
              <a:t>NSF INTERNATIONAL </a:t>
            </a:r>
          </a:p>
        </p:txBody>
      </p:sp>
      <p:sp>
        <p:nvSpPr>
          <p:cNvPr id="14" name="Title 1">
            <a:extLst>
              <a:ext uri="{FF2B5EF4-FFF2-40B4-BE49-F238E27FC236}">
                <a16:creationId xmlns:a16="http://schemas.microsoft.com/office/drawing/2014/main" id="{3826E2EF-49B7-2643-94D7-5BDA69FE3ECC}"/>
              </a:ext>
            </a:extLst>
          </p:cNvPr>
          <p:cNvSpPr>
            <a:spLocks noGrp="1"/>
          </p:cNvSpPr>
          <p:nvPr>
            <p:ph type="title" hasCustomPrompt="1"/>
          </p:nvPr>
        </p:nvSpPr>
        <p:spPr>
          <a:xfrm>
            <a:off x="381000" y="342899"/>
            <a:ext cx="5085080" cy="788655"/>
          </a:xfrm>
        </p:spPr>
        <p:txBody>
          <a:bodyPr anchor="t">
            <a:noAutofit/>
          </a:bodyPr>
          <a:lstStyle>
            <a:lvl1pPr>
              <a:defRPr sz="4400">
                <a:solidFill>
                  <a:schemeClr val="accent3"/>
                </a:solidFill>
              </a:defRPr>
            </a:lvl1pPr>
          </a:lstStyle>
          <a:p>
            <a:r>
              <a:rPr lang="en-US"/>
              <a:t>CLICK TO EDIT</a:t>
            </a:r>
          </a:p>
        </p:txBody>
      </p:sp>
      <p:sp>
        <p:nvSpPr>
          <p:cNvPr id="8" name="Oval 28">
            <a:extLst>
              <a:ext uri="{FF2B5EF4-FFF2-40B4-BE49-F238E27FC236}">
                <a16:creationId xmlns:a16="http://schemas.microsoft.com/office/drawing/2014/main" id="{19F1378E-AC9F-3B47-A0C5-F17BD5BC0577}"/>
              </a:ext>
            </a:extLst>
          </p:cNvPr>
          <p:cNvSpPr/>
          <p:nvPr userDrawn="1"/>
        </p:nvSpPr>
        <p:spPr>
          <a:xfrm rot="700110">
            <a:off x="6936837" y="-4801142"/>
            <a:ext cx="8736615" cy="7675204"/>
          </a:xfrm>
          <a:custGeom>
            <a:avLst/>
            <a:gdLst>
              <a:gd name="connsiteX0" fmla="*/ 0 w 16880439"/>
              <a:gd name="connsiteY0" fmla="*/ 8440220 h 16880439"/>
              <a:gd name="connsiteX1" fmla="*/ 8440220 w 16880439"/>
              <a:gd name="connsiteY1" fmla="*/ 0 h 16880439"/>
              <a:gd name="connsiteX2" fmla="*/ 16880440 w 16880439"/>
              <a:gd name="connsiteY2" fmla="*/ 8440220 h 16880439"/>
              <a:gd name="connsiteX3" fmla="*/ 8440220 w 16880439"/>
              <a:gd name="connsiteY3" fmla="*/ 16880440 h 16880439"/>
              <a:gd name="connsiteX4" fmla="*/ 0 w 16880439"/>
              <a:gd name="connsiteY4" fmla="*/ 8440220 h 16880439"/>
              <a:gd name="connsiteX0" fmla="*/ 0 w 17953866"/>
              <a:gd name="connsiteY0" fmla="*/ 8798714 h 16881879"/>
              <a:gd name="connsiteX1" fmla="*/ 9513646 w 17953866"/>
              <a:gd name="connsiteY1" fmla="*/ 685 h 16881879"/>
              <a:gd name="connsiteX2" fmla="*/ 17953866 w 17953866"/>
              <a:gd name="connsiteY2" fmla="*/ 8440905 h 16881879"/>
              <a:gd name="connsiteX3" fmla="*/ 9513646 w 17953866"/>
              <a:gd name="connsiteY3" fmla="*/ 16881125 h 16881879"/>
              <a:gd name="connsiteX4" fmla="*/ 0 w 17953866"/>
              <a:gd name="connsiteY4" fmla="*/ 8798714 h 16881879"/>
              <a:gd name="connsiteX0" fmla="*/ 2789 w 17956655"/>
              <a:gd name="connsiteY0" fmla="*/ 8798714 h 16881991"/>
              <a:gd name="connsiteX1" fmla="*/ 9516435 w 17956655"/>
              <a:gd name="connsiteY1" fmla="*/ 685 h 16881991"/>
              <a:gd name="connsiteX2" fmla="*/ 17956655 w 17956655"/>
              <a:gd name="connsiteY2" fmla="*/ 8440905 h 16881991"/>
              <a:gd name="connsiteX3" fmla="*/ 9516435 w 17956655"/>
              <a:gd name="connsiteY3" fmla="*/ 16881125 h 16881991"/>
              <a:gd name="connsiteX4" fmla="*/ 2789 w 17956655"/>
              <a:gd name="connsiteY4" fmla="*/ 8798714 h 16881991"/>
              <a:gd name="connsiteX0" fmla="*/ 2906 w 19606668"/>
              <a:gd name="connsiteY0" fmla="*/ 8817899 h 16917280"/>
              <a:gd name="connsiteX1" fmla="*/ 9516552 w 19606668"/>
              <a:gd name="connsiteY1" fmla="*/ 19870 h 16917280"/>
              <a:gd name="connsiteX2" fmla="*/ 19606668 w 19606668"/>
              <a:gd name="connsiteY2" fmla="*/ 7128246 h 16917280"/>
              <a:gd name="connsiteX3" fmla="*/ 9516552 w 19606668"/>
              <a:gd name="connsiteY3" fmla="*/ 16900310 h 16917280"/>
              <a:gd name="connsiteX4" fmla="*/ 2906 w 19606668"/>
              <a:gd name="connsiteY4" fmla="*/ 8817899 h 16917280"/>
              <a:gd name="connsiteX0" fmla="*/ 12387 w 19616149"/>
              <a:gd name="connsiteY0" fmla="*/ 8541577 h 16634228"/>
              <a:gd name="connsiteX1" fmla="*/ 7796625 w 19616149"/>
              <a:gd name="connsiteY1" fmla="*/ 21844 h 16634228"/>
              <a:gd name="connsiteX2" fmla="*/ 19616149 w 19616149"/>
              <a:gd name="connsiteY2" fmla="*/ 6851924 h 16634228"/>
              <a:gd name="connsiteX3" fmla="*/ 9526033 w 19616149"/>
              <a:gd name="connsiteY3" fmla="*/ 16623988 h 16634228"/>
              <a:gd name="connsiteX4" fmla="*/ 12387 w 19616149"/>
              <a:gd name="connsiteY4" fmla="*/ 8541577 h 16634228"/>
              <a:gd name="connsiteX0" fmla="*/ 16630 w 19620392"/>
              <a:gd name="connsiteY0" fmla="*/ 8663440 h 16756091"/>
              <a:gd name="connsiteX1" fmla="*/ 7800868 w 19620392"/>
              <a:gd name="connsiteY1" fmla="*/ 143707 h 16756091"/>
              <a:gd name="connsiteX2" fmla="*/ 19620392 w 19620392"/>
              <a:gd name="connsiteY2" fmla="*/ 6973787 h 16756091"/>
              <a:gd name="connsiteX3" fmla="*/ 9530276 w 19620392"/>
              <a:gd name="connsiteY3" fmla="*/ 16745851 h 16756091"/>
              <a:gd name="connsiteX4" fmla="*/ 16630 w 19620392"/>
              <a:gd name="connsiteY4" fmla="*/ 8663440 h 16756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392" h="16756091">
                <a:moveTo>
                  <a:pt x="16630" y="8663440"/>
                </a:moveTo>
                <a:cubicBezTo>
                  <a:pt x="-271605" y="5896416"/>
                  <a:pt x="3221609" y="-1085432"/>
                  <a:pt x="7800868" y="143707"/>
                </a:cubicBezTo>
                <a:cubicBezTo>
                  <a:pt x="12380127" y="1372846"/>
                  <a:pt x="19620392" y="2312382"/>
                  <a:pt x="19620392" y="6973787"/>
                </a:cubicBezTo>
                <a:cubicBezTo>
                  <a:pt x="19620392" y="11635192"/>
                  <a:pt x="12797570" y="16464242"/>
                  <a:pt x="9530276" y="16745851"/>
                </a:cubicBezTo>
                <a:cubicBezTo>
                  <a:pt x="6262982" y="17027460"/>
                  <a:pt x="304865" y="11430464"/>
                  <a:pt x="16630" y="866344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z</a:t>
            </a:r>
          </a:p>
        </p:txBody>
      </p:sp>
      <p:pic>
        <p:nvPicPr>
          <p:cNvPr id="6" name="Graphic 5">
            <a:extLst>
              <a:ext uri="{FF2B5EF4-FFF2-40B4-BE49-F238E27FC236}">
                <a16:creationId xmlns:a16="http://schemas.microsoft.com/office/drawing/2014/main" id="{A836B3A5-3A68-8F47-8895-8F1C6DCE425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67718" y="244699"/>
            <a:ext cx="1773710" cy="1773710"/>
          </a:xfrm>
          <a:prstGeom prst="rect">
            <a:avLst/>
          </a:prstGeom>
        </p:spPr>
      </p:pic>
      <p:sp>
        <p:nvSpPr>
          <p:cNvPr id="16" name="Content Placeholder 10">
            <a:extLst>
              <a:ext uri="{FF2B5EF4-FFF2-40B4-BE49-F238E27FC236}">
                <a16:creationId xmlns:a16="http://schemas.microsoft.com/office/drawing/2014/main" id="{BB922DE2-A3F1-C64F-A5C6-0F2F9C0311D3}"/>
              </a:ext>
            </a:extLst>
          </p:cNvPr>
          <p:cNvSpPr>
            <a:spLocks noGrp="1"/>
          </p:cNvSpPr>
          <p:nvPr>
            <p:ph sz="quarter" idx="15"/>
          </p:nvPr>
        </p:nvSpPr>
        <p:spPr>
          <a:xfrm>
            <a:off x="381000" y="1465263"/>
            <a:ext cx="7700319" cy="4836887"/>
          </a:xfrm>
        </p:spPr>
        <p:txBody>
          <a:bodyPr>
            <a:noAutofit/>
          </a:bodyPr>
          <a:lstStyle/>
          <a:p>
            <a:pPr lvl="0"/>
            <a:r>
              <a:rPr lang="en-US"/>
              <a:t>Click to edit Master text styles</a:t>
            </a:r>
          </a:p>
        </p:txBody>
      </p:sp>
    </p:spTree>
    <p:extLst>
      <p:ext uri="{BB962C8B-B14F-4D97-AF65-F5344CB8AC3E}">
        <p14:creationId xmlns:p14="http://schemas.microsoft.com/office/powerpoint/2010/main" val="167515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A1B006-B283-3143-8BDC-4907F76EDDB8}"/>
              </a:ext>
            </a:extLst>
          </p:cNvPr>
          <p:cNvSpPr/>
          <p:nvPr userDrawn="1"/>
        </p:nvSpPr>
        <p:spPr>
          <a:xfrm>
            <a:off x="1" y="0"/>
            <a:ext cx="12191999"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28">
            <a:extLst>
              <a:ext uri="{FF2B5EF4-FFF2-40B4-BE49-F238E27FC236}">
                <a16:creationId xmlns:a16="http://schemas.microsoft.com/office/drawing/2014/main" id="{2165A8DD-B950-8F41-ACDD-668368C651FB}"/>
              </a:ext>
            </a:extLst>
          </p:cNvPr>
          <p:cNvSpPr/>
          <p:nvPr userDrawn="1"/>
        </p:nvSpPr>
        <p:spPr>
          <a:xfrm rot="247852">
            <a:off x="-2490522" y="-3338752"/>
            <a:ext cx="8736615" cy="7675204"/>
          </a:xfrm>
          <a:custGeom>
            <a:avLst/>
            <a:gdLst>
              <a:gd name="connsiteX0" fmla="*/ 0 w 16880439"/>
              <a:gd name="connsiteY0" fmla="*/ 8440220 h 16880439"/>
              <a:gd name="connsiteX1" fmla="*/ 8440220 w 16880439"/>
              <a:gd name="connsiteY1" fmla="*/ 0 h 16880439"/>
              <a:gd name="connsiteX2" fmla="*/ 16880440 w 16880439"/>
              <a:gd name="connsiteY2" fmla="*/ 8440220 h 16880439"/>
              <a:gd name="connsiteX3" fmla="*/ 8440220 w 16880439"/>
              <a:gd name="connsiteY3" fmla="*/ 16880440 h 16880439"/>
              <a:gd name="connsiteX4" fmla="*/ 0 w 16880439"/>
              <a:gd name="connsiteY4" fmla="*/ 8440220 h 16880439"/>
              <a:gd name="connsiteX0" fmla="*/ 0 w 17953866"/>
              <a:gd name="connsiteY0" fmla="*/ 8798714 h 16881879"/>
              <a:gd name="connsiteX1" fmla="*/ 9513646 w 17953866"/>
              <a:gd name="connsiteY1" fmla="*/ 685 h 16881879"/>
              <a:gd name="connsiteX2" fmla="*/ 17953866 w 17953866"/>
              <a:gd name="connsiteY2" fmla="*/ 8440905 h 16881879"/>
              <a:gd name="connsiteX3" fmla="*/ 9513646 w 17953866"/>
              <a:gd name="connsiteY3" fmla="*/ 16881125 h 16881879"/>
              <a:gd name="connsiteX4" fmla="*/ 0 w 17953866"/>
              <a:gd name="connsiteY4" fmla="*/ 8798714 h 16881879"/>
              <a:gd name="connsiteX0" fmla="*/ 2789 w 17956655"/>
              <a:gd name="connsiteY0" fmla="*/ 8798714 h 16881991"/>
              <a:gd name="connsiteX1" fmla="*/ 9516435 w 17956655"/>
              <a:gd name="connsiteY1" fmla="*/ 685 h 16881991"/>
              <a:gd name="connsiteX2" fmla="*/ 17956655 w 17956655"/>
              <a:gd name="connsiteY2" fmla="*/ 8440905 h 16881991"/>
              <a:gd name="connsiteX3" fmla="*/ 9516435 w 17956655"/>
              <a:gd name="connsiteY3" fmla="*/ 16881125 h 16881991"/>
              <a:gd name="connsiteX4" fmla="*/ 2789 w 17956655"/>
              <a:gd name="connsiteY4" fmla="*/ 8798714 h 16881991"/>
              <a:gd name="connsiteX0" fmla="*/ 2906 w 19606668"/>
              <a:gd name="connsiteY0" fmla="*/ 8817899 h 16917280"/>
              <a:gd name="connsiteX1" fmla="*/ 9516552 w 19606668"/>
              <a:gd name="connsiteY1" fmla="*/ 19870 h 16917280"/>
              <a:gd name="connsiteX2" fmla="*/ 19606668 w 19606668"/>
              <a:gd name="connsiteY2" fmla="*/ 7128246 h 16917280"/>
              <a:gd name="connsiteX3" fmla="*/ 9516552 w 19606668"/>
              <a:gd name="connsiteY3" fmla="*/ 16900310 h 16917280"/>
              <a:gd name="connsiteX4" fmla="*/ 2906 w 19606668"/>
              <a:gd name="connsiteY4" fmla="*/ 8817899 h 16917280"/>
              <a:gd name="connsiteX0" fmla="*/ 12387 w 19616149"/>
              <a:gd name="connsiteY0" fmla="*/ 8541577 h 16634228"/>
              <a:gd name="connsiteX1" fmla="*/ 7796625 w 19616149"/>
              <a:gd name="connsiteY1" fmla="*/ 21844 h 16634228"/>
              <a:gd name="connsiteX2" fmla="*/ 19616149 w 19616149"/>
              <a:gd name="connsiteY2" fmla="*/ 6851924 h 16634228"/>
              <a:gd name="connsiteX3" fmla="*/ 9526033 w 19616149"/>
              <a:gd name="connsiteY3" fmla="*/ 16623988 h 16634228"/>
              <a:gd name="connsiteX4" fmla="*/ 12387 w 19616149"/>
              <a:gd name="connsiteY4" fmla="*/ 8541577 h 16634228"/>
              <a:gd name="connsiteX0" fmla="*/ 16630 w 19620392"/>
              <a:gd name="connsiteY0" fmla="*/ 8663440 h 16756091"/>
              <a:gd name="connsiteX1" fmla="*/ 7800868 w 19620392"/>
              <a:gd name="connsiteY1" fmla="*/ 143707 h 16756091"/>
              <a:gd name="connsiteX2" fmla="*/ 19620392 w 19620392"/>
              <a:gd name="connsiteY2" fmla="*/ 6973787 h 16756091"/>
              <a:gd name="connsiteX3" fmla="*/ 9530276 w 19620392"/>
              <a:gd name="connsiteY3" fmla="*/ 16745851 h 16756091"/>
              <a:gd name="connsiteX4" fmla="*/ 16630 w 19620392"/>
              <a:gd name="connsiteY4" fmla="*/ 8663440 h 16756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392" h="16756091">
                <a:moveTo>
                  <a:pt x="16630" y="8663440"/>
                </a:moveTo>
                <a:cubicBezTo>
                  <a:pt x="-271605" y="5896416"/>
                  <a:pt x="3221609" y="-1085432"/>
                  <a:pt x="7800868" y="143707"/>
                </a:cubicBezTo>
                <a:cubicBezTo>
                  <a:pt x="12380127" y="1372846"/>
                  <a:pt x="19620392" y="2312382"/>
                  <a:pt x="19620392" y="6973787"/>
                </a:cubicBezTo>
                <a:cubicBezTo>
                  <a:pt x="19620392" y="11635192"/>
                  <a:pt x="12797570" y="16464242"/>
                  <a:pt x="9530276" y="16745851"/>
                </a:cubicBezTo>
                <a:cubicBezTo>
                  <a:pt x="6262982" y="17027460"/>
                  <a:pt x="304865" y="11430464"/>
                  <a:pt x="16630" y="86634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1FE77D13-CAD8-B042-BBA8-6D70AF873345}"/>
              </a:ext>
            </a:extLst>
          </p:cNvPr>
          <p:cNvPicPr>
            <a:picLocks noChangeAspect="1"/>
          </p:cNvPicPr>
          <p:nvPr userDrawn="1"/>
        </p:nvPicPr>
        <p:blipFill>
          <a:blip r:embed="rId2" cstate="email">
            <a:alphaModFix amt="81000"/>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11777143" flipH="1">
            <a:off x="6455850" y="-4617259"/>
            <a:ext cx="7120736" cy="13132504"/>
          </a:xfrm>
          <a:prstGeom prst="rect">
            <a:avLst/>
          </a:prstGeom>
        </p:spPr>
      </p:pic>
      <p:sp>
        <p:nvSpPr>
          <p:cNvPr id="11" name="TextBox 10">
            <a:extLst>
              <a:ext uri="{FF2B5EF4-FFF2-40B4-BE49-F238E27FC236}">
                <a16:creationId xmlns:a16="http://schemas.microsoft.com/office/drawing/2014/main" id="{8C7F4E07-62A5-3D42-80C7-04F87AC91E29}"/>
              </a:ext>
            </a:extLst>
          </p:cNvPr>
          <p:cNvSpPr txBox="1"/>
          <p:nvPr userDrawn="1"/>
        </p:nvSpPr>
        <p:spPr>
          <a:xfrm>
            <a:off x="827314" y="1675017"/>
            <a:ext cx="8785761" cy="1015663"/>
          </a:xfrm>
          <a:prstGeom prst="rect">
            <a:avLst/>
          </a:prstGeom>
          <a:noFill/>
        </p:spPr>
        <p:txBody>
          <a:bodyPr wrap="square" rtlCol="0">
            <a:spAutoFit/>
          </a:bodyPr>
          <a:lstStyle/>
          <a:p>
            <a:pPr>
              <a:lnSpc>
                <a:spcPts val="7200"/>
              </a:lnSpc>
            </a:pPr>
            <a:r>
              <a:rPr lang="en-US" sz="7200" b="1">
                <a:solidFill>
                  <a:schemeClr val="accent2"/>
                </a:solidFill>
                <a:latin typeface="Avenir Next LT Pro" panose="020B0504020202020204" pitchFamily="34" charset="77"/>
              </a:rPr>
              <a:t>Q&amp;A</a:t>
            </a:r>
          </a:p>
        </p:txBody>
      </p:sp>
      <p:pic>
        <p:nvPicPr>
          <p:cNvPr id="12" name="Picture 4">
            <a:extLst>
              <a:ext uri="{FF2B5EF4-FFF2-40B4-BE49-F238E27FC236}">
                <a16:creationId xmlns:a16="http://schemas.microsoft.com/office/drawing/2014/main" id="{276DE5D5-0872-0C4B-9954-A66A05C62983}"/>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493828" y="5222924"/>
            <a:ext cx="1137558" cy="113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46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F4C787-F7A9-491D-9953-DCFB902A503D}" type="datetimeFigureOut">
              <a:rPr lang="en-US" smtClean="0"/>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A07B0A-B8E8-4BA7-8086-A9AAAF2342CB}" type="slidenum">
              <a:rPr lang="en-US" smtClean="0"/>
              <a:t>‹#›</a:t>
            </a:fld>
            <a:endParaRPr lang="en-US"/>
          </a:p>
        </p:txBody>
      </p:sp>
    </p:spTree>
    <p:extLst>
      <p:ext uri="{BB962C8B-B14F-4D97-AF65-F5344CB8AC3E}">
        <p14:creationId xmlns:p14="http://schemas.microsoft.com/office/powerpoint/2010/main" val="19644409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A1B006-B283-3143-8BDC-4907F76EDDB8}"/>
              </a:ext>
            </a:extLst>
          </p:cNvPr>
          <p:cNvSpPr/>
          <p:nvPr userDrawn="1"/>
        </p:nvSpPr>
        <p:spPr>
          <a:xfrm>
            <a:off x="1" y="0"/>
            <a:ext cx="12191999" cy="6858000"/>
          </a:xfrm>
          <a:prstGeom prst="rect">
            <a:avLst/>
          </a:prstGeom>
          <a:solidFill>
            <a:srgbClr val="A0CC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28">
            <a:extLst>
              <a:ext uri="{FF2B5EF4-FFF2-40B4-BE49-F238E27FC236}">
                <a16:creationId xmlns:a16="http://schemas.microsoft.com/office/drawing/2014/main" id="{2165A8DD-B950-8F41-ACDD-668368C651FB}"/>
              </a:ext>
            </a:extLst>
          </p:cNvPr>
          <p:cNvSpPr/>
          <p:nvPr userDrawn="1"/>
        </p:nvSpPr>
        <p:spPr>
          <a:xfrm rot="247852">
            <a:off x="-2490522" y="-3338752"/>
            <a:ext cx="8736615" cy="7675204"/>
          </a:xfrm>
          <a:custGeom>
            <a:avLst/>
            <a:gdLst>
              <a:gd name="connsiteX0" fmla="*/ 0 w 16880439"/>
              <a:gd name="connsiteY0" fmla="*/ 8440220 h 16880439"/>
              <a:gd name="connsiteX1" fmla="*/ 8440220 w 16880439"/>
              <a:gd name="connsiteY1" fmla="*/ 0 h 16880439"/>
              <a:gd name="connsiteX2" fmla="*/ 16880440 w 16880439"/>
              <a:gd name="connsiteY2" fmla="*/ 8440220 h 16880439"/>
              <a:gd name="connsiteX3" fmla="*/ 8440220 w 16880439"/>
              <a:gd name="connsiteY3" fmla="*/ 16880440 h 16880439"/>
              <a:gd name="connsiteX4" fmla="*/ 0 w 16880439"/>
              <a:gd name="connsiteY4" fmla="*/ 8440220 h 16880439"/>
              <a:gd name="connsiteX0" fmla="*/ 0 w 17953866"/>
              <a:gd name="connsiteY0" fmla="*/ 8798714 h 16881879"/>
              <a:gd name="connsiteX1" fmla="*/ 9513646 w 17953866"/>
              <a:gd name="connsiteY1" fmla="*/ 685 h 16881879"/>
              <a:gd name="connsiteX2" fmla="*/ 17953866 w 17953866"/>
              <a:gd name="connsiteY2" fmla="*/ 8440905 h 16881879"/>
              <a:gd name="connsiteX3" fmla="*/ 9513646 w 17953866"/>
              <a:gd name="connsiteY3" fmla="*/ 16881125 h 16881879"/>
              <a:gd name="connsiteX4" fmla="*/ 0 w 17953866"/>
              <a:gd name="connsiteY4" fmla="*/ 8798714 h 16881879"/>
              <a:gd name="connsiteX0" fmla="*/ 2789 w 17956655"/>
              <a:gd name="connsiteY0" fmla="*/ 8798714 h 16881991"/>
              <a:gd name="connsiteX1" fmla="*/ 9516435 w 17956655"/>
              <a:gd name="connsiteY1" fmla="*/ 685 h 16881991"/>
              <a:gd name="connsiteX2" fmla="*/ 17956655 w 17956655"/>
              <a:gd name="connsiteY2" fmla="*/ 8440905 h 16881991"/>
              <a:gd name="connsiteX3" fmla="*/ 9516435 w 17956655"/>
              <a:gd name="connsiteY3" fmla="*/ 16881125 h 16881991"/>
              <a:gd name="connsiteX4" fmla="*/ 2789 w 17956655"/>
              <a:gd name="connsiteY4" fmla="*/ 8798714 h 16881991"/>
              <a:gd name="connsiteX0" fmla="*/ 2906 w 19606668"/>
              <a:gd name="connsiteY0" fmla="*/ 8817899 h 16917280"/>
              <a:gd name="connsiteX1" fmla="*/ 9516552 w 19606668"/>
              <a:gd name="connsiteY1" fmla="*/ 19870 h 16917280"/>
              <a:gd name="connsiteX2" fmla="*/ 19606668 w 19606668"/>
              <a:gd name="connsiteY2" fmla="*/ 7128246 h 16917280"/>
              <a:gd name="connsiteX3" fmla="*/ 9516552 w 19606668"/>
              <a:gd name="connsiteY3" fmla="*/ 16900310 h 16917280"/>
              <a:gd name="connsiteX4" fmla="*/ 2906 w 19606668"/>
              <a:gd name="connsiteY4" fmla="*/ 8817899 h 16917280"/>
              <a:gd name="connsiteX0" fmla="*/ 12387 w 19616149"/>
              <a:gd name="connsiteY0" fmla="*/ 8541577 h 16634228"/>
              <a:gd name="connsiteX1" fmla="*/ 7796625 w 19616149"/>
              <a:gd name="connsiteY1" fmla="*/ 21844 h 16634228"/>
              <a:gd name="connsiteX2" fmla="*/ 19616149 w 19616149"/>
              <a:gd name="connsiteY2" fmla="*/ 6851924 h 16634228"/>
              <a:gd name="connsiteX3" fmla="*/ 9526033 w 19616149"/>
              <a:gd name="connsiteY3" fmla="*/ 16623988 h 16634228"/>
              <a:gd name="connsiteX4" fmla="*/ 12387 w 19616149"/>
              <a:gd name="connsiteY4" fmla="*/ 8541577 h 16634228"/>
              <a:gd name="connsiteX0" fmla="*/ 16630 w 19620392"/>
              <a:gd name="connsiteY0" fmla="*/ 8663440 h 16756091"/>
              <a:gd name="connsiteX1" fmla="*/ 7800868 w 19620392"/>
              <a:gd name="connsiteY1" fmla="*/ 143707 h 16756091"/>
              <a:gd name="connsiteX2" fmla="*/ 19620392 w 19620392"/>
              <a:gd name="connsiteY2" fmla="*/ 6973787 h 16756091"/>
              <a:gd name="connsiteX3" fmla="*/ 9530276 w 19620392"/>
              <a:gd name="connsiteY3" fmla="*/ 16745851 h 16756091"/>
              <a:gd name="connsiteX4" fmla="*/ 16630 w 19620392"/>
              <a:gd name="connsiteY4" fmla="*/ 8663440 h 16756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392" h="16756091">
                <a:moveTo>
                  <a:pt x="16630" y="8663440"/>
                </a:moveTo>
                <a:cubicBezTo>
                  <a:pt x="-271605" y="5896416"/>
                  <a:pt x="3221609" y="-1085432"/>
                  <a:pt x="7800868" y="143707"/>
                </a:cubicBezTo>
                <a:cubicBezTo>
                  <a:pt x="12380127" y="1372846"/>
                  <a:pt x="19620392" y="2312382"/>
                  <a:pt x="19620392" y="6973787"/>
                </a:cubicBezTo>
                <a:cubicBezTo>
                  <a:pt x="19620392" y="11635192"/>
                  <a:pt x="12797570" y="16464242"/>
                  <a:pt x="9530276" y="16745851"/>
                </a:cubicBezTo>
                <a:cubicBezTo>
                  <a:pt x="6262982" y="17027460"/>
                  <a:pt x="304865" y="11430464"/>
                  <a:pt x="16630" y="86634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1FE77D13-CAD8-B042-BBA8-6D70AF873345}"/>
              </a:ext>
            </a:extLst>
          </p:cNvPr>
          <p:cNvPicPr>
            <a:picLocks noChangeAspect="1"/>
          </p:cNvPicPr>
          <p:nvPr userDrawn="1"/>
        </p:nvPicPr>
        <p:blipFill>
          <a:blip r:embed="rId2" cstate="email">
            <a:duotone>
              <a:prstClr val="black"/>
              <a:srgbClr val="A0CC5E">
                <a:tint val="45000"/>
                <a:satMod val="400000"/>
              </a:srgbClr>
            </a:duotone>
            <a:alphaModFix amt="81000"/>
            <a:extLst>
              <a:ext uri="{28A0092B-C50C-407E-A947-70E740481C1C}">
                <a14:useLocalDpi xmlns:a14="http://schemas.microsoft.com/office/drawing/2010/main"/>
              </a:ext>
            </a:extLst>
          </a:blip>
          <a:stretch>
            <a:fillRect/>
          </a:stretch>
        </p:blipFill>
        <p:spPr>
          <a:xfrm rot="11777143" flipH="1">
            <a:off x="6455850" y="-4617259"/>
            <a:ext cx="7120736" cy="13132504"/>
          </a:xfrm>
          <a:prstGeom prst="rect">
            <a:avLst/>
          </a:prstGeom>
        </p:spPr>
      </p:pic>
      <p:sp>
        <p:nvSpPr>
          <p:cNvPr id="11" name="TextBox 10">
            <a:extLst>
              <a:ext uri="{FF2B5EF4-FFF2-40B4-BE49-F238E27FC236}">
                <a16:creationId xmlns:a16="http://schemas.microsoft.com/office/drawing/2014/main" id="{8C7F4E07-62A5-3D42-80C7-04F87AC91E29}"/>
              </a:ext>
            </a:extLst>
          </p:cNvPr>
          <p:cNvSpPr txBox="1"/>
          <p:nvPr userDrawn="1"/>
        </p:nvSpPr>
        <p:spPr>
          <a:xfrm>
            <a:off x="827314" y="1675017"/>
            <a:ext cx="8785761" cy="1015663"/>
          </a:xfrm>
          <a:prstGeom prst="rect">
            <a:avLst/>
          </a:prstGeom>
          <a:noFill/>
        </p:spPr>
        <p:txBody>
          <a:bodyPr wrap="square" rtlCol="0">
            <a:spAutoFit/>
          </a:bodyPr>
          <a:lstStyle/>
          <a:p>
            <a:pPr>
              <a:lnSpc>
                <a:spcPts val="7200"/>
              </a:lnSpc>
            </a:pPr>
            <a:r>
              <a:rPr lang="en-US" sz="7200" b="1">
                <a:solidFill>
                  <a:srgbClr val="62A844"/>
                </a:solidFill>
                <a:latin typeface="Avenir Next LT Pro" panose="020B0504020202020204" pitchFamily="34" charset="77"/>
              </a:rPr>
              <a:t>Q&amp;A</a:t>
            </a:r>
          </a:p>
        </p:txBody>
      </p:sp>
      <p:pic>
        <p:nvPicPr>
          <p:cNvPr id="12" name="Picture 4">
            <a:extLst>
              <a:ext uri="{FF2B5EF4-FFF2-40B4-BE49-F238E27FC236}">
                <a16:creationId xmlns:a16="http://schemas.microsoft.com/office/drawing/2014/main" id="{276DE5D5-0872-0C4B-9954-A66A05C62983}"/>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493828" y="5222924"/>
            <a:ext cx="1137558" cy="113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39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4E126C-8209-4D7E-AE2A-5CF4360E7F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B431AF6E-0B71-C24B-AE27-68949899AFC2}"/>
              </a:ext>
            </a:extLst>
          </p:cNvPr>
          <p:cNvSpPr>
            <a:spLocks noGrp="1"/>
          </p:cNvSpPr>
          <p:nvPr>
            <p:ph type="title" hasCustomPrompt="1"/>
          </p:nvPr>
        </p:nvSpPr>
        <p:spPr>
          <a:xfrm>
            <a:off x="750521" y="2844469"/>
            <a:ext cx="9900545" cy="1325563"/>
          </a:xfrm>
        </p:spPr>
        <p:txBody>
          <a:bodyPr>
            <a:noAutofit/>
          </a:bodyPr>
          <a:lstStyle>
            <a:lvl1pPr>
              <a:defRPr lang="en-US" sz="7200" b="1" kern="1200" dirty="0">
                <a:solidFill>
                  <a:schemeClr val="accent2"/>
                </a:solidFill>
                <a:latin typeface="Avenir Next LT Pro" panose="020B0504020202020204" pitchFamily="34" charset="77"/>
                <a:ea typeface="+mn-ea"/>
                <a:cs typeface="+mn-cs"/>
              </a:defRPr>
            </a:lvl1pPr>
          </a:lstStyle>
          <a:p>
            <a:r>
              <a:rPr lang="en-US"/>
              <a:t>THANK YOU.</a:t>
            </a:r>
          </a:p>
        </p:txBody>
      </p:sp>
      <p:sp>
        <p:nvSpPr>
          <p:cNvPr id="22" name="Text Placeholder 17">
            <a:extLst>
              <a:ext uri="{FF2B5EF4-FFF2-40B4-BE49-F238E27FC236}">
                <a16:creationId xmlns:a16="http://schemas.microsoft.com/office/drawing/2014/main" id="{B2D5E9DE-5B95-094C-B1A3-A4FCFE375637}"/>
              </a:ext>
            </a:extLst>
          </p:cNvPr>
          <p:cNvSpPr>
            <a:spLocks noGrp="1"/>
          </p:cNvSpPr>
          <p:nvPr>
            <p:ph type="body" sz="quarter" idx="11" hasCustomPrompt="1"/>
          </p:nvPr>
        </p:nvSpPr>
        <p:spPr>
          <a:xfrm>
            <a:off x="750520" y="4485602"/>
            <a:ext cx="9900545" cy="307777"/>
          </a:xfrm>
        </p:spPr>
        <p:txBody>
          <a:bodyPr>
            <a:noAutofit/>
          </a:bodyPr>
          <a:lstStyle>
            <a:lvl1pPr marL="0" indent="0" algn="l" defTabSz="914400" rtl="0" eaLnBrk="1" latinLnBrk="0" hangingPunct="1">
              <a:buNone/>
              <a:defRPr lang="en-US" sz="2400" b="1" kern="1200" dirty="0">
                <a:solidFill>
                  <a:schemeClr val="tx1">
                    <a:lumMod val="65000"/>
                    <a:lumOff val="35000"/>
                  </a:schemeClr>
                </a:solidFill>
                <a:latin typeface="Avenir Next LT Pro" panose="020B0504020202020204" pitchFamily="34" charset="77"/>
                <a:ea typeface="+mn-ea"/>
                <a:cs typeface="+mn-cs"/>
              </a:defRPr>
            </a:lvl1pPr>
            <a:lvl2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2pPr>
            <a:lvl3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3pPr>
            <a:lvl4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4pPr>
            <a:lvl5pPr marL="0" indent="0" algn="l" defTabSz="914400" rtl="0" eaLnBrk="1" latinLnBrk="0" hangingPunct="1">
              <a:buNone/>
              <a:defRPr lang="en-US" sz="1400" b="1" kern="1200" dirty="0">
                <a:solidFill>
                  <a:schemeClr val="tx1">
                    <a:lumMod val="65000"/>
                    <a:lumOff val="35000"/>
                  </a:schemeClr>
                </a:solidFill>
                <a:latin typeface="Avenir Next LT Pro" panose="020B0504020202020204" pitchFamily="34" charset="77"/>
                <a:ea typeface="+mn-ea"/>
                <a:cs typeface="+mn-cs"/>
              </a:defRPr>
            </a:lvl5pPr>
          </a:lstStyle>
          <a:p>
            <a:pPr lvl="0"/>
            <a:r>
              <a:rPr lang="en-US"/>
              <a:t>SPEAKER NAME</a:t>
            </a:r>
          </a:p>
        </p:txBody>
      </p:sp>
      <p:sp>
        <p:nvSpPr>
          <p:cNvPr id="23" name="Text Placeholder 17">
            <a:extLst>
              <a:ext uri="{FF2B5EF4-FFF2-40B4-BE49-F238E27FC236}">
                <a16:creationId xmlns:a16="http://schemas.microsoft.com/office/drawing/2014/main" id="{A6A7DD34-F308-7A4E-A21A-4BF6BC85554B}"/>
              </a:ext>
            </a:extLst>
          </p:cNvPr>
          <p:cNvSpPr>
            <a:spLocks noGrp="1"/>
          </p:cNvSpPr>
          <p:nvPr>
            <p:ph type="body" sz="quarter" idx="12" hasCustomPrompt="1"/>
          </p:nvPr>
        </p:nvSpPr>
        <p:spPr>
          <a:xfrm>
            <a:off x="750519" y="4872247"/>
            <a:ext cx="9900545" cy="307777"/>
          </a:xfrm>
        </p:spPr>
        <p:txBody>
          <a:bodyPr>
            <a:noAutofit/>
          </a:bodyPr>
          <a:lstStyle>
            <a:lvl1pPr marL="0" indent="0" algn="l" defTabSz="914400" rtl="0" eaLnBrk="1" latinLnBrk="0" hangingPunct="1">
              <a:buNone/>
              <a:defRPr lang="en-US" sz="2400" kern="1200" dirty="0">
                <a:solidFill>
                  <a:schemeClr val="tx1">
                    <a:lumMod val="65000"/>
                    <a:lumOff val="35000"/>
                  </a:schemeClr>
                </a:solidFill>
                <a:latin typeface="Avenir Next LT Pro Light" panose="020B0304020202020204" pitchFamily="34" charset="77"/>
                <a:ea typeface="+mn-ea"/>
                <a:cs typeface="+mn-cs"/>
              </a:defRPr>
            </a:lvl1pPr>
            <a:lvl2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2pPr>
            <a:lvl3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3pPr>
            <a:lvl4pPr marL="0" indent="0" algn="l" defTabSz="914400" rtl="0" eaLnBrk="1" latinLnBrk="0" hangingPunct="1">
              <a:buNone/>
              <a:defRPr lang="en-US" sz="1400" b="1" kern="1200" dirty="0" smtClean="0">
                <a:solidFill>
                  <a:schemeClr val="tx1">
                    <a:lumMod val="65000"/>
                    <a:lumOff val="35000"/>
                  </a:schemeClr>
                </a:solidFill>
                <a:latin typeface="Avenir Next LT Pro" panose="020B0504020202020204" pitchFamily="34" charset="77"/>
                <a:ea typeface="+mn-ea"/>
                <a:cs typeface="+mn-cs"/>
              </a:defRPr>
            </a:lvl4pPr>
            <a:lvl5pPr marL="0" indent="0" algn="l" defTabSz="914400" rtl="0" eaLnBrk="1" latinLnBrk="0" hangingPunct="1">
              <a:buNone/>
              <a:defRPr lang="en-US" sz="1400" b="1" kern="1200" dirty="0">
                <a:solidFill>
                  <a:schemeClr val="tx1">
                    <a:lumMod val="65000"/>
                    <a:lumOff val="35000"/>
                  </a:schemeClr>
                </a:solidFill>
                <a:latin typeface="Avenir Next LT Pro" panose="020B0504020202020204" pitchFamily="34" charset="77"/>
                <a:ea typeface="+mn-ea"/>
                <a:cs typeface="+mn-cs"/>
              </a:defRPr>
            </a:lvl5pPr>
          </a:lstStyle>
          <a:p>
            <a:pPr lvl="0"/>
            <a:r>
              <a:rPr lang="en-US"/>
              <a:t>SPEAKER TITLE</a:t>
            </a:r>
          </a:p>
        </p:txBody>
      </p:sp>
      <p:pic>
        <p:nvPicPr>
          <p:cNvPr id="7" name="Picture 6">
            <a:extLst>
              <a:ext uri="{FF2B5EF4-FFF2-40B4-BE49-F238E27FC236}">
                <a16:creationId xmlns:a16="http://schemas.microsoft.com/office/drawing/2014/main" id="{A874E8B8-A4AE-45A4-98E6-7DDE341F0884}"/>
              </a:ext>
            </a:extLst>
          </p:cNvPr>
          <p:cNvPicPr>
            <a:picLocks noChangeAspect="1"/>
          </p:cNvPicPr>
          <p:nvPr userDrawn="1"/>
        </p:nvPicPr>
        <p:blipFill>
          <a:blip r:embed="rId3"/>
          <a:stretch>
            <a:fillRect/>
          </a:stretch>
        </p:blipFill>
        <p:spPr>
          <a:xfrm>
            <a:off x="10047462" y="614535"/>
            <a:ext cx="1558275" cy="1558275"/>
          </a:xfrm>
          <a:prstGeom prst="rect">
            <a:avLst/>
          </a:prstGeom>
        </p:spPr>
      </p:pic>
    </p:spTree>
    <p:extLst>
      <p:ext uri="{BB962C8B-B14F-4D97-AF65-F5344CB8AC3E}">
        <p14:creationId xmlns:p14="http://schemas.microsoft.com/office/powerpoint/2010/main" val="58453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71989"/>
          </a:xfrm>
          <a:prstGeom prst="rect">
            <a:avLst/>
          </a:prstGeom>
        </p:spPr>
        <p:txBody>
          <a:bodyPr wrap="square" lIns="0" tIns="0" rIns="0" bIns="0">
            <a:spAutoFit/>
          </a:bodyPr>
          <a:lstStyle>
            <a:lvl1pPr>
              <a:defRPr sz="3067" b="0" i="0">
                <a:solidFill>
                  <a:schemeClr val="tx1"/>
                </a:solidFill>
                <a:latin typeface="Dubai"/>
                <a:cs typeface="Dubai"/>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67" b="0" i="0">
                <a:solidFill>
                  <a:srgbClr val="003F8F"/>
                </a:solidFill>
                <a:latin typeface="Cambria"/>
                <a:cs typeface="Cambria"/>
              </a:defRPr>
            </a:lvl1pPr>
          </a:lstStyle>
          <a:p>
            <a:pPr marL="16933">
              <a:spcBef>
                <a:spcPts val="80"/>
              </a:spcBef>
            </a:pPr>
            <a:r>
              <a:rPr lang="en-US" sz="933">
                <a:solidFill>
                  <a:srgbClr val="1A3455"/>
                </a:solidFill>
                <a:latin typeface="Lucida Sans Unicode"/>
                <a:cs typeface="Lucida Sans Unicode"/>
              </a:rPr>
              <a:t>©</a:t>
            </a:r>
            <a:r>
              <a:rPr lang="en-US" sz="933" spc="-27">
                <a:solidFill>
                  <a:srgbClr val="1A3455"/>
                </a:solidFill>
                <a:latin typeface="Lucida Sans Unicode"/>
                <a:cs typeface="Lucida Sans Unicode"/>
              </a:rPr>
              <a:t> </a:t>
            </a:r>
            <a:r>
              <a:rPr lang="en-US"/>
              <a:t>Angel</a:t>
            </a:r>
            <a:r>
              <a:rPr lang="en-US" spc="-20"/>
              <a:t> </a:t>
            </a:r>
            <a:r>
              <a:rPr lang="en-US"/>
              <a:t>Consulting</a:t>
            </a:r>
            <a:r>
              <a:rPr lang="en-US" spc="-7"/>
              <a:t> </a:t>
            </a:r>
            <a:r>
              <a:rPr lang="en-US"/>
              <a:t>s.a.s.,</a:t>
            </a:r>
            <a:r>
              <a:rPr lang="en-US" spc="-13"/>
              <a:t> </a:t>
            </a:r>
            <a:r>
              <a:rPr lang="en-US" spc="-27"/>
              <a:t>2023</a:t>
            </a:r>
            <a:endParaRPr lang="en-US" sz="933">
              <a:latin typeface="Lucida Sans Unicode"/>
              <a:cs typeface="Lucida Sans Unicode"/>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5/31/2023</a:t>
            </a:fld>
            <a:endParaRPr lang="en-US"/>
          </a:p>
        </p:txBody>
      </p:sp>
      <p:sp>
        <p:nvSpPr>
          <p:cNvPr id="6" name="Holder 6"/>
          <p:cNvSpPr>
            <a:spLocks noGrp="1"/>
          </p:cNvSpPr>
          <p:nvPr>
            <p:ph type="sldNum" sz="quarter" idx="7"/>
          </p:nvPr>
        </p:nvSpPr>
        <p:spPr/>
        <p:txBody>
          <a:bodyPr lIns="0" tIns="0" rIns="0" bIns="0"/>
          <a:lstStyle>
            <a:lvl1pPr>
              <a:defRPr sz="2400" b="0" i="0">
                <a:solidFill>
                  <a:schemeClr val="tx1"/>
                </a:solidFill>
                <a:latin typeface="Arial"/>
                <a:cs typeface="Arial"/>
              </a:defRPr>
            </a:lvl1pPr>
          </a:lstStyle>
          <a:p>
            <a:pPr marL="50799">
              <a:lnSpc>
                <a:spcPts val="1753"/>
              </a:lnSpc>
            </a:pPr>
            <a:fld id="{81D60167-4931-47E6-BA6A-407CBD079E47}" type="slidenum">
              <a:rPr lang="en-US" sz="1467" smtClean="0"/>
              <a:pPr marL="50799">
                <a:lnSpc>
                  <a:spcPts val="1753"/>
                </a:lnSpc>
              </a:pPr>
              <a:t>‹#›</a:t>
            </a:fld>
            <a:endParaRPr lang="en-US" sz="1467"/>
          </a:p>
        </p:txBody>
      </p:sp>
    </p:spTree>
    <p:extLst>
      <p:ext uri="{BB962C8B-B14F-4D97-AF65-F5344CB8AC3E}">
        <p14:creationId xmlns:p14="http://schemas.microsoft.com/office/powerpoint/2010/main" val="24387110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5698" y="5944936"/>
            <a:ext cx="6530340" cy="913553"/>
          </a:xfrm>
          <a:custGeom>
            <a:avLst/>
            <a:gdLst/>
            <a:ahLst/>
            <a:cxnLst/>
            <a:rect l="l" t="t" r="r" b="b"/>
            <a:pathLst>
              <a:path w="4897755" h="685164">
                <a:moveTo>
                  <a:pt x="85608" y="15998"/>
                </a:moveTo>
                <a:lnTo>
                  <a:pt x="3636766" y="684798"/>
                </a:lnTo>
                <a:lnTo>
                  <a:pt x="4897396" y="684798"/>
                </a:lnTo>
                <a:lnTo>
                  <a:pt x="85608" y="15998"/>
                </a:lnTo>
                <a:close/>
              </a:path>
              <a:path w="4897755" h="685164">
                <a:moveTo>
                  <a:pt x="660" y="0"/>
                </a:moveTo>
                <a:lnTo>
                  <a:pt x="0" y="4099"/>
                </a:lnTo>
                <a:lnTo>
                  <a:pt x="85608" y="15998"/>
                </a:lnTo>
                <a:lnTo>
                  <a:pt x="660" y="0"/>
                </a:lnTo>
                <a:close/>
              </a:path>
            </a:pathLst>
          </a:custGeom>
          <a:solidFill>
            <a:srgbClr val="9FCBDC">
              <a:alpha val="39999"/>
            </a:srgbClr>
          </a:solidFill>
        </p:spPr>
        <p:txBody>
          <a:bodyPr wrap="square" lIns="0" tIns="0" rIns="0" bIns="0" rtlCol="0"/>
          <a:lstStyle/>
          <a:p>
            <a:endParaRPr sz="2400"/>
          </a:p>
        </p:txBody>
      </p:sp>
      <p:sp>
        <p:nvSpPr>
          <p:cNvPr id="17" name="bg object 17"/>
          <p:cNvSpPr/>
          <p:nvPr/>
        </p:nvSpPr>
        <p:spPr>
          <a:xfrm>
            <a:off x="647621" y="5939009"/>
            <a:ext cx="4870027" cy="919480"/>
          </a:xfrm>
          <a:custGeom>
            <a:avLst/>
            <a:gdLst/>
            <a:ahLst/>
            <a:cxnLst/>
            <a:rect l="l" t="t" r="r" b="b"/>
            <a:pathLst>
              <a:path w="3652520" h="689610">
                <a:moveTo>
                  <a:pt x="0" y="0"/>
                </a:moveTo>
                <a:lnTo>
                  <a:pt x="7920" y="4762"/>
                </a:lnTo>
                <a:lnTo>
                  <a:pt x="2868879" y="689242"/>
                </a:lnTo>
                <a:lnTo>
                  <a:pt x="3651915" y="689242"/>
                </a:lnTo>
                <a:lnTo>
                  <a:pt x="0" y="0"/>
                </a:lnTo>
                <a:close/>
              </a:path>
            </a:pathLst>
          </a:custGeom>
          <a:solidFill>
            <a:srgbClr val="000000"/>
          </a:solidFill>
        </p:spPr>
        <p:txBody>
          <a:bodyPr wrap="square" lIns="0" tIns="0" rIns="0" bIns="0" rtlCol="0"/>
          <a:lstStyle/>
          <a:p>
            <a:endParaRPr sz="2400"/>
          </a:p>
        </p:txBody>
      </p:sp>
      <p:pic>
        <p:nvPicPr>
          <p:cNvPr id="18" name="bg object 18"/>
          <p:cNvPicPr/>
          <p:nvPr/>
        </p:nvPicPr>
        <p:blipFill>
          <a:blip r:embed="rId2" cstate="print"/>
          <a:stretch>
            <a:fillRect/>
          </a:stretch>
        </p:blipFill>
        <p:spPr>
          <a:xfrm>
            <a:off x="0" y="5787135"/>
            <a:ext cx="4531360" cy="1068832"/>
          </a:xfrm>
          <a:prstGeom prst="rect">
            <a:avLst/>
          </a:prstGeom>
        </p:spPr>
      </p:pic>
      <p:pic>
        <p:nvPicPr>
          <p:cNvPr id="19" name="bg object 19"/>
          <p:cNvPicPr/>
          <p:nvPr/>
        </p:nvPicPr>
        <p:blipFill>
          <a:blip r:embed="rId3" cstate="print"/>
          <a:stretch>
            <a:fillRect/>
          </a:stretch>
        </p:blipFill>
        <p:spPr>
          <a:xfrm>
            <a:off x="0" y="5782410"/>
            <a:ext cx="4503859" cy="1075589"/>
          </a:xfrm>
          <a:prstGeom prst="rect">
            <a:avLst/>
          </a:prstGeom>
        </p:spPr>
      </p:pic>
      <p:pic>
        <p:nvPicPr>
          <p:cNvPr id="20" name="bg object 20"/>
          <p:cNvPicPr/>
          <p:nvPr/>
        </p:nvPicPr>
        <p:blipFill>
          <a:blip r:embed="rId4" cstate="print"/>
          <a:stretch>
            <a:fillRect/>
          </a:stretch>
        </p:blipFill>
        <p:spPr>
          <a:xfrm>
            <a:off x="146304" y="1"/>
            <a:ext cx="207264" cy="6855967"/>
          </a:xfrm>
          <a:prstGeom prst="rect">
            <a:avLst/>
          </a:prstGeom>
        </p:spPr>
      </p:pic>
      <p:pic>
        <p:nvPicPr>
          <p:cNvPr id="21" name="bg object 21"/>
          <p:cNvPicPr/>
          <p:nvPr/>
        </p:nvPicPr>
        <p:blipFill>
          <a:blip r:embed="rId5" cstate="print"/>
          <a:stretch>
            <a:fillRect/>
          </a:stretch>
        </p:blipFill>
        <p:spPr>
          <a:xfrm>
            <a:off x="97536" y="0"/>
            <a:ext cx="178816" cy="6858000"/>
          </a:xfrm>
          <a:prstGeom prst="rect">
            <a:avLst/>
          </a:prstGeom>
        </p:spPr>
      </p:pic>
      <p:sp>
        <p:nvSpPr>
          <p:cNvPr id="22" name="bg object 22"/>
          <p:cNvSpPr/>
          <p:nvPr/>
        </p:nvSpPr>
        <p:spPr>
          <a:xfrm>
            <a:off x="188383" y="0"/>
            <a:ext cx="0" cy="6858000"/>
          </a:xfrm>
          <a:custGeom>
            <a:avLst/>
            <a:gdLst/>
            <a:ahLst/>
            <a:cxnLst/>
            <a:rect l="l" t="t" r="r" b="b"/>
            <a:pathLst>
              <a:path h="5143500">
                <a:moveTo>
                  <a:pt x="1" y="0"/>
                </a:moveTo>
                <a:lnTo>
                  <a:pt x="0" y="5143500"/>
                </a:lnTo>
              </a:path>
            </a:pathLst>
          </a:custGeom>
          <a:ln w="3175">
            <a:solidFill>
              <a:srgbClr val="0099DF"/>
            </a:solidFill>
          </a:ln>
        </p:spPr>
        <p:txBody>
          <a:bodyPr wrap="square" lIns="0" tIns="0" rIns="0" bIns="0" rtlCol="0"/>
          <a:lstStyle/>
          <a:p>
            <a:endParaRPr sz="2400"/>
          </a:p>
        </p:txBody>
      </p:sp>
      <p:pic>
        <p:nvPicPr>
          <p:cNvPr id="23" name="bg object 23"/>
          <p:cNvPicPr/>
          <p:nvPr/>
        </p:nvPicPr>
        <p:blipFill>
          <a:blip r:embed="rId6" cstate="print"/>
          <a:stretch>
            <a:fillRect/>
          </a:stretch>
        </p:blipFill>
        <p:spPr>
          <a:xfrm>
            <a:off x="162560" y="6530847"/>
            <a:ext cx="12029440" cy="207263"/>
          </a:xfrm>
          <a:prstGeom prst="rect">
            <a:avLst/>
          </a:prstGeom>
        </p:spPr>
      </p:pic>
      <p:sp>
        <p:nvSpPr>
          <p:cNvPr id="24" name="bg object 24"/>
          <p:cNvSpPr/>
          <p:nvPr/>
        </p:nvSpPr>
        <p:spPr>
          <a:xfrm>
            <a:off x="249769" y="6607139"/>
            <a:ext cx="11942233" cy="0"/>
          </a:xfrm>
          <a:custGeom>
            <a:avLst/>
            <a:gdLst/>
            <a:ahLst/>
            <a:cxnLst/>
            <a:rect l="l" t="t" r="r" b="b"/>
            <a:pathLst>
              <a:path w="8956675">
                <a:moveTo>
                  <a:pt x="0" y="0"/>
                </a:moveTo>
                <a:lnTo>
                  <a:pt x="8956675" y="1"/>
                </a:lnTo>
              </a:path>
            </a:pathLst>
          </a:custGeom>
          <a:ln w="25400">
            <a:solidFill>
              <a:srgbClr val="0099DF"/>
            </a:solidFill>
          </a:ln>
        </p:spPr>
        <p:txBody>
          <a:bodyPr wrap="square" lIns="0" tIns="0" rIns="0" bIns="0" rtlCol="0"/>
          <a:lstStyle/>
          <a:p>
            <a:endParaRPr sz="2400"/>
          </a:p>
        </p:txBody>
      </p:sp>
      <p:pic>
        <p:nvPicPr>
          <p:cNvPr id="25" name="bg object 25"/>
          <p:cNvPicPr/>
          <p:nvPr/>
        </p:nvPicPr>
        <p:blipFill>
          <a:blip r:embed="rId7" cstate="print"/>
          <a:stretch>
            <a:fillRect/>
          </a:stretch>
        </p:blipFill>
        <p:spPr>
          <a:xfrm>
            <a:off x="162560" y="6478015"/>
            <a:ext cx="12029440" cy="178816"/>
          </a:xfrm>
          <a:prstGeom prst="rect">
            <a:avLst/>
          </a:prstGeom>
        </p:spPr>
      </p:pic>
      <p:sp>
        <p:nvSpPr>
          <p:cNvPr id="26" name="bg object 26"/>
          <p:cNvSpPr/>
          <p:nvPr/>
        </p:nvSpPr>
        <p:spPr>
          <a:xfrm>
            <a:off x="249769" y="6542052"/>
            <a:ext cx="11942233" cy="0"/>
          </a:xfrm>
          <a:custGeom>
            <a:avLst/>
            <a:gdLst/>
            <a:ahLst/>
            <a:cxnLst/>
            <a:rect l="l" t="t" r="r" b="b"/>
            <a:pathLst>
              <a:path w="8956675">
                <a:moveTo>
                  <a:pt x="0" y="0"/>
                </a:moveTo>
                <a:lnTo>
                  <a:pt x="8956675" y="1"/>
                </a:lnTo>
              </a:path>
            </a:pathLst>
          </a:custGeom>
          <a:ln w="3175">
            <a:solidFill>
              <a:srgbClr val="2DA2BF"/>
            </a:solidFill>
          </a:ln>
        </p:spPr>
        <p:txBody>
          <a:bodyPr wrap="square" lIns="0" tIns="0" rIns="0" bIns="0" rtlCol="0"/>
          <a:lstStyle/>
          <a:p>
            <a:endParaRPr sz="2400"/>
          </a:p>
        </p:txBody>
      </p:sp>
      <p:pic>
        <p:nvPicPr>
          <p:cNvPr id="27" name="bg object 27"/>
          <p:cNvPicPr/>
          <p:nvPr/>
        </p:nvPicPr>
        <p:blipFill>
          <a:blip r:embed="rId8" cstate="print"/>
          <a:stretch>
            <a:fillRect/>
          </a:stretch>
        </p:blipFill>
        <p:spPr>
          <a:xfrm>
            <a:off x="4401312" y="890016"/>
            <a:ext cx="7790688" cy="178816"/>
          </a:xfrm>
          <a:prstGeom prst="rect">
            <a:avLst/>
          </a:prstGeom>
        </p:spPr>
      </p:pic>
      <p:sp>
        <p:nvSpPr>
          <p:cNvPr id="28" name="bg object 28"/>
          <p:cNvSpPr/>
          <p:nvPr/>
        </p:nvSpPr>
        <p:spPr>
          <a:xfrm>
            <a:off x="4487333" y="952500"/>
            <a:ext cx="7704667" cy="0"/>
          </a:xfrm>
          <a:custGeom>
            <a:avLst/>
            <a:gdLst/>
            <a:ahLst/>
            <a:cxnLst/>
            <a:rect l="l" t="t" r="r" b="b"/>
            <a:pathLst>
              <a:path w="5778500">
                <a:moveTo>
                  <a:pt x="0" y="0"/>
                </a:moveTo>
                <a:lnTo>
                  <a:pt x="5778500" y="1"/>
                </a:lnTo>
              </a:path>
            </a:pathLst>
          </a:custGeom>
          <a:ln w="3175">
            <a:solidFill>
              <a:srgbClr val="D9D9D9"/>
            </a:solidFill>
          </a:ln>
        </p:spPr>
        <p:txBody>
          <a:bodyPr wrap="square" lIns="0" tIns="0" rIns="0" bIns="0" rtlCol="0"/>
          <a:lstStyle/>
          <a:p>
            <a:endParaRPr sz="2400"/>
          </a:p>
        </p:txBody>
      </p:sp>
      <p:sp>
        <p:nvSpPr>
          <p:cNvPr id="2" name="Holder 2"/>
          <p:cNvSpPr>
            <a:spLocks noGrp="1"/>
          </p:cNvSpPr>
          <p:nvPr>
            <p:ph type="title"/>
          </p:nvPr>
        </p:nvSpPr>
        <p:spPr>
          <a:xfrm>
            <a:off x="1473236" y="1755648"/>
            <a:ext cx="3456093" cy="471989"/>
          </a:xfrm>
        </p:spPr>
        <p:txBody>
          <a:bodyPr lIns="0" tIns="0" rIns="0" bIns="0"/>
          <a:lstStyle>
            <a:lvl1pPr>
              <a:defRPr sz="3067" b="0" i="0">
                <a:solidFill>
                  <a:schemeClr val="tx1"/>
                </a:solidFill>
                <a:latin typeface="Dubai"/>
                <a:cs typeface="Duba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067" b="0" i="0">
                <a:solidFill>
                  <a:srgbClr val="003F8F"/>
                </a:solidFill>
                <a:latin typeface="Cambria"/>
                <a:cs typeface="Cambria"/>
              </a:defRPr>
            </a:lvl1pPr>
          </a:lstStyle>
          <a:p>
            <a:pPr marL="16933">
              <a:spcBef>
                <a:spcPts val="80"/>
              </a:spcBef>
            </a:pPr>
            <a:r>
              <a:rPr lang="en-US" sz="933">
                <a:solidFill>
                  <a:srgbClr val="1A3455"/>
                </a:solidFill>
                <a:latin typeface="Lucida Sans Unicode"/>
                <a:cs typeface="Lucida Sans Unicode"/>
              </a:rPr>
              <a:t>©</a:t>
            </a:r>
            <a:r>
              <a:rPr lang="en-US" sz="933" spc="-27">
                <a:solidFill>
                  <a:srgbClr val="1A3455"/>
                </a:solidFill>
                <a:latin typeface="Lucida Sans Unicode"/>
                <a:cs typeface="Lucida Sans Unicode"/>
              </a:rPr>
              <a:t> </a:t>
            </a:r>
            <a:r>
              <a:rPr lang="en-US"/>
              <a:t>Angel</a:t>
            </a:r>
            <a:r>
              <a:rPr lang="en-US" spc="-20"/>
              <a:t> </a:t>
            </a:r>
            <a:r>
              <a:rPr lang="en-US"/>
              <a:t>Consulting</a:t>
            </a:r>
            <a:r>
              <a:rPr lang="en-US" spc="-7"/>
              <a:t> </a:t>
            </a:r>
            <a:r>
              <a:rPr lang="en-US"/>
              <a:t>s.a.s.,</a:t>
            </a:r>
            <a:r>
              <a:rPr lang="en-US" spc="-13"/>
              <a:t> </a:t>
            </a:r>
            <a:r>
              <a:rPr lang="en-US" spc="-27"/>
              <a:t>2023</a:t>
            </a:r>
            <a:endParaRPr lang="en-US" sz="933">
              <a:latin typeface="Lucida Sans Unicode"/>
              <a:cs typeface="Lucida Sans Unicode"/>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5/31/2023</a:t>
            </a:fld>
            <a:endParaRPr lang="en-US"/>
          </a:p>
        </p:txBody>
      </p:sp>
      <p:sp>
        <p:nvSpPr>
          <p:cNvPr id="6" name="Holder 6"/>
          <p:cNvSpPr>
            <a:spLocks noGrp="1"/>
          </p:cNvSpPr>
          <p:nvPr>
            <p:ph type="sldNum" sz="quarter" idx="7"/>
          </p:nvPr>
        </p:nvSpPr>
        <p:spPr/>
        <p:txBody>
          <a:bodyPr lIns="0" tIns="0" rIns="0" bIns="0"/>
          <a:lstStyle>
            <a:lvl1pPr>
              <a:defRPr sz="2400" b="0" i="0">
                <a:solidFill>
                  <a:schemeClr val="tx1"/>
                </a:solidFill>
                <a:latin typeface="Arial"/>
                <a:cs typeface="Arial"/>
              </a:defRPr>
            </a:lvl1pPr>
          </a:lstStyle>
          <a:p>
            <a:pPr marL="50799">
              <a:lnSpc>
                <a:spcPts val="1753"/>
              </a:lnSpc>
            </a:pPr>
            <a:fld id="{81D60167-4931-47E6-BA6A-407CBD079E47}" type="slidenum">
              <a:rPr lang="en-US" sz="1467" smtClean="0"/>
              <a:pPr marL="50799">
                <a:lnSpc>
                  <a:spcPts val="1753"/>
                </a:lnSpc>
              </a:pPr>
              <a:t>‹#›</a:t>
            </a:fld>
            <a:endParaRPr lang="en-US" sz="1467"/>
          </a:p>
        </p:txBody>
      </p:sp>
    </p:spTree>
    <p:extLst>
      <p:ext uri="{BB962C8B-B14F-4D97-AF65-F5344CB8AC3E}">
        <p14:creationId xmlns:p14="http://schemas.microsoft.com/office/powerpoint/2010/main" val="1823416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73236" y="1755648"/>
            <a:ext cx="3456093" cy="471989"/>
          </a:xfrm>
        </p:spPr>
        <p:txBody>
          <a:bodyPr lIns="0" tIns="0" rIns="0" bIns="0"/>
          <a:lstStyle>
            <a:lvl1pPr>
              <a:defRPr sz="3067" b="0" i="0">
                <a:solidFill>
                  <a:schemeClr val="tx1"/>
                </a:solidFill>
                <a:latin typeface="Dubai"/>
                <a:cs typeface="Duba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67" b="0" i="0">
                <a:solidFill>
                  <a:srgbClr val="003F8F"/>
                </a:solidFill>
                <a:latin typeface="Cambria"/>
                <a:cs typeface="Cambria"/>
              </a:defRPr>
            </a:lvl1pPr>
          </a:lstStyle>
          <a:p>
            <a:pPr marL="16933">
              <a:spcBef>
                <a:spcPts val="80"/>
              </a:spcBef>
            </a:pPr>
            <a:r>
              <a:rPr lang="en-US" sz="933">
                <a:solidFill>
                  <a:srgbClr val="1A3455"/>
                </a:solidFill>
                <a:latin typeface="Lucida Sans Unicode"/>
                <a:cs typeface="Lucida Sans Unicode"/>
              </a:rPr>
              <a:t>©</a:t>
            </a:r>
            <a:r>
              <a:rPr lang="en-US" sz="933" spc="-27">
                <a:solidFill>
                  <a:srgbClr val="1A3455"/>
                </a:solidFill>
                <a:latin typeface="Lucida Sans Unicode"/>
                <a:cs typeface="Lucida Sans Unicode"/>
              </a:rPr>
              <a:t> </a:t>
            </a:r>
            <a:r>
              <a:rPr lang="en-US"/>
              <a:t>Angel</a:t>
            </a:r>
            <a:r>
              <a:rPr lang="en-US" spc="-20"/>
              <a:t> </a:t>
            </a:r>
            <a:r>
              <a:rPr lang="en-US"/>
              <a:t>Consulting</a:t>
            </a:r>
            <a:r>
              <a:rPr lang="en-US" spc="-7"/>
              <a:t> </a:t>
            </a:r>
            <a:r>
              <a:rPr lang="en-US"/>
              <a:t>s.a.s.,</a:t>
            </a:r>
            <a:r>
              <a:rPr lang="en-US" spc="-13"/>
              <a:t> </a:t>
            </a:r>
            <a:r>
              <a:rPr lang="en-US" spc="-27"/>
              <a:t>2023</a:t>
            </a:r>
            <a:endParaRPr lang="en-US" sz="933">
              <a:latin typeface="Lucida Sans Unicode"/>
              <a:cs typeface="Lucida Sans Unicode"/>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5/31/2023</a:t>
            </a:fld>
            <a:endParaRPr lang="en-US"/>
          </a:p>
        </p:txBody>
      </p:sp>
      <p:sp>
        <p:nvSpPr>
          <p:cNvPr id="7" name="Holder 7"/>
          <p:cNvSpPr>
            <a:spLocks noGrp="1"/>
          </p:cNvSpPr>
          <p:nvPr>
            <p:ph type="sldNum" sz="quarter" idx="7"/>
          </p:nvPr>
        </p:nvSpPr>
        <p:spPr/>
        <p:txBody>
          <a:bodyPr lIns="0" tIns="0" rIns="0" bIns="0"/>
          <a:lstStyle>
            <a:lvl1pPr>
              <a:defRPr sz="2400" b="0" i="0">
                <a:solidFill>
                  <a:schemeClr val="tx1"/>
                </a:solidFill>
                <a:latin typeface="Arial"/>
                <a:cs typeface="Arial"/>
              </a:defRPr>
            </a:lvl1pPr>
          </a:lstStyle>
          <a:p>
            <a:pPr marL="50799">
              <a:lnSpc>
                <a:spcPts val="1753"/>
              </a:lnSpc>
            </a:pPr>
            <a:fld id="{81D60167-4931-47E6-BA6A-407CBD079E47}" type="slidenum">
              <a:rPr lang="en-US" sz="1467" smtClean="0"/>
              <a:pPr marL="50799">
                <a:lnSpc>
                  <a:spcPts val="1753"/>
                </a:lnSpc>
              </a:pPr>
              <a:t>‹#›</a:t>
            </a:fld>
            <a:endParaRPr lang="en-US" sz="1467"/>
          </a:p>
        </p:txBody>
      </p:sp>
    </p:spTree>
    <p:extLst>
      <p:ext uri="{BB962C8B-B14F-4D97-AF65-F5344CB8AC3E}">
        <p14:creationId xmlns:p14="http://schemas.microsoft.com/office/powerpoint/2010/main" val="423063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5698" y="5944936"/>
            <a:ext cx="6530340" cy="913553"/>
          </a:xfrm>
          <a:custGeom>
            <a:avLst/>
            <a:gdLst/>
            <a:ahLst/>
            <a:cxnLst/>
            <a:rect l="l" t="t" r="r" b="b"/>
            <a:pathLst>
              <a:path w="4897755" h="685164">
                <a:moveTo>
                  <a:pt x="85608" y="15998"/>
                </a:moveTo>
                <a:lnTo>
                  <a:pt x="3636766" y="684798"/>
                </a:lnTo>
                <a:lnTo>
                  <a:pt x="4897396" y="684798"/>
                </a:lnTo>
                <a:lnTo>
                  <a:pt x="85608" y="15998"/>
                </a:lnTo>
                <a:close/>
              </a:path>
              <a:path w="4897755" h="685164">
                <a:moveTo>
                  <a:pt x="660" y="0"/>
                </a:moveTo>
                <a:lnTo>
                  <a:pt x="0" y="4099"/>
                </a:lnTo>
                <a:lnTo>
                  <a:pt x="85608" y="15998"/>
                </a:lnTo>
                <a:lnTo>
                  <a:pt x="660" y="0"/>
                </a:lnTo>
                <a:close/>
              </a:path>
            </a:pathLst>
          </a:custGeom>
          <a:solidFill>
            <a:srgbClr val="9FCBDC">
              <a:alpha val="39999"/>
            </a:srgbClr>
          </a:solidFill>
        </p:spPr>
        <p:txBody>
          <a:bodyPr wrap="square" lIns="0" tIns="0" rIns="0" bIns="0" rtlCol="0"/>
          <a:lstStyle/>
          <a:p>
            <a:endParaRPr sz="2400"/>
          </a:p>
        </p:txBody>
      </p:sp>
      <p:sp>
        <p:nvSpPr>
          <p:cNvPr id="17" name="bg object 17"/>
          <p:cNvSpPr/>
          <p:nvPr/>
        </p:nvSpPr>
        <p:spPr>
          <a:xfrm>
            <a:off x="647621" y="5939009"/>
            <a:ext cx="4870027" cy="919480"/>
          </a:xfrm>
          <a:custGeom>
            <a:avLst/>
            <a:gdLst/>
            <a:ahLst/>
            <a:cxnLst/>
            <a:rect l="l" t="t" r="r" b="b"/>
            <a:pathLst>
              <a:path w="3652520" h="689610">
                <a:moveTo>
                  <a:pt x="0" y="0"/>
                </a:moveTo>
                <a:lnTo>
                  <a:pt x="7920" y="4762"/>
                </a:lnTo>
                <a:lnTo>
                  <a:pt x="2868879" y="689242"/>
                </a:lnTo>
                <a:lnTo>
                  <a:pt x="3651915" y="689242"/>
                </a:lnTo>
                <a:lnTo>
                  <a:pt x="0" y="0"/>
                </a:lnTo>
                <a:close/>
              </a:path>
            </a:pathLst>
          </a:custGeom>
          <a:solidFill>
            <a:srgbClr val="000000"/>
          </a:solidFill>
        </p:spPr>
        <p:txBody>
          <a:bodyPr wrap="square" lIns="0" tIns="0" rIns="0" bIns="0" rtlCol="0"/>
          <a:lstStyle/>
          <a:p>
            <a:endParaRPr sz="2400"/>
          </a:p>
        </p:txBody>
      </p:sp>
      <p:pic>
        <p:nvPicPr>
          <p:cNvPr id="18" name="bg object 18"/>
          <p:cNvPicPr/>
          <p:nvPr/>
        </p:nvPicPr>
        <p:blipFill>
          <a:blip r:embed="rId2" cstate="print"/>
          <a:stretch>
            <a:fillRect/>
          </a:stretch>
        </p:blipFill>
        <p:spPr>
          <a:xfrm>
            <a:off x="0" y="5787135"/>
            <a:ext cx="4531360" cy="1068832"/>
          </a:xfrm>
          <a:prstGeom prst="rect">
            <a:avLst/>
          </a:prstGeom>
        </p:spPr>
      </p:pic>
      <p:pic>
        <p:nvPicPr>
          <p:cNvPr id="19" name="bg object 19"/>
          <p:cNvPicPr/>
          <p:nvPr/>
        </p:nvPicPr>
        <p:blipFill>
          <a:blip r:embed="rId3" cstate="print"/>
          <a:stretch>
            <a:fillRect/>
          </a:stretch>
        </p:blipFill>
        <p:spPr>
          <a:xfrm>
            <a:off x="0" y="5782410"/>
            <a:ext cx="4503859" cy="1075589"/>
          </a:xfrm>
          <a:prstGeom prst="rect">
            <a:avLst/>
          </a:prstGeom>
        </p:spPr>
      </p:pic>
      <p:pic>
        <p:nvPicPr>
          <p:cNvPr id="20" name="bg object 20"/>
          <p:cNvPicPr/>
          <p:nvPr/>
        </p:nvPicPr>
        <p:blipFill>
          <a:blip r:embed="rId4" cstate="print"/>
          <a:stretch>
            <a:fillRect/>
          </a:stretch>
        </p:blipFill>
        <p:spPr>
          <a:xfrm>
            <a:off x="146304" y="1"/>
            <a:ext cx="207264" cy="6855967"/>
          </a:xfrm>
          <a:prstGeom prst="rect">
            <a:avLst/>
          </a:prstGeom>
        </p:spPr>
      </p:pic>
      <p:pic>
        <p:nvPicPr>
          <p:cNvPr id="21" name="bg object 21"/>
          <p:cNvPicPr/>
          <p:nvPr/>
        </p:nvPicPr>
        <p:blipFill>
          <a:blip r:embed="rId5" cstate="print"/>
          <a:stretch>
            <a:fillRect/>
          </a:stretch>
        </p:blipFill>
        <p:spPr>
          <a:xfrm>
            <a:off x="97536" y="0"/>
            <a:ext cx="178816" cy="6858000"/>
          </a:xfrm>
          <a:prstGeom prst="rect">
            <a:avLst/>
          </a:prstGeom>
        </p:spPr>
      </p:pic>
      <p:sp>
        <p:nvSpPr>
          <p:cNvPr id="22" name="bg object 22"/>
          <p:cNvSpPr/>
          <p:nvPr/>
        </p:nvSpPr>
        <p:spPr>
          <a:xfrm>
            <a:off x="188383" y="0"/>
            <a:ext cx="0" cy="6858000"/>
          </a:xfrm>
          <a:custGeom>
            <a:avLst/>
            <a:gdLst/>
            <a:ahLst/>
            <a:cxnLst/>
            <a:rect l="l" t="t" r="r" b="b"/>
            <a:pathLst>
              <a:path h="5143500">
                <a:moveTo>
                  <a:pt x="1" y="0"/>
                </a:moveTo>
                <a:lnTo>
                  <a:pt x="0" y="5143500"/>
                </a:lnTo>
              </a:path>
            </a:pathLst>
          </a:custGeom>
          <a:ln w="3175">
            <a:solidFill>
              <a:srgbClr val="0099DF"/>
            </a:solidFill>
          </a:ln>
        </p:spPr>
        <p:txBody>
          <a:bodyPr wrap="square" lIns="0" tIns="0" rIns="0" bIns="0" rtlCol="0"/>
          <a:lstStyle/>
          <a:p>
            <a:endParaRPr sz="2400"/>
          </a:p>
        </p:txBody>
      </p:sp>
      <p:pic>
        <p:nvPicPr>
          <p:cNvPr id="23" name="bg object 23"/>
          <p:cNvPicPr/>
          <p:nvPr/>
        </p:nvPicPr>
        <p:blipFill>
          <a:blip r:embed="rId6" cstate="print"/>
          <a:stretch>
            <a:fillRect/>
          </a:stretch>
        </p:blipFill>
        <p:spPr>
          <a:xfrm>
            <a:off x="162560" y="6530847"/>
            <a:ext cx="12029440" cy="207263"/>
          </a:xfrm>
          <a:prstGeom prst="rect">
            <a:avLst/>
          </a:prstGeom>
        </p:spPr>
      </p:pic>
      <p:sp>
        <p:nvSpPr>
          <p:cNvPr id="24" name="bg object 24"/>
          <p:cNvSpPr/>
          <p:nvPr/>
        </p:nvSpPr>
        <p:spPr>
          <a:xfrm>
            <a:off x="249769" y="6607139"/>
            <a:ext cx="11942233" cy="0"/>
          </a:xfrm>
          <a:custGeom>
            <a:avLst/>
            <a:gdLst/>
            <a:ahLst/>
            <a:cxnLst/>
            <a:rect l="l" t="t" r="r" b="b"/>
            <a:pathLst>
              <a:path w="8956675">
                <a:moveTo>
                  <a:pt x="0" y="0"/>
                </a:moveTo>
                <a:lnTo>
                  <a:pt x="8956675" y="1"/>
                </a:lnTo>
              </a:path>
            </a:pathLst>
          </a:custGeom>
          <a:ln w="25400">
            <a:solidFill>
              <a:srgbClr val="0099DF"/>
            </a:solidFill>
          </a:ln>
        </p:spPr>
        <p:txBody>
          <a:bodyPr wrap="square" lIns="0" tIns="0" rIns="0" bIns="0" rtlCol="0"/>
          <a:lstStyle/>
          <a:p>
            <a:endParaRPr sz="2400"/>
          </a:p>
        </p:txBody>
      </p:sp>
      <p:pic>
        <p:nvPicPr>
          <p:cNvPr id="25" name="bg object 25"/>
          <p:cNvPicPr/>
          <p:nvPr/>
        </p:nvPicPr>
        <p:blipFill>
          <a:blip r:embed="rId7" cstate="print"/>
          <a:stretch>
            <a:fillRect/>
          </a:stretch>
        </p:blipFill>
        <p:spPr>
          <a:xfrm>
            <a:off x="162560" y="6478015"/>
            <a:ext cx="12029440" cy="178816"/>
          </a:xfrm>
          <a:prstGeom prst="rect">
            <a:avLst/>
          </a:prstGeom>
        </p:spPr>
      </p:pic>
      <p:sp>
        <p:nvSpPr>
          <p:cNvPr id="26" name="bg object 26"/>
          <p:cNvSpPr/>
          <p:nvPr/>
        </p:nvSpPr>
        <p:spPr>
          <a:xfrm>
            <a:off x="249769" y="6542052"/>
            <a:ext cx="11942233" cy="0"/>
          </a:xfrm>
          <a:custGeom>
            <a:avLst/>
            <a:gdLst/>
            <a:ahLst/>
            <a:cxnLst/>
            <a:rect l="l" t="t" r="r" b="b"/>
            <a:pathLst>
              <a:path w="8956675">
                <a:moveTo>
                  <a:pt x="0" y="0"/>
                </a:moveTo>
                <a:lnTo>
                  <a:pt x="8956675" y="1"/>
                </a:lnTo>
              </a:path>
            </a:pathLst>
          </a:custGeom>
          <a:ln w="3175">
            <a:solidFill>
              <a:srgbClr val="2DA2BF"/>
            </a:solidFill>
          </a:ln>
        </p:spPr>
        <p:txBody>
          <a:bodyPr wrap="square" lIns="0" tIns="0" rIns="0" bIns="0" rtlCol="0"/>
          <a:lstStyle/>
          <a:p>
            <a:endParaRPr sz="2400"/>
          </a:p>
        </p:txBody>
      </p:sp>
      <p:sp>
        <p:nvSpPr>
          <p:cNvPr id="27" name="bg object 27"/>
          <p:cNvSpPr/>
          <p:nvPr/>
        </p:nvSpPr>
        <p:spPr>
          <a:xfrm>
            <a:off x="4846173" y="1491341"/>
            <a:ext cx="3492500" cy="577427"/>
          </a:xfrm>
          <a:custGeom>
            <a:avLst/>
            <a:gdLst/>
            <a:ahLst/>
            <a:cxnLst/>
            <a:rect l="l" t="t" r="r" b="b"/>
            <a:pathLst>
              <a:path w="2619375" h="433069">
                <a:moveTo>
                  <a:pt x="2619213" y="0"/>
                </a:moveTo>
                <a:lnTo>
                  <a:pt x="0" y="0"/>
                </a:lnTo>
                <a:lnTo>
                  <a:pt x="0" y="432706"/>
                </a:lnTo>
                <a:lnTo>
                  <a:pt x="2619213" y="432706"/>
                </a:lnTo>
                <a:lnTo>
                  <a:pt x="2619213" y="0"/>
                </a:lnTo>
                <a:close/>
              </a:path>
            </a:pathLst>
          </a:custGeom>
          <a:solidFill>
            <a:srgbClr val="FFFFFF"/>
          </a:solidFill>
        </p:spPr>
        <p:txBody>
          <a:bodyPr wrap="square" lIns="0" tIns="0" rIns="0" bIns="0" rtlCol="0"/>
          <a:lstStyle/>
          <a:p>
            <a:endParaRPr sz="2400"/>
          </a:p>
        </p:txBody>
      </p:sp>
      <p:pic>
        <p:nvPicPr>
          <p:cNvPr id="28" name="bg object 28"/>
          <p:cNvPicPr/>
          <p:nvPr/>
        </p:nvPicPr>
        <p:blipFill>
          <a:blip r:embed="rId8" cstate="print"/>
          <a:stretch>
            <a:fillRect/>
          </a:stretch>
        </p:blipFill>
        <p:spPr>
          <a:xfrm>
            <a:off x="583539" y="349923"/>
            <a:ext cx="2464461" cy="666719"/>
          </a:xfrm>
          <a:prstGeom prst="rect">
            <a:avLst/>
          </a:prstGeom>
        </p:spPr>
      </p:pic>
      <p:pic>
        <p:nvPicPr>
          <p:cNvPr id="29" name="bg object 29"/>
          <p:cNvPicPr/>
          <p:nvPr/>
        </p:nvPicPr>
        <p:blipFill>
          <a:blip r:embed="rId9" cstate="print"/>
          <a:stretch>
            <a:fillRect/>
          </a:stretch>
        </p:blipFill>
        <p:spPr>
          <a:xfrm>
            <a:off x="4401312" y="890016"/>
            <a:ext cx="7790688" cy="178816"/>
          </a:xfrm>
          <a:prstGeom prst="rect">
            <a:avLst/>
          </a:prstGeom>
        </p:spPr>
      </p:pic>
      <p:sp>
        <p:nvSpPr>
          <p:cNvPr id="30" name="bg object 30"/>
          <p:cNvSpPr/>
          <p:nvPr/>
        </p:nvSpPr>
        <p:spPr>
          <a:xfrm>
            <a:off x="4487333" y="952500"/>
            <a:ext cx="7704667" cy="0"/>
          </a:xfrm>
          <a:custGeom>
            <a:avLst/>
            <a:gdLst/>
            <a:ahLst/>
            <a:cxnLst/>
            <a:rect l="l" t="t" r="r" b="b"/>
            <a:pathLst>
              <a:path w="5778500">
                <a:moveTo>
                  <a:pt x="0" y="0"/>
                </a:moveTo>
                <a:lnTo>
                  <a:pt x="5778500" y="1"/>
                </a:lnTo>
              </a:path>
            </a:pathLst>
          </a:custGeom>
          <a:ln w="3175">
            <a:solidFill>
              <a:srgbClr val="D9D9D9"/>
            </a:solidFill>
          </a:ln>
        </p:spPr>
        <p:txBody>
          <a:bodyPr wrap="square" lIns="0" tIns="0" rIns="0" bIns="0" rtlCol="0"/>
          <a:lstStyle/>
          <a:p>
            <a:endParaRPr sz="2400"/>
          </a:p>
        </p:txBody>
      </p:sp>
      <p:sp>
        <p:nvSpPr>
          <p:cNvPr id="2" name="Holder 2"/>
          <p:cNvSpPr>
            <a:spLocks noGrp="1"/>
          </p:cNvSpPr>
          <p:nvPr>
            <p:ph type="title"/>
          </p:nvPr>
        </p:nvSpPr>
        <p:spPr>
          <a:xfrm>
            <a:off x="1473236" y="1755648"/>
            <a:ext cx="3456093" cy="471989"/>
          </a:xfrm>
        </p:spPr>
        <p:txBody>
          <a:bodyPr lIns="0" tIns="0" rIns="0" bIns="0"/>
          <a:lstStyle>
            <a:lvl1pPr>
              <a:defRPr sz="3067" b="0" i="0">
                <a:solidFill>
                  <a:schemeClr val="tx1"/>
                </a:solidFill>
                <a:latin typeface="Dubai"/>
                <a:cs typeface="Dubai"/>
              </a:defRPr>
            </a:lvl1pPr>
          </a:lstStyle>
          <a:p>
            <a:endParaRPr/>
          </a:p>
        </p:txBody>
      </p:sp>
      <p:sp>
        <p:nvSpPr>
          <p:cNvPr id="3" name="Holder 3"/>
          <p:cNvSpPr>
            <a:spLocks noGrp="1"/>
          </p:cNvSpPr>
          <p:nvPr>
            <p:ph type="ftr" sz="quarter" idx="5"/>
          </p:nvPr>
        </p:nvSpPr>
        <p:spPr/>
        <p:txBody>
          <a:bodyPr lIns="0" tIns="0" rIns="0" bIns="0"/>
          <a:lstStyle>
            <a:lvl1pPr>
              <a:defRPr sz="1067" b="0" i="0">
                <a:solidFill>
                  <a:srgbClr val="003F8F"/>
                </a:solidFill>
                <a:latin typeface="Cambria"/>
                <a:cs typeface="Cambria"/>
              </a:defRPr>
            </a:lvl1pPr>
          </a:lstStyle>
          <a:p>
            <a:pPr marL="16933">
              <a:spcBef>
                <a:spcPts val="80"/>
              </a:spcBef>
            </a:pPr>
            <a:r>
              <a:rPr lang="en-US" sz="933">
                <a:solidFill>
                  <a:srgbClr val="1A3455"/>
                </a:solidFill>
                <a:latin typeface="Lucida Sans Unicode"/>
                <a:cs typeface="Lucida Sans Unicode"/>
              </a:rPr>
              <a:t>©</a:t>
            </a:r>
            <a:r>
              <a:rPr lang="en-US" sz="933" spc="-27">
                <a:solidFill>
                  <a:srgbClr val="1A3455"/>
                </a:solidFill>
                <a:latin typeface="Lucida Sans Unicode"/>
                <a:cs typeface="Lucida Sans Unicode"/>
              </a:rPr>
              <a:t> </a:t>
            </a:r>
            <a:r>
              <a:rPr lang="en-US"/>
              <a:t>Angel</a:t>
            </a:r>
            <a:r>
              <a:rPr lang="en-US" spc="-20"/>
              <a:t> </a:t>
            </a:r>
            <a:r>
              <a:rPr lang="en-US"/>
              <a:t>Consulting</a:t>
            </a:r>
            <a:r>
              <a:rPr lang="en-US" spc="-7"/>
              <a:t> </a:t>
            </a:r>
            <a:r>
              <a:rPr lang="en-US"/>
              <a:t>s.a.s.,</a:t>
            </a:r>
            <a:r>
              <a:rPr lang="en-US" spc="-13"/>
              <a:t> </a:t>
            </a:r>
            <a:r>
              <a:rPr lang="en-US" spc="-27"/>
              <a:t>2023</a:t>
            </a:r>
            <a:endParaRPr lang="en-US" sz="933">
              <a:latin typeface="Lucida Sans Unicode"/>
              <a:cs typeface="Lucida Sans Unicode"/>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5/31/2023</a:t>
            </a:fld>
            <a:endParaRPr lang="en-US"/>
          </a:p>
        </p:txBody>
      </p:sp>
      <p:sp>
        <p:nvSpPr>
          <p:cNvPr id="5" name="Holder 5"/>
          <p:cNvSpPr>
            <a:spLocks noGrp="1"/>
          </p:cNvSpPr>
          <p:nvPr>
            <p:ph type="sldNum" sz="quarter" idx="7"/>
          </p:nvPr>
        </p:nvSpPr>
        <p:spPr/>
        <p:txBody>
          <a:bodyPr lIns="0" tIns="0" rIns="0" bIns="0"/>
          <a:lstStyle>
            <a:lvl1pPr>
              <a:defRPr sz="2400" b="0" i="0">
                <a:solidFill>
                  <a:schemeClr val="tx1"/>
                </a:solidFill>
                <a:latin typeface="Arial"/>
                <a:cs typeface="Arial"/>
              </a:defRPr>
            </a:lvl1pPr>
          </a:lstStyle>
          <a:p>
            <a:pPr marL="50799">
              <a:lnSpc>
                <a:spcPts val="1753"/>
              </a:lnSpc>
            </a:pPr>
            <a:fld id="{81D60167-4931-47E6-BA6A-407CBD079E47}" type="slidenum">
              <a:rPr lang="en-US" sz="1467" smtClean="0"/>
              <a:pPr marL="50799">
                <a:lnSpc>
                  <a:spcPts val="1753"/>
                </a:lnSpc>
              </a:pPr>
              <a:t>‹#›</a:t>
            </a:fld>
            <a:endParaRPr lang="en-US" sz="1467"/>
          </a:p>
        </p:txBody>
      </p:sp>
    </p:spTree>
    <p:extLst>
      <p:ext uri="{BB962C8B-B14F-4D97-AF65-F5344CB8AC3E}">
        <p14:creationId xmlns:p14="http://schemas.microsoft.com/office/powerpoint/2010/main" val="19184319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5698" y="5944936"/>
            <a:ext cx="6530340" cy="913553"/>
          </a:xfrm>
          <a:custGeom>
            <a:avLst/>
            <a:gdLst/>
            <a:ahLst/>
            <a:cxnLst/>
            <a:rect l="l" t="t" r="r" b="b"/>
            <a:pathLst>
              <a:path w="4897755" h="685164">
                <a:moveTo>
                  <a:pt x="85608" y="15998"/>
                </a:moveTo>
                <a:lnTo>
                  <a:pt x="3636766" y="684798"/>
                </a:lnTo>
                <a:lnTo>
                  <a:pt x="4897396" y="684798"/>
                </a:lnTo>
                <a:lnTo>
                  <a:pt x="85608" y="15998"/>
                </a:lnTo>
                <a:close/>
              </a:path>
              <a:path w="4897755" h="685164">
                <a:moveTo>
                  <a:pt x="660" y="0"/>
                </a:moveTo>
                <a:lnTo>
                  <a:pt x="0" y="4099"/>
                </a:lnTo>
                <a:lnTo>
                  <a:pt x="85608" y="15998"/>
                </a:lnTo>
                <a:lnTo>
                  <a:pt x="660" y="0"/>
                </a:lnTo>
                <a:close/>
              </a:path>
            </a:pathLst>
          </a:custGeom>
          <a:solidFill>
            <a:srgbClr val="9FCBDC">
              <a:alpha val="39999"/>
            </a:srgbClr>
          </a:solidFill>
        </p:spPr>
        <p:txBody>
          <a:bodyPr wrap="square" lIns="0" tIns="0" rIns="0" bIns="0" rtlCol="0"/>
          <a:lstStyle/>
          <a:p>
            <a:endParaRPr sz="2400"/>
          </a:p>
        </p:txBody>
      </p:sp>
      <p:sp>
        <p:nvSpPr>
          <p:cNvPr id="17" name="bg object 17"/>
          <p:cNvSpPr/>
          <p:nvPr/>
        </p:nvSpPr>
        <p:spPr>
          <a:xfrm>
            <a:off x="647621" y="5939009"/>
            <a:ext cx="4870027" cy="919480"/>
          </a:xfrm>
          <a:custGeom>
            <a:avLst/>
            <a:gdLst/>
            <a:ahLst/>
            <a:cxnLst/>
            <a:rect l="l" t="t" r="r" b="b"/>
            <a:pathLst>
              <a:path w="3652520" h="689610">
                <a:moveTo>
                  <a:pt x="0" y="0"/>
                </a:moveTo>
                <a:lnTo>
                  <a:pt x="7920" y="4762"/>
                </a:lnTo>
                <a:lnTo>
                  <a:pt x="2868879" y="689242"/>
                </a:lnTo>
                <a:lnTo>
                  <a:pt x="3651915" y="689242"/>
                </a:lnTo>
                <a:lnTo>
                  <a:pt x="0" y="0"/>
                </a:lnTo>
                <a:close/>
              </a:path>
            </a:pathLst>
          </a:custGeom>
          <a:solidFill>
            <a:srgbClr val="000000"/>
          </a:solidFill>
        </p:spPr>
        <p:txBody>
          <a:bodyPr wrap="square" lIns="0" tIns="0" rIns="0" bIns="0" rtlCol="0"/>
          <a:lstStyle/>
          <a:p>
            <a:endParaRPr sz="2400"/>
          </a:p>
        </p:txBody>
      </p:sp>
      <p:pic>
        <p:nvPicPr>
          <p:cNvPr id="18" name="bg object 18"/>
          <p:cNvPicPr/>
          <p:nvPr/>
        </p:nvPicPr>
        <p:blipFill>
          <a:blip r:embed="rId2" cstate="print"/>
          <a:stretch>
            <a:fillRect/>
          </a:stretch>
        </p:blipFill>
        <p:spPr>
          <a:xfrm>
            <a:off x="0" y="5787135"/>
            <a:ext cx="4531360" cy="1068832"/>
          </a:xfrm>
          <a:prstGeom prst="rect">
            <a:avLst/>
          </a:prstGeom>
        </p:spPr>
      </p:pic>
      <p:pic>
        <p:nvPicPr>
          <p:cNvPr id="19" name="bg object 19"/>
          <p:cNvPicPr/>
          <p:nvPr/>
        </p:nvPicPr>
        <p:blipFill>
          <a:blip r:embed="rId3" cstate="print"/>
          <a:stretch>
            <a:fillRect/>
          </a:stretch>
        </p:blipFill>
        <p:spPr>
          <a:xfrm>
            <a:off x="0" y="5782410"/>
            <a:ext cx="4503859" cy="1075589"/>
          </a:xfrm>
          <a:prstGeom prst="rect">
            <a:avLst/>
          </a:prstGeom>
        </p:spPr>
      </p:pic>
      <p:sp>
        <p:nvSpPr>
          <p:cNvPr id="2" name="Holder 2"/>
          <p:cNvSpPr>
            <a:spLocks noGrp="1"/>
          </p:cNvSpPr>
          <p:nvPr>
            <p:ph type="ftr" sz="quarter" idx="5"/>
          </p:nvPr>
        </p:nvSpPr>
        <p:spPr/>
        <p:txBody>
          <a:bodyPr lIns="0" tIns="0" rIns="0" bIns="0"/>
          <a:lstStyle>
            <a:lvl1pPr>
              <a:defRPr sz="1067" b="0" i="0">
                <a:solidFill>
                  <a:srgbClr val="003F8F"/>
                </a:solidFill>
                <a:latin typeface="Cambria"/>
                <a:cs typeface="Cambria"/>
              </a:defRPr>
            </a:lvl1pPr>
          </a:lstStyle>
          <a:p>
            <a:pPr marL="16933">
              <a:spcBef>
                <a:spcPts val="80"/>
              </a:spcBef>
            </a:pPr>
            <a:r>
              <a:rPr lang="en-US" sz="933">
                <a:solidFill>
                  <a:srgbClr val="1A3455"/>
                </a:solidFill>
                <a:latin typeface="Lucida Sans Unicode"/>
                <a:cs typeface="Lucida Sans Unicode"/>
              </a:rPr>
              <a:t>©</a:t>
            </a:r>
            <a:r>
              <a:rPr lang="en-US" sz="933" spc="-27">
                <a:solidFill>
                  <a:srgbClr val="1A3455"/>
                </a:solidFill>
                <a:latin typeface="Lucida Sans Unicode"/>
                <a:cs typeface="Lucida Sans Unicode"/>
              </a:rPr>
              <a:t> </a:t>
            </a:r>
            <a:r>
              <a:rPr lang="en-US"/>
              <a:t>Angel</a:t>
            </a:r>
            <a:r>
              <a:rPr lang="en-US" spc="-20"/>
              <a:t> </a:t>
            </a:r>
            <a:r>
              <a:rPr lang="en-US"/>
              <a:t>Consulting</a:t>
            </a:r>
            <a:r>
              <a:rPr lang="en-US" spc="-7"/>
              <a:t> </a:t>
            </a:r>
            <a:r>
              <a:rPr lang="en-US"/>
              <a:t>s.a.s.,</a:t>
            </a:r>
            <a:r>
              <a:rPr lang="en-US" spc="-13"/>
              <a:t> </a:t>
            </a:r>
            <a:r>
              <a:rPr lang="en-US" spc="-27"/>
              <a:t>2023</a:t>
            </a:r>
            <a:endParaRPr lang="en-US" sz="933">
              <a:latin typeface="Lucida Sans Unicode"/>
              <a:cs typeface="Lucida Sans Unicode"/>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5/31/2023</a:t>
            </a:fld>
            <a:endParaRPr lang="en-US"/>
          </a:p>
        </p:txBody>
      </p:sp>
      <p:sp>
        <p:nvSpPr>
          <p:cNvPr id="4" name="Holder 4"/>
          <p:cNvSpPr>
            <a:spLocks noGrp="1"/>
          </p:cNvSpPr>
          <p:nvPr>
            <p:ph type="sldNum" sz="quarter" idx="7"/>
          </p:nvPr>
        </p:nvSpPr>
        <p:spPr/>
        <p:txBody>
          <a:bodyPr lIns="0" tIns="0" rIns="0" bIns="0"/>
          <a:lstStyle>
            <a:lvl1pPr>
              <a:defRPr sz="2400" b="0" i="0">
                <a:solidFill>
                  <a:schemeClr val="tx1"/>
                </a:solidFill>
                <a:latin typeface="Arial"/>
                <a:cs typeface="Arial"/>
              </a:defRPr>
            </a:lvl1pPr>
          </a:lstStyle>
          <a:p>
            <a:pPr marL="50799">
              <a:lnSpc>
                <a:spcPts val="1753"/>
              </a:lnSpc>
            </a:pPr>
            <a:fld id="{81D60167-4931-47E6-BA6A-407CBD079E47}" type="slidenum">
              <a:rPr lang="en-US" sz="1467" smtClean="0"/>
              <a:pPr marL="50799">
                <a:lnSpc>
                  <a:spcPts val="1753"/>
                </a:lnSpc>
              </a:pPr>
              <a:t>‹#›</a:t>
            </a:fld>
            <a:endParaRPr lang="en-US" sz="1467"/>
          </a:p>
        </p:txBody>
      </p:sp>
    </p:spTree>
    <p:extLst>
      <p:ext uri="{BB962C8B-B14F-4D97-AF65-F5344CB8AC3E}">
        <p14:creationId xmlns:p14="http://schemas.microsoft.com/office/powerpoint/2010/main" val="2554030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8469-FBAF-A8A9-5A87-D884FAF230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172CBA-9BC5-039B-6F05-A8C306CFC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54341C-7BF9-310F-0E1B-0291105BB72B}"/>
              </a:ext>
            </a:extLst>
          </p:cNvPr>
          <p:cNvSpPr>
            <a:spLocks noGrp="1"/>
          </p:cNvSpPr>
          <p:nvPr>
            <p:ph type="dt" sz="half" idx="10"/>
          </p:nvPr>
        </p:nvSpPr>
        <p:spPr/>
        <p:txBody>
          <a:bodyPr/>
          <a:lstStyle/>
          <a:p>
            <a:fld id="{F15B21E4-FA24-C543-8FB6-593AB4AF40B8}" type="datetimeFigureOut">
              <a:rPr lang="en-US" smtClean="0"/>
              <a:t>5/31/2023</a:t>
            </a:fld>
            <a:endParaRPr lang="en-US"/>
          </a:p>
        </p:txBody>
      </p:sp>
      <p:sp>
        <p:nvSpPr>
          <p:cNvPr id="5" name="Footer Placeholder 4">
            <a:extLst>
              <a:ext uri="{FF2B5EF4-FFF2-40B4-BE49-F238E27FC236}">
                <a16:creationId xmlns:a16="http://schemas.microsoft.com/office/drawing/2014/main" id="{75F55070-A559-9613-55CA-D409B0785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28801-0F2E-9D8C-8E52-64CD90144E07}"/>
              </a:ext>
            </a:extLst>
          </p:cNvPr>
          <p:cNvSpPr>
            <a:spLocks noGrp="1"/>
          </p:cNvSpPr>
          <p:nvPr>
            <p:ph type="sldNum" sz="quarter" idx="12"/>
          </p:nvPr>
        </p:nvSpPr>
        <p:spPr/>
        <p:txBody>
          <a:bodyPr/>
          <a:lstStyle/>
          <a:p>
            <a:fld id="{97E3381A-D923-AE41-BC69-F3E0E3A114CC}" type="slidenum">
              <a:rPr lang="en-US" smtClean="0"/>
              <a:t>‹#›</a:t>
            </a:fld>
            <a:endParaRPr lang="en-US"/>
          </a:p>
        </p:txBody>
      </p:sp>
    </p:spTree>
    <p:extLst>
      <p:ext uri="{BB962C8B-B14F-4D97-AF65-F5344CB8AC3E}">
        <p14:creationId xmlns:p14="http://schemas.microsoft.com/office/powerpoint/2010/main" val="2216039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2239-64D4-3B84-9835-C4E4E26B2E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8208BE-E872-F768-6100-555260F20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1BFA2-055A-CE6C-948F-969C6490A182}"/>
              </a:ext>
            </a:extLst>
          </p:cNvPr>
          <p:cNvSpPr>
            <a:spLocks noGrp="1"/>
          </p:cNvSpPr>
          <p:nvPr>
            <p:ph type="dt" sz="half" idx="10"/>
          </p:nvPr>
        </p:nvSpPr>
        <p:spPr/>
        <p:txBody>
          <a:bodyPr/>
          <a:lstStyle/>
          <a:p>
            <a:fld id="{F15B21E4-FA24-C543-8FB6-593AB4AF40B8}" type="datetimeFigureOut">
              <a:rPr lang="en-US" smtClean="0"/>
              <a:t>5/31/2023</a:t>
            </a:fld>
            <a:endParaRPr lang="en-US"/>
          </a:p>
        </p:txBody>
      </p:sp>
      <p:sp>
        <p:nvSpPr>
          <p:cNvPr id="5" name="Footer Placeholder 4">
            <a:extLst>
              <a:ext uri="{FF2B5EF4-FFF2-40B4-BE49-F238E27FC236}">
                <a16:creationId xmlns:a16="http://schemas.microsoft.com/office/drawing/2014/main" id="{E8C4581A-14EA-6855-3489-54AB93106A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2D000-D3DE-5CE2-E7AC-CC2487366405}"/>
              </a:ext>
            </a:extLst>
          </p:cNvPr>
          <p:cNvSpPr>
            <a:spLocks noGrp="1"/>
          </p:cNvSpPr>
          <p:nvPr>
            <p:ph type="sldNum" sz="quarter" idx="12"/>
          </p:nvPr>
        </p:nvSpPr>
        <p:spPr/>
        <p:txBody>
          <a:bodyPr/>
          <a:lstStyle/>
          <a:p>
            <a:fld id="{97E3381A-D923-AE41-BC69-F3E0E3A114CC}" type="slidenum">
              <a:rPr lang="en-US" smtClean="0"/>
              <a:t>‹#›</a:t>
            </a:fld>
            <a:endParaRPr lang="en-US"/>
          </a:p>
        </p:txBody>
      </p:sp>
    </p:spTree>
    <p:extLst>
      <p:ext uri="{BB962C8B-B14F-4D97-AF65-F5344CB8AC3E}">
        <p14:creationId xmlns:p14="http://schemas.microsoft.com/office/powerpoint/2010/main" val="875769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B279F-5A39-E87D-EEF5-6068E50720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31D1DD-70CC-E20F-CFE6-45D1F043DF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DF3F49-D167-A088-C2E4-F5B552236B5A}"/>
              </a:ext>
            </a:extLst>
          </p:cNvPr>
          <p:cNvSpPr>
            <a:spLocks noGrp="1"/>
          </p:cNvSpPr>
          <p:nvPr>
            <p:ph type="dt" sz="half" idx="10"/>
          </p:nvPr>
        </p:nvSpPr>
        <p:spPr/>
        <p:txBody>
          <a:bodyPr/>
          <a:lstStyle/>
          <a:p>
            <a:fld id="{F15B21E4-FA24-C543-8FB6-593AB4AF40B8}" type="datetimeFigureOut">
              <a:rPr lang="en-US" smtClean="0"/>
              <a:t>5/31/2023</a:t>
            </a:fld>
            <a:endParaRPr lang="en-US"/>
          </a:p>
        </p:txBody>
      </p:sp>
      <p:sp>
        <p:nvSpPr>
          <p:cNvPr id="5" name="Footer Placeholder 4">
            <a:extLst>
              <a:ext uri="{FF2B5EF4-FFF2-40B4-BE49-F238E27FC236}">
                <a16:creationId xmlns:a16="http://schemas.microsoft.com/office/drawing/2014/main" id="{0DDFA44A-57A2-3BDA-22D7-DF943FD07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B1F4B1-0614-E573-503E-5F259704951B}"/>
              </a:ext>
            </a:extLst>
          </p:cNvPr>
          <p:cNvSpPr>
            <a:spLocks noGrp="1"/>
          </p:cNvSpPr>
          <p:nvPr>
            <p:ph type="sldNum" sz="quarter" idx="12"/>
          </p:nvPr>
        </p:nvSpPr>
        <p:spPr/>
        <p:txBody>
          <a:bodyPr/>
          <a:lstStyle/>
          <a:p>
            <a:fld id="{97E3381A-D923-AE41-BC69-F3E0E3A114CC}" type="slidenum">
              <a:rPr lang="en-US" smtClean="0"/>
              <a:t>‹#›</a:t>
            </a:fld>
            <a:endParaRPr lang="en-US"/>
          </a:p>
        </p:txBody>
      </p:sp>
    </p:spTree>
    <p:extLst>
      <p:ext uri="{BB962C8B-B14F-4D97-AF65-F5344CB8AC3E}">
        <p14:creationId xmlns:p14="http://schemas.microsoft.com/office/powerpoint/2010/main" val="2733883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F4C787-F7A9-491D-9953-DCFB902A503D}" type="datetimeFigureOut">
              <a:rPr lang="en-US" smtClean="0"/>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07B0A-B8E8-4BA7-8086-A9AAAF2342CB}" type="slidenum">
              <a:rPr lang="en-US" smtClean="0"/>
              <a:t>‹#›</a:t>
            </a:fld>
            <a:endParaRPr lang="en-US"/>
          </a:p>
        </p:txBody>
      </p:sp>
    </p:spTree>
    <p:extLst>
      <p:ext uri="{BB962C8B-B14F-4D97-AF65-F5344CB8AC3E}">
        <p14:creationId xmlns:p14="http://schemas.microsoft.com/office/powerpoint/2010/main" val="32051080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973D-A1D8-5531-5FCF-CE79416634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060943-CDFE-A7E7-98EA-A594BE77C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9DD5E7-807B-9289-E843-B7C2494886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E0B3D9-070C-E499-6083-FD5A63122664}"/>
              </a:ext>
            </a:extLst>
          </p:cNvPr>
          <p:cNvSpPr>
            <a:spLocks noGrp="1"/>
          </p:cNvSpPr>
          <p:nvPr>
            <p:ph type="dt" sz="half" idx="10"/>
          </p:nvPr>
        </p:nvSpPr>
        <p:spPr/>
        <p:txBody>
          <a:bodyPr/>
          <a:lstStyle/>
          <a:p>
            <a:fld id="{F15B21E4-FA24-C543-8FB6-593AB4AF40B8}" type="datetimeFigureOut">
              <a:rPr lang="en-US" smtClean="0"/>
              <a:t>5/31/2023</a:t>
            </a:fld>
            <a:endParaRPr lang="en-US"/>
          </a:p>
        </p:txBody>
      </p:sp>
      <p:sp>
        <p:nvSpPr>
          <p:cNvPr id="6" name="Footer Placeholder 5">
            <a:extLst>
              <a:ext uri="{FF2B5EF4-FFF2-40B4-BE49-F238E27FC236}">
                <a16:creationId xmlns:a16="http://schemas.microsoft.com/office/drawing/2014/main" id="{A3FEE53E-F469-ABC2-284E-742006B7A2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27BAE9-C231-EB67-8706-2A3A0A900654}"/>
              </a:ext>
            </a:extLst>
          </p:cNvPr>
          <p:cNvSpPr>
            <a:spLocks noGrp="1"/>
          </p:cNvSpPr>
          <p:nvPr>
            <p:ph type="sldNum" sz="quarter" idx="12"/>
          </p:nvPr>
        </p:nvSpPr>
        <p:spPr/>
        <p:txBody>
          <a:bodyPr/>
          <a:lstStyle/>
          <a:p>
            <a:fld id="{97E3381A-D923-AE41-BC69-F3E0E3A114CC}" type="slidenum">
              <a:rPr lang="en-US" smtClean="0"/>
              <a:t>‹#›</a:t>
            </a:fld>
            <a:endParaRPr lang="en-US"/>
          </a:p>
        </p:txBody>
      </p:sp>
    </p:spTree>
    <p:extLst>
      <p:ext uri="{BB962C8B-B14F-4D97-AF65-F5344CB8AC3E}">
        <p14:creationId xmlns:p14="http://schemas.microsoft.com/office/powerpoint/2010/main" val="367323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5285-5E5E-37CE-AD6D-43AC5F6182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05B6A6-DB7E-4363-BF5E-F311F9B53F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CB37A4-7A06-4FB3-D741-5798AAB252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3E309F-AC52-47D4-208E-9F21269B9D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76387D-A02E-5EFA-0B83-AFB6B5F1C0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F0762F-A1C6-E322-5412-A3D36611770D}"/>
              </a:ext>
            </a:extLst>
          </p:cNvPr>
          <p:cNvSpPr>
            <a:spLocks noGrp="1"/>
          </p:cNvSpPr>
          <p:nvPr>
            <p:ph type="dt" sz="half" idx="10"/>
          </p:nvPr>
        </p:nvSpPr>
        <p:spPr/>
        <p:txBody>
          <a:bodyPr/>
          <a:lstStyle/>
          <a:p>
            <a:fld id="{F15B21E4-FA24-C543-8FB6-593AB4AF40B8}" type="datetimeFigureOut">
              <a:rPr lang="en-US" smtClean="0"/>
              <a:t>5/31/2023</a:t>
            </a:fld>
            <a:endParaRPr lang="en-US"/>
          </a:p>
        </p:txBody>
      </p:sp>
      <p:sp>
        <p:nvSpPr>
          <p:cNvPr id="8" name="Footer Placeholder 7">
            <a:extLst>
              <a:ext uri="{FF2B5EF4-FFF2-40B4-BE49-F238E27FC236}">
                <a16:creationId xmlns:a16="http://schemas.microsoft.com/office/drawing/2014/main" id="{B26924E5-493E-DBBD-FD0B-DBD58F554D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BB32C-5165-65E9-B57C-6D80543AEB9C}"/>
              </a:ext>
            </a:extLst>
          </p:cNvPr>
          <p:cNvSpPr>
            <a:spLocks noGrp="1"/>
          </p:cNvSpPr>
          <p:nvPr>
            <p:ph type="sldNum" sz="quarter" idx="12"/>
          </p:nvPr>
        </p:nvSpPr>
        <p:spPr/>
        <p:txBody>
          <a:bodyPr/>
          <a:lstStyle/>
          <a:p>
            <a:fld id="{97E3381A-D923-AE41-BC69-F3E0E3A114CC}" type="slidenum">
              <a:rPr lang="en-US" smtClean="0"/>
              <a:t>‹#›</a:t>
            </a:fld>
            <a:endParaRPr lang="en-US"/>
          </a:p>
        </p:txBody>
      </p:sp>
    </p:spTree>
    <p:extLst>
      <p:ext uri="{BB962C8B-B14F-4D97-AF65-F5344CB8AC3E}">
        <p14:creationId xmlns:p14="http://schemas.microsoft.com/office/powerpoint/2010/main" val="1488217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C1953-F7AA-C923-0FAC-FA6EA89887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ADFD6E-5D54-BC48-12F5-D94615672F70}"/>
              </a:ext>
            </a:extLst>
          </p:cNvPr>
          <p:cNvSpPr>
            <a:spLocks noGrp="1"/>
          </p:cNvSpPr>
          <p:nvPr>
            <p:ph type="dt" sz="half" idx="10"/>
          </p:nvPr>
        </p:nvSpPr>
        <p:spPr/>
        <p:txBody>
          <a:bodyPr/>
          <a:lstStyle/>
          <a:p>
            <a:fld id="{F15B21E4-FA24-C543-8FB6-593AB4AF40B8}" type="datetimeFigureOut">
              <a:rPr lang="en-US" smtClean="0"/>
              <a:t>5/31/2023</a:t>
            </a:fld>
            <a:endParaRPr lang="en-US"/>
          </a:p>
        </p:txBody>
      </p:sp>
      <p:sp>
        <p:nvSpPr>
          <p:cNvPr id="4" name="Footer Placeholder 3">
            <a:extLst>
              <a:ext uri="{FF2B5EF4-FFF2-40B4-BE49-F238E27FC236}">
                <a16:creationId xmlns:a16="http://schemas.microsoft.com/office/drawing/2014/main" id="{EB94C59F-C994-6B33-01C2-6992AFCEF7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6B5CEB-CB34-BCB1-ACE0-BC8CB577D7DF}"/>
              </a:ext>
            </a:extLst>
          </p:cNvPr>
          <p:cNvSpPr>
            <a:spLocks noGrp="1"/>
          </p:cNvSpPr>
          <p:nvPr>
            <p:ph type="sldNum" sz="quarter" idx="12"/>
          </p:nvPr>
        </p:nvSpPr>
        <p:spPr/>
        <p:txBody>
          <a:bodyPr/>
          <a:lstStyle/>
          <a:p>
            <a:fld id="{97E3381A-D923-AE41-BC69-F3E0E3A114CC}" type="slidenum">
              <a:rPr lang="en-US" smtClean="0"/>
              <a:t>‹#›</a:t>
            </a:fld>
            <a:endParaRPr lang="en-US"/>
          </a:p>
        </p:txBody>
      </p:sp>
    </p:spTree>
    <p:extLst>
      <p:ext uri="{BB962C8B-B14F-4D97-AF65-F5344CB8AC3E}">
        <p14:creationId xmlns:p14="http://schemas.microsoft.com/office/powerpoint/2010/main" val="2778504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2F1B5-1AD3-3901-646B-40C7BEE741EC}"/>
              </a:ext>
            </a:extLst>
          </p:cNvPr>
          <p:cNvSpPr>
            <a:spLocks noGrp="1"/>
          </p:cNvSpPr>
          <p:nvPr>
            <p:ph type="dt" sz="half" idx="10"/>
          </p:nvPr>
        </p:nvSpPr>
        <p:spPr/>
        <p:txBody>
          <a:bodyPr/>
          <a:lstStyle/>
          <a:p>
            <a:fld id="{F15B21E4-FA24-C543-8FB6-593AB4AF40B8}" type="datetimeFigureOut">
              <a:rPr lang="en-US" smtClean="0"/>
              <a:t>5/31/2023</a:t>
            </a:fld>
            <a:endParaRPr lang="en-US"/>
          </a:p>
        </p:txBody>
      </p:sp>
      <p:sp>
        <p:nvSpPr>
          <p:cNvPr id="3" name="Footer Placeholder 2">
            <a:extLst>
              <a:ext uri="{FF2B5EF4-FFF2-40B4-BE49-F238E27FC236}">
                <a16:creationId xmlns:a16="http://schemas.microsoft.com/office/drawing/2014/main" id="{104EA1D7-4508-1153-7BEE-1DF599BE12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FADB0-8B23-4230-AAFD-CFB9BF99AAEE}"/>
              </a:ext>
            </a:extLst>
          </p:cNvPr>
          <p:cNvSpPr>
            <a:spLocks noGrp="1"/>
          </p:cNvSpPr>
          <p:nvPr>
            <p:ph type="sldNum" sz="quarter" idx="12"/>
          </p:nvPr>
        </p:nvSpPr>
        <p:spPr/>
        <p:txBody>
          <a:bodyPr/>
          <a:lstStyle/>
          <a:p>
            <a:fld id="{97E3381A-D923-AE41-BC69-F3E0E3A114CC}" type="slidenum">
              <a:rPr lang="en-US" smtClean="0"/>
              <a:t>‹#›</a:t>
            </a:fld>
            <a:endParaRPr lang="en-US"/>
          </a:p>
        </p:txBody>
      </p:sp>
    </p:spTree>
    <p:extLst>
      <p:ext uri="{BB962C8B-B14F-4D97-AF65-F5344CB8AC3E}">
        <p14:creationId xmlns:p14="http://schemas.microsoft.com/office/powerpoint/2010/main" val="21427614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B261E-E760-C2D5-6144-6B95405D7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034F9D-5CE2-E73F-A4C3-AEF776FD11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822D34-39A7-CFA3-737A-137DF4DDF7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32F886-1C20-1AEB-B67A-A9C32BE566DD}"/>
              </a:ext>
            </a:extLst>
          </p:cNvPr>
          <p:cNvSpPr>
            <a:spLocks noGrp="1"/>
          </p:cNvSpPr>
          <p:nvPr>
            <p:ph type="dt" sz="half" idx="10"/>
          </p:nvPr>
        </p:nvSpPr>
        <p:spPr/>
        <p:txBody>
          <a:bodyPr/>
          <a:lstStyle/>
          <a:p>
            <a:fld id="{F15B21E4-FA24-C543-8FB6-593AB4AF40B8}" type="datetimeFigureOut">
              <a:rPr lang="en-US" smtClean="0"/>
              <a:t>5/31/2023</a:t>
            </a:fld>
            <a:endParaRPr lang="en-US"/>
          </a:p>
        </p:txBody>
      </p:sp>
      <p:sp>
        <p:nvSpPr>
          <p:cNvPr id="6" name="Footer Placeholder 5">
            <a:extLst>
              <a:ext uri="{FF2B5EF4-FFF2-40B4-BE49-F238E27FC236}">
                <a16:creationId xmlns:a16="http://schemas.microsoft.com/office/drawing/2014/main" id="{C6851D63-63FD-043D-8196-6FC617DF3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2B6F32-180E-D5F2-FE47-6F707552AB09}"/>
              </a:ext>
            </a:extLst>
          </p:cNvPr>
          <p:cNvSpPr>
            <a:spLocks noGrp="1"/>
          </p:cNvSpPr>
          <p:nvPr>
            <p:ph type="sldNum" sz="quarter" idx="12"/>
          </p:nvPr>
        </p:nvSpPr>
        <p:spPr/>
        <p:txBody>
          <a:bodyPr/>
          <a:lstStyle/>
          <a:p>
            <a:fld id="{97E3381A-D923-AE41-BC69-F3E0E3A114CC}" type="slidenum">
              <a:rPr lang="en-US" smtClean="0"/>
              <a:t>‹#›</a:t>
            </a:fld>
            <a:endParaRPr lang="en-US"/>
          </a:p>
        </p:txBody>
      </p:sp>
    </p:spTree>
    <p:extLst>
      <p:ext uri="{BB962C8B-B14F-4D97-AF65-F5344CB8AC3E}">
        <p14:creationId xmlns:p14="http://schemas.microsoft.com/office/powerpoint/2010/main" val="19664145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BB7-7147-53E4-2724-99AF93C2F6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9FFFA3-625E-A944-FD23-F2B2FA1AFE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6DCCE4-9C5A-98A4-3C4E-44315F5998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97DB3-531F-BAAC-3561-A403E89A6DEA}"/>
              </a:ext>
            </a:extLst>
          </p:cNvPr>
          <p:cNvSpPr>
            <a:spLocks noGrp="1"/>
          </p:cNvSpPr>
          <p:nvPr>
            <p:ph type="dt" sz="half" idx="10"/>
          </p:nvPr>
        </p:nvSpPr>
        <p:spPr/>
        <p:txBody>
          <a:bodyPr/>
          <a:lstStyle/>
          <a:p>
            <a:fld id="{F15B21E4-FA24-C543-8FB6-593AB4AF40B8}" type="datetimeFigureOut">
              <a:rPr lang="en-US" smtClean="0"/>
              <a:t>5/31/2023</a:t>
            </a:fld>
            <a:endParaRPr lang="en-US"/>
          </a:p>
        </p:txBody>
      </p:sp>
      <p:sp>
        <p:nvSpPr>
          <p:cNvPr id="6" name="Footer Placeholder 5">
            <a:extLst>
              <a:ext uri="{FF2B5EF4-FFF2-40B4-BE49-F238E27FC236}">
                <a16:creationId xmlns:a16="http://schemas.microsoft.com/office/drawing/2014/main" id="{C331094E-10BE-6227-FF41-0E4C1E3AF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F7031-6D9B-11F0-8C84-31EF39FCBC4A}"/>
              </a:ext>
            </a:extLst>
          </p:cNvPr>
          <p:cNvSpPr>
            <a:spLocks noGrp="1"/>
          </p:cNvSpPr>
          <p:nvPr>
            <p:ph type="sldNum" sz="quarter" idx="12"/>
          </p:nvPr>
        </p:nvSpPr>
        <p:spPr/>
        <p:txBody>
          <a:bodyPr/>
          <a:lstStyle/>
          <a:p>
            <a:fld id="{97E3381A-D923-AE41-BC69-F3E0E3A114CC}" type="slidenum">
              <a:rPr lang="en-US" smtClean="0"/>
              <a:t>‹#›</a:t>
            </a:fld>
            <a:endParaRPr lang="en-US"/>
          </a:p>
        </p:txBody>
      </p:sp>
    </p:spTree>
    <p:extLst>
      <p:ext uri="{BB962C8B-B14F-4D97-AF65-F5344CB8AC3E}">
        <p14:creationId xmlns:p14="http://schemas.microsoft.com/office/powerpoint/2010/main" val="2381800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0480D-7DDF-6EAE-145F-57D74FEEDC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4258A0-022E-1868-4B05-B4D7F6E6C6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8B862-C5F4-ECB5-E701-67A44A402ECD}"/>
              </a:ext>
            </a:extLst>
          </p:cNvPr>
          <p:cNvSpPr>
            <a:spLocks noGrp="1"/>
          </p:cNvSpPr>
          <p:nvPr>
            <p:ph type="dt" sz="half" idx="10"/>
          </p:nvPr>
        </p:nvSpPr>
        <p:spPr/>
        <p:txBody>
          <a:bodyPr/>
          <a:lstStyle/>
          <a:p>
            <a:fld id="{F15B21E4-FA24-C543-8FB6-593AB4AF40B8}" type="datetimeFigureOut">
              <a:rPr lang="en-US" smtClean="0"/>
              <a:t>5/31/2023</a:t>
            </a:fld>
            <a:endParaRPr lang="en-US"/>
          </a:p>
        </p:txBody>
      </p:sp>
      <p:sp>
        <p:nvSpPr>
          <p:cNvPr id="5" name="Footer Placeholder 4">
            <a:extLst>
              <a:ext uri="{FF2B5EF4-FFF2-40B4-BE49-F238E27FC236}">
                <a16:creationId xmlns:a16="http://schemas.microsoft.com/office/drawing/2014/main" id="{F29C6AE6-1543-7223-A367-B614697D6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E002C-3B0B-B9F2-F7D2-64C87EF2FBA1}"/>
              </a:ext>
            </a:extLst>
          </p:cNvPr>
          <p:cNvSpPr>
            <a:spLocks noGrp="1"/>
          </p:cNvSpPr>
          <p:nvPr>
            <p:ph type="sldNum" sz="quarter" idx="12"/>
          </p:nvPr>
        </p:nvSpPr>
        <p:spPr/>
        <p:txBody>
          <a:bodyPr/>
          <a:lstStyle/>
          <a:p>
            <a:fld id="{97E3381A-D923-AE41-BC69-F3E0E3A114CC}" type="slidenum">
              <a:rPr lang="en-US" smtClean="0"/>
              <a:t>‹#›</a:t>
            </a:fld>
            <a:endParaRPr lang="en-US"/>
          </a:p>
        </p:txBody>
      </p:sp>
    </p:spTree>
    <p:extLst>
      <p:ext uri="{BB962C8B-B14F-4D97-AF65-F5344CB8AC3E}">
        <p14:creationId xmlns:p14="http://schemas.microsoft.com/office/powerpoint/2010/main" val="34103920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446305-9544-98EA-2097-B42A94BA9E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9A5085-7F32-D03A-C4AA-9AD0FABAE3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EA160-5CC5-7D9F-5862-BB24185A7945}"/>
              </a:ext>
            </a:extLst>
          </p:cNvPr>
          <p:cNvSpPr>
            <a:spLocks noGrp="1"/>
          </p:cNvSpPr>
          <p:nvPr>
            <p:ph type="dt" sz="half" idx="10"/>
          </p:nvPr>
        </p:nvSpPr>
        <p:spPr/>
        <p:txBody>
          <a:bodyPr/>
          <a:lstStyle/>
          <a:p>
            <a:fld id="{F15B21E4-FA24-C543-8FB6-593AB4AF40B8}" type="datetimeFigureOut">
              <a:rPr lang="en-US" smtClean="0"/>
              <a:t>5/31/2023</a:t>
            </a:fld>
            <a:endParaRPr lang="en-US"/>
          </a:p>
        </p:txBody>
      </p:sp>
      <p:sp>
        <p:nvSpPr>
          <p:cNvPr id="5" name="Footer Placeholder 4">
            <a:extLst>
              <a:ext uri="{FF2B5EF4-FFF2-40B4-BE49-F238E27FC236}">
                <a16:creationId xmlns:a16="http://schemas.microsoft.com/office/drawing/2014/main" id="{3ABA4340-C6D5-A7A3-F44D-E6DDFC47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A3FF7-E0AB-060E-9658-7B3B0ED8E64F}"/>
              </a:ext>
            </a:extLst>
          </p:cNvPr>
          <p:cNvSpPr>
            <a:spLocks noGrp="1"/>
          </p:cNvSpPr>
          <p:nvPr>
            <p:ph type="sldNum" sz="quarter" idx="12"/>
          </p:nvPr>
        </p:nvSpPr>
        <p:spPr/>
        <p:txBody>
          <a:bodyPr/>
          <a:lstStyle/>
          <a:p>
            <a:fld id="{97E3381A-D923-AE41-BC69-F3E0E3A114CC}" type="slidenum">
              <a:rPr lang="en-US" smtClean="0"/>
              <a:t>‹#›</a:t>
            </a:fld>
            <a:endParaRPr lang="en-US"/>
          </a:p>
        </p:txBody>
      </p:sp>
    </p:spTree>
    <p:extLst>
      <p:ext uri="{BB962C8B-B14F-4D97-AF65-F5344CB8AC3E}">
        <p14:creationId xmlns:p14="http://schemas.microsoft.com/office/powerpoint/2010/main" val="3806910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ext Only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D77A098-391A-40ED-A675-4E91E8E4787B}"/>
              </a:ext>
            </a:extLst>
          </p:cNvPr>
          <p:cNvGraphicFramePr>
            <a:graphicFrameLocks noChangeAspect="1"/>
          </p:cNvGraphicFramePr>
          <p:nvPr>
            <p:custDataLst>
              <p:tags r:id="rId1"/>
            </p:custDataLst>
            <p:extLst>
              <p:ext uri="{D42A27DB-BD31-4B8C-83A1-F6EECF244321}">
                <p14:modId xmlns:p14="http://schemas.microsoft.com/office/powerpoint/2010/main" val="25957986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7" name="Object 6" hidden="1">
                        <a:extLst>
                          <a:ext uri="{FF2B5EF4-FFF2-40B4-BE49-F238E27FC236}">
                            <a16:creationId xmlns:a16="http://schemas.microsoft.com/office/drawing/2014/main" id="{0D77A098-391A-40ED-A675-4E91E8E4787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006D8CAF-DEA8-4F11-A49E-0E003E774D4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602"/>
            <a:ext cx="12192000" cy="6856796"/>
          </a:xfrm>
          <a:prstGeom prst="rect">
            <a:avLst/>
          </a:prstGeom>
        </p:spPr>
      </p:pic>
      <p:sp>
        <p:nvSpPr>
          <p:cNvPr id="12" name="Rectangle 11">
            <a:extLst>
              <a:ext uri="{FF2B5EF4-FFF2-40B4-BE49-F238E27FC236}">
                <a16:creationId xmlns:a16="http://schemas.microsoft.com/office/drawing/2014/main" id="{52EDCDF5-86E4-7D4F-9D99-320095C76CC9}"/>
              </a:ext>
            </a:extLst>
          </p:cNvPr>
          <p:cNvSpPr/>
          <p:nvPr/>
        </p:nvSpPr>
        <p:spPr>
          <a:xfrm>
            <a:off x="0" y="745066"/>
            <a:ext cx="12192000" cy="5549901"/>
          </a:xfrm>
          <a:prstGeom prst="rect">
            <a:avLst/>
          </a:prstGeom>
          <a:solidFill>
            <a:schemeClr val="bg1"/>
          </a:solidFill>
          <a:ln>
            <a:noFill/>
          </a:ln>
          <a:effectLst>
            <a:outerShdw blurRad="279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Optima LT Std" panose="020B0502050508020304" pitchFamily="34" charset="0"/>
              <a:sym typeface="Optima LT Std" panose="020B0502050508020304" pitchFamily="34" charset="0"/>
            </a:endParaRPr>
          </a:p>
        </p:txBody>
      </p:sp>
      <p:cxnSp>
        <p:nvCxnSpPr>
          <p:cNvPr id="13" name="Straight Connector 12">
            <a:extLst>
              <a:ext uri="{FF2B5EF4-FFF2-40B4-BE49-F238E27FC236}">
                <a16:creationId xmlns:a16="http://schemas.microsoft.com/office/drawing/2014/main" id="{05438FDD-DCBA-6644-A650-232148C627A1}"/>
              </a:ext>
            </a:extLst>
          </p:cNvPr>
          <p:cNvCxnSpPr/>
          <p:nvPr/>
        </p:nvCxnSpPr>
        <p:spPr>
          <a:xfrm flipV="1">
            <a:off x="0" y="681337"/>
            <a:ext cx="12192000" cy="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2FDC496-5B61-144E-A937-48C72471F018}"/>
              </a:ext>
            </a:extLst>
          </p:cNvPr>
          <p:cNvCxnSpPr/>
          <p:nvPr/>
        </p:nvCxnSpPr>
        <p:spPr>
          <a:xfrm>
            <a:off x="0" y="6376619"/>
            <a:ext cx="12192000" cy="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rtl="0">
              <a:defRPr>
                <a:latin typeface="Optima LT Std" panose="020B0502050508020304" pitchFamily="34" charset="0"/>
                <a:sym typeface="Optima LT Std" panose="020B0502050508020304" pitchFamily="34" charset="0"/>
              </a:defRPr>
            </a:lvl1pPr>
          </a:lstStyle>
          <a:p>
            <a:endParaRPr lang="en-US"/>
          </a:p>
        </p:txBody>
      </p:sp>
      <p:sp>
        <p:nvSpPr>
          <p:cNvPr id="20" name="TextBox 19">
            <a:extLst>
              <a:ext uri="{FF2B5EF4-FFF2-40B4-BE49-F238E27FC236}">
                <a16:creationId xmlns:a16="http://schemas.microsoft.com/office/drawing/2014/main" id="{72714325-1B09-4492-9BF2-AC662F6133F4}"/>
              </a:ext>
            </a:extLst>
          </p:cNvPr>
          <p:cNvSpPr txBox="1"/>
          <p:nvPr/>
        </p:nvSpPr>
        <p:spPr>
          <a:xfrm>
            <a:off x="11580607" y="6489325"/>
            <a:ext cx="306590" cy="266700"/>
          </a:xfrm>
          <a:prstGeom prst="rect">
            <a:avLst/>
          </a:prstGeom>
          <a:noFill/>
        </p:spPr>
        <p:txBody>
          <a:bodyPr wrap="square" lIns="0" tIns="0" rIns="0" bIns="0" rtlCol="0" anchor="ctr" anchorCtr="0">
            <a:noAutofit/>
          </a:bodyPr>
          <a:lstStyle/>
          <a:p>
            <a:pPr algn="r" rtl="0"/>
            <a:endParaRPr lang="en-US" sz="1350">
              <a:solidFill>
                <a:schemeClr val="tx1"/>
              </a:solidFill>
              <a:latin typeface="Optima LT Std" panose="020B0502050508020304" pitchFamily="34" charset="0"/>
              <a:sym typeface="Optima LT Std" panose="020B0502050508020304" pitchFamily="34" charset="0"/>
            </a:endParaRPr>
          </a:p>
        </p:txBody>
      </p:sp>
      <p:pic>
        <p:nvPicPr>
          <p:cNvPr id="24" name="Picture 2">
            <a:extLst>
              <a:ext uri="{FF2B5EF4-FFF2-40B4-BE49-F238E27FC236}">
                <a16:creationId xmlns:a16="http://schemas.microsoft.com/office/drawing/2014/main" id="{1911811B-F1DB-45B3-9C2B-58D1EE23FC77}"/>
              </a:ext>
            </a:extLst>
          </p:cNvPr>
          <p:cNvPicPr>
            <a:picLocks noChangeAspect="1" noChangeArrowheads="1"/>
          </p:cNvPicPr>
          <p:nvPr/>
        </p:nvPicPr>
        <p:blipFill>
          <a:blip r:embed="rId6" cstate="email">
            <a:biLevel thresh="75000"/>
            <a:extLst>
              <a:ext uri="{28A0092B-C50C-407E-A947-70E740481C1C}">
                <a14:useLocalDpi xmlns:a14="http://schemas.microsoft.com/office/drawing/2010/main" val="0"/>
              </a:ext>
            </a:extLst>
          </a:blip>
          <a:srcRect/>
          <a:stretch>
            <a:fillRect/>
          </a:stretch>
        </p:blipFill>
        <p:spPr bwMode="auto">
          <a:xfrm>
            <a:off x="304801" y="6543376"/>
            <a:ext cx="2275561" cy="15859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2D70BC0A-C960-4EA1-9DAF-BBDF9D474A45}"/>
              </a:ext>
            </a:extLst>
          </p:cNvPr>
          <p:cNvCxnSpPr/>
          <p:nvPr/>
        </p:nvCxnSpPr>
        <p:spPr>
          <a:xfrm flipH="1">
            <a:off x="11516032" y="6489325"/>
            <a:ext cx="0" cy="2667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12F48F75-F003-4A9F-891F-46A8CF2D9D38}"/>
              </a:ext>
            </a:extLst>
          </p:cNvPr>
          <p:cNvSpPr>
            <a:spLocks noGrp="1"/>
          </p:cNvSpPr>
          <p:nvPr>
            <p:ph type="title"/>
          </p:nvPr>
        </p:nvSpPr>
        <p:spPr>
          <a:xfrm>
            <a:off x="467590" y="741219"/>
            <a:ext cx="11419610" cy="792843"/>
          </a:xfrm>
        </p:spPr>
        <p:txBody>
          <a:bodyPr vert="horz"/>
          <a:lstStyle>
            <a:lvl1pPr rtl="0">
              <a:defRPr>
                <a:latin typeface="Optima LT Std" panose="020B0502050508020304" pitchFamily="34" charset="0"/>
                <a:sym typeface="Optima LT Std" panose="020B0502050508020304" pitchFamily="34" charset="0"/>
              </a:defRPr>
            </a:lvl1pPr>
          </a:lstStyle>
          <a:p>
            <a:r>
              <a:rPr lang="en-US"/>
              <a:t>Click to edit Master title style</a:t>
            </a:r>
          </a:p>
        </p:txBody>
      </p:sp>
      <p:sp>
        <p:nvSpPr>
          <p:cNvPr id="22" name="Text Placeholder 3">
            <a:extLst>
              <a:ext uri="{FF2B5EF4-FFF2-40B4-BE49-F238E27FC236}">
                <a16:creationId xmlns:a16="http://schemas.microsoft.com/office/drawing/2014/main" id="{3B9F1803-BC5B-4FAA-8C61-321880CEEE91}"/>
              </a:ext>
            </a:extLst>
          </p:cNvPr>
          <p:cNvSpPr>
            <a:spLocks noGrp="1"/>
          </p:cNvSpPr>
          <p:nvPr>
            <p:ph type="body" sz="quarter" idx="13" hasCustomPrompt="1"/>
          </p:nvPr>
        </p:nvSpPr>
        <p:spPr>
          <a:xfrm>
            <a:off x="467590" y="1620194"/>
            <a:ext cx="11419610" cy="316592"/>
          </a:xfrm>
        </p:spPr>
        <p:txBody>
          <a:bodyPr>
            <a:normAutofit/>
          </a:bodyPr>
          <a:lstStyle>
            <a:lvl1pPr marL="0" indent="0" rtl="0">
              <a:lnSpc>
                <a:spcPct val="90000"/>
              </a:lnSpc>
              <a:spcBef>
                <a:spcPts val="0"/>
              </a:spcBef>
              <a:buNone/>
              <a:defRPr sz="1800" b="1">
                <a:solidFill>
                  <a:schemeClr val="tx1"/>
                </a:solidFill>
                <a:latin typeface="Optima LT Std" panose="020B0502050508020304" pitchFamily="34" charset="0"/>
                <a:sym typeface="Optima LT Std" panose="020B0502050508020304" pitchFamily="34" charset="0"/>
              </a:defRPr>
            </a:lvl1pPr>
          </a:lstStyle>
          <a:p>
            <a:pPr lvl="0"/>
            <a:r>
              <a:rPr lang="en-US"/>
              <a:t>Subtitle</a:t>
            </a:r>
          </a:p>
        </p:txBody>
      </p:sp>
    </p:spTree>
    <p:extLst>
      <p:ext uri="{BB962C8B-B14F-4D97-AF65-F5344CB8AC3E}">
        <p14:creationId xmlns:p14="http://schemas.microsoft.com/office/powerpoint/2010/main" val="31371375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49B059CA-CC78-4F88-B6C2-76E1244FCB0E}" type="datetimeFigureOut">
              <a:rPr lang="fr-FR" smtClean="0"/>
              <a:t>31/05/2023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2B69A7-62F3-4420-9598-F067AC037A6E}" type="slidenum">
              <a:rPr lang="fr-FR" smtClean="0"/>
              <a:t>‹#›</a:t>
            </a:fld>
            <a:endParaRPr lang="fr-FR"/>
          </a:p>
        </p:txBody>
      </p:sp>
    </p:spTree>
    <p:extLst>
      <p:ext uri="{BB962C8B-B14F-4D97-AF65-F5344CB8AC3E}">
        <p14:creationId xmlns:p14="http://schemas.microsoft.com/office/powerpoint/2010/main" val="2062195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F4C787-F7A9-491D-9953-DCFB902A503D}" type="datetimeFigureOut">
              <a:rPr lang="en-US" smtClean="0"/>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A07B0A-B8E8-4BA7-8086-A9AAAF2342CB}" type="slidenum">
              <a:rPr lang="en-US" smtClean="0"/>
              <a:t>‹#›</a:t>
            </a:fld>
            <a:endParaRPr lang="en-US"/>
          </a:p>
        </p:txBody>
      </p:sp>
    </p:spTree>
    <p:extLst>
      <p:ext uri="{BB962C8B-B14F-4D97-AF65-F5344CB8AC3E}">
        <p14:creationId xmlns:p14="http://schemas.microsoft.com/office/powerpoint/2010/main" val="40124500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9B059CA-CC78-4F88-B6C2-76E1244FCB0E}" type="datetimeFigureOut">
              <a:rPr lang="fr-FR" smtClean="0"/>
              <a:t>31/05/2023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2B69A7-62F3-4420-9598-F067AC037A6E}" type="slidenum">
              <a:rPr lang="fr-FR" smtClean="0"/>
              <a:t>‹#›</a:t>
            </a:fld>
            <a:endParaRPr lang="fr-FR"/>
          </a:p>
        </p:txBody>
      </p:sp>
    </p:spTree>
    <p:extLst>
      <p:ext uri="{BB962C8B-B14F-4D97-AF65-F5344CB8AC3E}">
        <p14:creationId xmlns:p14="http://schemas.microsoft.com/office/powerpoint/2010/main" val="3532870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9B059CA-CC78-4F88-B6C2-76E1244FCB0E}" type="datetimeFigureOut">
              <a:rPr lang="fr-FR" smtClean="0"/>
              <a:t>31/05/2023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2B69A7-62F3-4420-9598-F067AC037A6E}" type="slidenum">
              <a:rPr lang="fr-FR" smtClean="0"/>
              <a:t>‹#›</a:t>
            </a:fld>
            <a:endParaRPr lang="fr-FR"/>
          </a:p>
        </p:txBody>
      </p:sp>
    </p:spTree>
    <p:extLst>
      <p:ext uri="{BB962C8B-B14F-4D97-AF65-F5344CB8AC3E}">
        <p14:creationId xmlns:p14="http://schemas.microsoft.com/office/powerpoint/2010/main" val="35738261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49B059CA-CC78-4F88-B6C2-76E1244FCB0E}" type="datetimeFigureOut">
              <a:rPr lang="fr-FR" smtClean="0"/>
              <a:t>31/05/2023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D2B69A7-62F3-4420-9598-F067AC037A6E}" type="slidenum">
              <a:rPr lang="fr-FR" smtClean="0"/>
              <a:t>‹#›</a:t>
            </a:fld>
            <a:endParaRPr lang="fr-FR"/>
          </a:p>
        </p:txBody>
      </p:sp>
    </p:spTree>
    <p:extLst>
      <p:ext uri="{BB962C8B-B14F-4D97-AF65-F5344CB8AC3E}">
        <p14:creationId xmlns:p14="http://schemas.microsoft.com/office/powerpoint/2010/main" val="15818674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49B059CA-CC78-4F88-B6C2-76E1244FCB0E}" type="datetimeFigureOut">
              <a:rPr lang="fr-FR" smtClean="0"/>
              <a:t>31/05/2023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D2B69A7-62F3-4420-9598-F067AC037A6E}" type="slidenum">
              <a:rPr lang="fr-FR" smtClean="0"/>
              <a:t>‹#›</a:t>
            </a:fld>
            <a:endParaRPr lang="fr-FR"/>
          </a:p>
        </p:txBody>
      </p:sp>
    </p:spTree>
    <p:extLst>
      <p:ext uri="{BB962C8B-B14F-4D97-AF65-F5344CB8AC3E}">
        <p14:creationId xmlns:p14="http://schemas.microsoft.com/office/powerpoint/2010/main" val="31210808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49B059CA-CC78-4F88-B6C2-76E1244FCB0E}" type="datetimeFigureOut">
              <a:rPr lang="fr-FR" smtClean="0"/>
              <a:t>31/05/2023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D2B69A7-62F3-4420-9598-F067AC037A6E}" type="slidenum">
              <a:rPr lang="fr-FR" smtClean="0"/>
              <a:t>‹#›</a:t>
            </a:fld>
            <a:endParaRPr lang="fr-FR"/>
          </a:p>
        </p:txBody>
      </p:sp>
    </p:spTree>
    <p:extLst>
      <p:ext uri="{BB962C8B-B14F-4D97-AF65-F5344CB8AC3E}">
        <p14:creationId xmlns:p14="http://schemas.microsoft.com/office/powerpoint/2010/main" val="11260782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059CA-CC78-4F88-B6C2-76E1244FCB0E}" type="datetimeFigureOut">
              <a:rPr lang="fr-FR" smtClean="0"/>
              <a:t>31/05/2023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D2B69A7-62F3-4420-9598-F067AC037A6E}" type="slidenum">
              <a:rPr lang="fr-FR" smtClean="0"/>
              <a:t>‹#›</a:t>
            </a:fld>
            <a:endParaRPr lang="fr-FR"/>
          </a:p>
        </p:txBody>
      </p:sp>
    </p:spTree>
    <p:extLst>
      <p:ext uri="{BB962C8B-B14F-4D97-AF65-F5344CB8AC3E}">
        <p14:creationId xmlns:p14="http://schemas.microsoft.com/office/powerpoint/2010/main" val="33296982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9B059CA-CC78-4F88-B6C2-76E1244FCB0E}" type="datetimeFigureOut">
              <a:rPr lang="fr-FR" smtClean="0"/>
              <a:t>31/05/2023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D2B69A7-62F3-4420-9598-F067AC037A6E}" type="slidenum">
              <a:rPr lang="fr-FR" smtClean="0"/>
              <a:t>‹#›</a:t>
            </a:fld>
            <a:endParaRPr lang="fr-FR"/>
          </a:p>
        </p:txBody>
      </p:sp>
    </p:spTree>
    <p:extLst>
      <p:ext uri="{BB962C8B-B14F-4D97-AF65-F5344CB8AC3E}">
        <p14:creationId xmlns:p14="http://schemas.microsoft.com/office/powerpoint/2010/main" val="39221655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D2B69A7-62F3-4420-9598-F067AC037A6E}" type="slidenum">
              <a:rPr lang="fr-FR" smtClean="0"/>
              <a:t>‹#›</a:t>
            </a:fld>
            <a:endParaRPr lang="fr-FR"/>
          </a:p>
        </p:txBody>
      </p:sp>
      <p:sp>
        <p:nvSpPr>
          <p:cNvPr id="5" name="Date Placeholder 4"/>
          <p:cNvSpPr>
            <a:spLocks noGrp="1"/>
          </p:cNvSpPr>
          <p:nvPr>
            <p:ph type="dt" sz="half" idx="10"/>
          </p:nvPr>
        </p:nvSpPr>
        <p:spPr/>
        <p:txBody>
          <a:bodyPr/>
          <a:lstStyle/>
          <a:p>
            <a:fld id="{49B059CA-CC78-4F88-B6C2-76E1244FCB0E}" type="datetimeFigureOut">
              <a:rPr lang="fr-FR" smtClean="0"/>
              <a:t>31/05/2023</a:t>
            </a:fld>
            <a:endParaRPr lang="fr-FR"/>
          </a:p>
        </p:txBody>
      </p:sp>
    </p:spTree>
    <p:extLst>
      <p:ext uri="{BB962C8B-B14F-4D97-AF65-F5344CB8AC3E}">
        <p14:creationId xmlns:p14="http://schemas.microsoft.com/office/powerpoint/2010/main" val="35074426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9B059CA-CC78-4F88-B6C2-76E1244FCB0E}" type="datetimeFigureOut">
              <a:rPr lang="fr-FR" smtClean="0"/>
              <a:t>31/05/2023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2B69A7-62F3-4420-9598-F067AC037A6E}" type="slidenum">
              <a:rPr lang="fr-FR" smtClean="0"/>
              <a:t>‹#›</a:t>
            </a:fld>
            <a:endParaRPr lang="fr-FR"/>
          </a:p>
        </p:txBody>
      </p:sp>
    </p:spTree>
    <p:extLst>
      <p:ext uri="{BB962C8B-B14F-4D97-AF65-F5344CB8AC3E}">
        <p14:creationId xmlns:p14="http://schemas.microsoft.com/office/powerpoint/2010/main" val="27258500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9B059CA-CC78-4F88-B6C2-76E1244FCB0E}" type="datetimeFigureOut">
              <a:rPr lang="fr-FR" smtClean="0"/>
              <a:t>31/05/2023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2B69A7-62F3-4420-9598-F067AC037A6E}" type="slidenum">
              <a:rPr lang="fr-FR" smtClean="0"/>
              <a:t>‹#›</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8455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F4C787-F7A9-491D-9953-DCFB902A503D}"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07B0A-B8E8-4BA7-8086-A9AAAF2342CB}" type="slidenum">
              <a:rPr lang="en-US" smtClean="0"/>
              <a:t>‹#›</a:t>
            </a:fld>
            <a:endParaRPr lang="en-US"/>
          </a:p>
        </p:txBody>
      </p:sp>
    </p:spTree>
    <p:extLst>
      <p:ext uri="{BB962C8B-B14F-4D97-AF65-F5344CB8AC3E}">
        <p14:creationId xmlns:p14="http://schemas.microsoft.com/office/powerpoint/2010/main" val="8013078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9B059CA-CC78-4F88-B6C2-76E1244FCB0E}" type="datetimeFigureOut">
              <a:rPr lang="fr-FR" smtClean="0"/>
              <a:t>31/05/2023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2B69A7-62F3-4420-9598-F067AC037A6E}" type="slidenum">
              <a:rPr lang="fr-FR" smtClean="0"/>
              <a:t>‹#›</a:t>
            </a:fld>
            <a:endParaRPr lang="fr-FR"/>
          </a:p>
        </p:txBody>
      </p:sp>
    </p:spTree>
    <p:extLst>
      <p:ext uri="{BB962C8B-B14F-4D97-AF65-F5344CB8AC3E}">
        <p14:creationId xmlns:p14="http://schemas.microsoft.com/office/powerpoint/2010/main" val="1487936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9B059CA-CC78-4F88-B6C2-76E1244FCB0E}" type="datetimeFigureOut">
              <a:rPr lang="fr-FR" smtClean="0"/>
              <a:t>31/05/2023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2B69A7-62F3-4420-9598-F067AC037A6E}" type="slidenum">
              <a:rPr lang="fr-FR" smtClean="0"/>
              <a:t>‹#›</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221515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9B059CA-CC78-4F88-B6C2-76E1244FCB0E}" type="datetimeFigureOut">
              <a:rPr lang="fr-FR" smtClean="0"/>
              <a:t>31/05/2023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2B69A7-62F3-4420-9598-F067AC037A6E}" type="slidenum">
              <a:rPr lang="fr-FR" smtClean="0"/>
              <a:t>‹#›</a:t>
            </a:fld>
            <a:endParaRPr lang="fr-FR"/>
          </a:p>
        </p:txBody>
      </p:sp>
    </p:spTree>
    <p:extLst>
      <p:ext uri="{BB962C8B-B14F-4D97-AF65-F5344CB8AC3E}">
        <p14:creationId xmlns:p14="http://schemas.microsoft.com/office/powerpoint/2010/main" val="21351661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9B059CA-CC78-4F88-B6C2-76E1244FCB0E}" type="datetimeFigureOut">
              <a:rPr lang="fr-FR" smtClean="0"/>
              <a:t>31/05/2023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2B69A7-62F3-4420-9598-F067AC037A6E}" type="slidenum">
              <a:rPr lang="fr-FR" smtClean="0"/>
              <a:t>‹#›</a:t>
            </a:fld>
            <a:endParaRPr lang="fr-FR"/>
          </a:p>
        </p:txBody>
      </p:sp>
    </p:spTree>
    <p:extLst>
      <p:ext uri="{BB962C8B-B14F-4D97-AF65-F5344CB8AC3E}">
        <p14:creationId xmlns:p14="http://schemas.microsoft.com/office/powerpoint/2010/main" val="10568289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9B059CA-CC78-4F88-B6C2-76E1244FCB0E}" type="datetimeFigureOut">
              <a:rPr lang="fr-FR" smtClean="0"/>
              <a:t>31/05/2023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D2B69A7-62F3-4420-9598-F067AC037A6E}" type="slidenum">
              <a:rPr lang="fr-FR" smtClean="0"/>
              <a:t>‹#›</a:t>
            </a:fld>
            <a:endParaRPr lang="fr-FR"/>
          </a:p>
        </p:txBody>
      </p:sp>
    </p:spTree>
    <p:extLst>
      <p:ext uri="{BB962C8B-B14F-4D97-AF65-F5344CB8AC3E}">
        <p14:creationId xmlns:p14="http://schemas.microsoft.com/office/powerpoint/2010/main" val="289993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olo e sottotitolo">
    <p:spTree>
      <p:nvGrpSpPr>
        <p:cNvPr id="1" name=""/>
        <p:cNvGrpSpPr/>
        <p:nvPr/>
      </p:nvGrpSpPr>
      <p:grpSpPr>
        <a:xfrm>
          <a:off x="0" y="0"/>
          <a:ext cx="0" cy="0"/>
          <a:chOff x="0" y="0"/>
          <a:chExt cx="0" cy="0"/>
        </a:xfrm>
      </p:grpSpPr>
      <p:sp>
        <p:nvSpPr>
          <p:cNvPr id="11" name="Titolo Testo"/>
          <p:cNvSpPr txBox="1">
            <a:spLocks noGrp="1"/>
          </p:cNvSpPr>
          <p:nvPr>
            <p:ph type="title"/>
          </p:nvPr>
        </p:nvSpPr>
        <p:spPr>
          <a:prstGeom prst="rect">
            <a:avLst/>
          </a:prstGeom>
        </p:spPr>
        <p:txBody>
          <a:bodyPr/>
          <a:lstStyle/>
          <a:p>
            <a:r>
              <a:t>Titolo Testo</a:t>
            </a:r>
          </a:p>
        </p:txBody>
      </p:sp>
      <p:sp>
        <p:nvSpPr>
          <p:cNvPr id="12" name="Corpo livello uno…"/>
          <p:cNvSpPr txBox="1">
            <a:spLocks noGrp="1"/>
          </p:cNvSpPr>
          <p:nvPr>
            <p:ph type="body" sz="quarter"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990231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20" name="Immagine"/>
          <p:cNvSpPr>
            <a:spLocks noGrp="1"/>
          </p:cNvSpPr>
          <p:nvPr>
            <p:ph type="pic" idx="13"/>
          </p:nvPr>
        </p:nvSpPr>
        <p:spPr>
          <a:xfrm>
            <a:off x="1822312" y="842962"/>
            <a:ext cx="8547376" cy="4536262"/>
          </a:xfrm>
          <a:prstGeom prst="rect">
            <a:avLst/>
          </a:prstGeom>
        </p:spPr>
        <p:txBody>
          <a:bodyPr lIns="91439" tIns="45719" rIns="91439" bIns="45719">
            <a:noAutofit/>
          </a:bodyPr>
          <a:lstStyle/>
          <a:p>
            <a:endParaRPr/>
          </a:p>
        </p:txBody>
      </p:sp>
      <p:sp>
        <p:nvSpPr>
          <p:cNvPr id="21" name="Titolo Testo"/>
          <p:cNvSpPr txBox="1">
            <a:spLocks noGrp="1"/>
          </p:cNvSpPr>
          <p:nvPr>
            <p:ph type="title"/>
          </p:nvPr>
        </p:nvSpPr>
        <p:spPr>
          <a:xfrm>
            <a:off x="649143" y="4424363"/>
            <a:ext cx="10893714" cy="752475"/>
          </a:xfrm>
          <a:prstGeom prst="rect">
            <a:avLst/>
          </a:prstGeom>
        </p:spPr>
        <p:txBody>
          <a:bodyPr/>
          <a:lstStyle/>
          <a:p>
            <a:r>
              <a:t>Titolo Testo</a:t>
            </a:r>
          </a:p>
        </p:txBody>
      </p:sp>
      <p:sp>
        <p:nvSpPr>
          <p:cNvPr id="22" name="Corpo livello uno…"/>
          <p:cNvSpPr txBox="1">
            <a:spLocks noGrp="1"/>
          </p:cNvSpPr>
          <p:nvPr>
            <p:ph type="body" sz="quarter" idx="1"/>
          </p:nvPr>
        </p:nvSpPr>
        <p:spPr>
          <a:xfrm>
            <a:off x="649143" y="5148263"/>
            <a:ext cx="10893714" cy="59531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930096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30" name="Titolo Testo"/>
          <p:cNvSpPr txBox="1">
            <a:spLocks noGrp="1"/>
          </p:cNvSpPr>
          <p:nvPr>
            <p:ph type="title"/>
          </p:nvPr>
        </p:nvSpPr>
        <p:spPr>
          <a:xfrm>
            <a:off x="1187843" y="2557463"/>
            <a:ext cx="9816314" cy="1743075"/>
          </a:xfrm>
          <a:prstGeom prst="rect">
            <a:avLst/>
          </a:prstGeom>
        </p:spPr>
        <p:txBody>
          <a:bodyPr anchor="ctr"/>
          <a:lstStyle/>
          <a:p>
            <a:r>
              <a:t>Titolo Testo</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979038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38" name="Immagine"/>
          <p:cNvSpPr>
            <a:spLocks noGrp="1"/>
          </p:cNvSpPr>
          <p:nvPr>
            <p:ph type="pic" idx="13"/>
          </p:nvPr>
        </p:nvSpPr>
        <p:spPr>
          <a:xfrm>
            <a:off x="4096823" y="1271587"/>
            <a:ext cx="8134374" cy="4314826"/>
          </a:xfrm>
          <a:prstGeom prst="rect">
            <a:avLst/>
          </a:prstGeom>
        </p:spPr>
        <p:txBody>
          <a:bodyPr lIns="91439" tIns="45719" rIns="91439" bIns="45719">
            <a:noAutofit/>
          </a:bodyPr>
          <a:lstStyle/>
          <a:p>
            <a:endParaRPr/>
          </a:p>
        </p:txBody>
      </p:sp>
      <p:sp>
        <p:nvSpPr>
          <p:cNvPr id="39" name="Titolo Testo"/>
          <p:cNvSpPr txBox="1">
            <a:spLocks noGrp="1"/>
          </p:cNvSpPr>
          <p:nvPr>
            <p:ph type="title"/>
          </p:nvPr>
        </p:nvSpPr>
        <p:spPr>
          <a:xfrm>
            <a:off x="1127987" y="1214437"/>
            <a:ext cx="4818374" cy="2081213"/>
          </a:xfrm>
          <a:prstGeom prst="rect">
            <a:avLst/>
          </a:prstGeom>
        </p:spPr>
        <p:txBody>
          <a:bodyPr/>
          <a:lstStyle>
            <a:lvl1pPr>
              <a:defRPr sz="4049"/>
            </a:lvl1pPr>
          </a:lstStyle>
          <a:p>
            <a:r>
              <a:t>Titolo Testo</a:t>
            </a:r>
          </a:p>
        </p:txBody>
      </p:sp>
      <p:sp>
        <p:nvSpPr>
          <p:cNvPr id="40" name="Corpo livello uno…"/>
          <p:cNvSpPr txBox="1">
            <a:spLocks noGrp="1"/>
          </p:cNvSpPr>
          <p:nvPr>
            <p:ph type="body" sz="quarter" idx="1"/>
          </p:nvPr>
        </p:nvSpPr>
        <p:spPr>
          <a:xfrm>
            <a:off x="1127987" y="3305175"/>
            <a:ext cx="4818374" cy="2147888"/>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830595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Titolo Testo"/>
          <p:cNvSpPr txBox="1">
            <a:spLocks noGrp="1"/>
          </p:cNvSpPr>
          <p:nvPr>
            <p:ph type="title"/>
          </p:nvPr>
        </p:nvSpPr>
        <p:spPr>
          <a:xfrm>
            <a:off x="1145944" y="990600"/>
            <a:ext cx="9900112" cy="857250"/>
          </a:xfrm>
          <a:prstGeom prst="rect">
            <a:avLst/>
          </a:prstGeom>
        </p:spPr>
        <p:txBody>
          <a:bodyPr anchor="ctr"/>
          <a:lstStyle/>
          <a:p>
            <a:r>
              <a:t>Titolo Testo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10994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F4C787-F7A9-491D-9953-DCFB902A503D}"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07B0A-B8E8-4BA7-8086-A9AAAF2342CB}" type="slidenum">
              <a:rPr lang="en-US" smtClean="0"/>
              <a:t>‹#›</a:t>
            </a:fld>
            <a:endParaRPr lang="en-US"/>
          </a:p>
        </p:txBody>
      </p:sp>
    </p:spTree>
    <p:extLst>
      <p:ext uri="{BB962C8B-B14F-4D97-AF65-F5344CB8AC3E}">
        <p14:creationId xmlns:p14="http://schemas.microsoft.com/office/powerpoint/2010/main" val="8260466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Titolo Testo"/>
          <p:cNvSpPr txBox="1">
            <a:spLocks noGrp="1"/>
          </p:cNvSpPr>
          <p:nvPr>
            <p:ph type="title"/>
          </p:nvPr>
        </p:nvSpPr>
        <p:spPr>
          <a:xfrm>
            <a:off x="1145944" y="990600"/>
            <a:ext cx="9900112" cy="857250"/>
          </a:xfrm>
          <a:prstGeom prst="rect">
            <a:avLst/>
          </a:prstGeom>
        </p:spPr>
        <p:txBody>
          <a:bodyPr anchor="ctr"/>
          <a:lstStyle/>
          <a:p>
            <a:r>
              <a:t>Titolo Testo</a:t>
            </a:r>
          </a:p>
        </p:txBody>
      </p:sp>
      <p:sp>
        <p:nvSpPr>
          <p:cNvPr id="57" name="Corpo livello uno…"/>
          <p:cNvSpPr txBox="1">
            <a:spLocks noGrp="1"/>
          </p:cNvSpPr>
          <p:nvPr>
            <p:ph type="body" idx="1"/>
          </p:nvPr>
        </p:nvSpPr>
        <p:spPr>
          <a:xfrm>
            <a:off x="1145944" y="2038350"/>
            <a:ext cx="9900112" cy="3486151"/>
          </a:xfrm>
          <a:prstGeom prst="rect">
            <a:avLst/>
          </a:prstGeom>
        </p:spPr>
        <p:txBody>
          <a:bodyPr anchor="ctr"/>
          <a:lstStyle>
            <a:lvl1pPr marL="311039" indent="-311039" algn="l">
              <a:spcBef>
                <a:spcPts val="2939"/>
              </a:spcBef>
              <a:buSzPct val="125000"/>
              <a:buChar char="•"/>
              <a:defRPr sz="2351"/>
            </a:lvl1pPr>
            <a:lvl2pPr marL="449278" indent="-311039" algn="l">
              <a:spcBef>
                <a:spcPts val="2939"/>
              </a:spcBef>
              <a:buSzPct val="125000"/>
              <a:buChar char="•"/>
              <a:defRPr sz="2351"/>
            </a:lvl2pPr>
            <a:lvl3pPr marL="587518" indent="-311039" algn="l">
              <a:spcBef>
                <a:spcPts val="2939"/>
              </a:spcBef>
              <a:buSzPct val="125000"/>
              <a:buChar char="•"/>
              <a:defRPr sz="2351"/>
            </a:lvl3pPr>
            <a:lvl4pPr marL="725757" indent="-311039" algn="l">
              <a:spcBef>
                <a:spcPts val="2939"/>
              </a:spcBef>
              <a:buSzPct val="125000"/>
              <a:buChar char="•"/>
              <a:defRPr sz="2351"/>
            </a:lvl4pPr>
            <a:lvl5pPr marL="863997" indent="-311039" algn="l">
              <a:spcBef>
                <a:spcPts val="2939"/>
              </a:spcBef>
              <a:buSzPct val="125000"/>
              <a:buChar char="•"/>
              <a:defRPr sz="2351"/>
            </a:lvl5pPr>
          </a:lstStyle>
          <a:p>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951016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5" name="Immagine"/>
          <p:cNvSpPr>
            <a:spLocks noGrp="1"/>
          </p:cNvSpPr>
          <p:nvPr>
            <p:ph type="pic" sz="half" idx="13"/>
          </p:nvPr>
        </p:nvSpPr>
        <p:spPr>
          <a:xfrm>
            <a:off x="5515401" y="2038350"/>
            <a:ext cx="6572142" cy="3486151"/>
          </a:xfrm>
          <a:prstGeom prst="rect">
            <a:avLst/>
          </a:prstGeom>
        </p:spPr>
        <p:txBody>
          <a:bodyPr lIns="91439" tIns="45719" rIns="91439" bIns="45719">
            <a:noAutofit/>
          </a:bodyPr>
          <a:lstStyle/>
          <a:p>
            <a:endParaRPr/>
          </a:p>
        </p:txBody>
      </p:sp>
      <p:sp>
        <p:nvSpPr>
          <p:cNvPr id="66" name="Titolo Testo"/>
          <p:cNvSpPr txBox="1">
            <a:spLocks noGrp="1"/>
          </p:cNvSpPr>
          <p:nvPr>
            <p:ph type="title"/>
          </p:nvPr>
        </p:nvSpPr>
        <p:spPr>
          <a:xfrm>
            <a:off x="1145944" y="990600"/>
            <a:ext cx="9900112" cy="857250"/>
          </a:xfrm>
          <a:prstGeom prst="rect">
            <a:avLst/>
          </a:prstGeom>
        </p:spPr>
        <p:txBody>
          <a:bodyPr anchor="ctr"/>
          <a:lstStyle/>
          <a:p>
            <a:r>
              <a:t>Titolo Testo</a:t>
            </a:r>
          </a:p>
        </p:txBody>
      </p:sp>
      <p:sp>
        <p:nvSpPr>
          <p:cNvPr id="67" name="Corpo livello uno…"/>
          <p:cNvSpPr txBox="1">
            <a:spLocks noGrp="1"/>
          </p:cNvSpPr>
          <p:nvPr>
            <p:ph type="body" sz="half" idx="1"/>
          </p:nvPr>
        </p:nvSpPr>
        <p:spPr>
          <a:xfrm>
            <a:off x="1145944" y="2038350"/>
            <a:ext cx="4818374" cy="3486151"/>
          </a:xfrm>
          <a:prstGeom prst="rect">
            <a:avLst/>
          </a:prstGeom>
        </p:spPr>
        <p:txBody>
          <a:bodyPr anchor="ctr"/>
          <a:lstStyle>
            <a:lvl1pPr marL="262509" indent="-262509" algn="l">
              <a:spcBef>
                <a:spcPts val="2242"/>
              </a:spcBef>
              <a:buSzPct val="125000"/>
              <a:buChar char="•"/>
              <a:defRPr sz="1785"/>
            </a:lvl1pPr>
            <a:lvl2pPr marL="384160" indent="-262509" algn="l">
              <a:spcBef>
                <a:spcPts val="2242"/>
              </a:spcBef>
              <a:buSzPct val="125000"/>
              <a:buChar char="•"/>
              <a:defRPr sz="1785"/>
            </a:lvl2pPr>
            <a:lvl3pPr marL="505811" indent="-262509" algn="l">
              <a:spcBef>
                <a:spcPts val="2242"/>
              </a:spcBef>
              <a:buSzPct val="125000"/>
              <a:buChar char="•"/>
              <a:defRPr sz="1785"/>
            </a:lvl3pPr>
            <a:lvl4pPr marL="627462" indent="-262509" algn="l">
              <a:spcBef>
                <a:spcPts val="2242"/>
              </a:spcBef>
              <a:buSzPct val="125000"/>
              <a:buChar char="•"/>
              <a:defRPr sz="1785"/>
            </a:lvl4pPr>
            <a:lvl5pPr marL="749112" indent="-262509" algn="l">
              <a:spcBef>
                <a:spcPts val="2242"/>
              </a:spcBef>
              <a:buSzPct val="125000"/>
              <a:buChar char="•"/>
              <a:defRPr sz="1785"/>
            </a:lvl5pPr>
          </a:lstStyle>
          <a:p>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1077095"/>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75" name="Corpo livello uno…"/>
          <p:cNvSpPr txBox="1">
            <a:spLocks noGrp="1"/>
          </p:cNvSpPr>
          <p:nvPr>
            <p:ph type="body" idx="1"/>
          </p:nvPr>
        </p:nvSpPr>
        <p:spPr>
          <a:xfrm>
            <a:off x="1145944" y="1524000"/>
            <a:ext cx="9900112" cy="3810000"/>
          </a:xfrm>
          <a:prstGeom prst="rect">
            <a:avLst/>
          </a:prstGeom>
        </p:spPr>
        <p:txBody>
          <a:bodyPr anchor="ctr"/>
          <a:lstStyle>
            <a:lvl1pPr marL="311039" indent="-311039" algn="l">
              <a:spcBef>
                <a:spcPts val="2939"/>
              </a:spcBef>
              <a:buSzPct val="125000"/>
              <a:buChar char="•"/>
              <a:defRPr sz="2351"/>
            </a:lvl1pPr>
            <a:lvl2pPr marL="449278" indent="-311039" algn="l">
              <a:spcBef>
                <a:spcPts val="2939"/>
              </a:spcBef>
              <a:buSzPct val="125000"/>
              <a:buChar char="•"/>
              <a:defRPr sz="2351"/>
            </a:lvl2pPr>
            <a:lvl3pPr marL="587518" indent="-311039" algn="l">
              <a:spcBef>
                <a:spcPts val="2939"/>
              </a:spcBef>
              <a:buSzPct val="125000"/>
              <a:buChar char="•"/>
              <a:defRPr sz="2351"/>
            </a:lvl3pPr>
            <a:lvl4pPr marL="725757" indent="-311039" algn="l">
              <a:spcBef>
                <a:spcPts val="2939"/>
              </a:spcBef>
              <a:buSzPct val="125000"/>
              <a:buChar char="•"/>
              <a:defRPr sz="2351"/>
            </a:lvl4pPr>
            <a:lvl5pPr marL="863997" indent="-311039" algn="l">
              <a:spcBef>
                <a:spcPts val="2939"/>
              </a:spcBef>
              <a:buSzPct val="125000"/>
              <a:buChar char="•"/>
              <a:defRPr sz="2351"/>
            </a:lvl5pPr>
          </a:lstStyle>
          <a:p>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815672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83" name="Immagine"/>
          <p:cNvSpPr>
            <a:spLocks noGrp="1"/>
          </p:cNvSpPr>
          <p:nvPr>
            <p:ph type="pic" sz="quarter" idx="13"/>
          </p:nvPr>
        </p:nvSpPr>
        <p:spPr>
          <a:xfrm>
            <a:off x="7740539" y="3495675"/>
            <a:ext cx="3957385" cy="2100263"/>
          </a:xfrm>
          <a:prstGeom prst="rect">
            <a:avLst/>
          </a:prstGeom>
        </p:spPr>
        <p:txBody>
          <a:bodyPr lIns="91439" tIns="45719" rIns="91439" bIns="45719">
            <a:noAutofit/>
          </a:bodyPr>
          <a:lstStyle/>
          <a:p>
            <a:endParaRPr/>
          </a:p>
        </p:txBody>
      </p:sp>
      <p:sp>
        <p:nvSpPr>
          <p:cNvPr id="84" name="Immagine"/>
          <p:cNvSpPr>
            <a:spLocks noGrp="1"/>
          </p:cNvSpPr>
          <p:nvPr>
            <p:ph type="pic" sz="quarter" idx="14"/>
          </p:nvPr>
        </p:nvSpPr>
        <p:spPr>
          <a:xfrm>
            <a:off x="7556475" y="1281112"/>
            <a:ext cx="3926526" cy="2082800"/>
          </a:xfrm>
          <a:prstGeom prst="rect">
            <a:avLst/>
          </a:prstGeom>
        </p:spPr>
        <p:txBody>
          <a:bodyPr lIns="91439" tIns="45719" rIns="91439" bIns="45719">
            <a:noAutofit/>
          </a:bodyPr>
          <a:lstStyle/>
          <a:p>
            <a:endParaRPr/>
          </a:p>
        </p:txBody>
      </p:sp>
      <p:sp>
        <p:nvSpPr>
          <p:cNvPr id="85" name="Immagine"/>
          <p:cNvSpPr>
            <a:spLocks noGrp="1"/>
          </p:cNvSpPr>
          <p:nvPr>
            <p:ph type="pic" idx="15"/>
          </p:nvPr>
        </p:nvSpPr>
        <p:spPr>
          <a:xfrm>
            <a:off x="206211" y="1281112"/>
            <a:ext cx="8107438" cy="4300538"/>
          </a:xfrm>
          <a:prstGeom prst="rect">
            <a:avLst/>
          </a:prstGeom>
        </p:spPr>
        <p:txBody>
          <a:bodyPr lIns="91439" tIns="45719" rIns="91439" bIns="45719">
            <a:noAutofit/>
          </a:bodyPr>
          <a:lstStyle/>
          <a:p>
            <a:endParaRPr/>
          </a:p>
        </p:txBody>
      </p:sp>
      <p:sp>
        <p:nvSpPr>
          <p:cNvPr id="86"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0879032"/>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93" name="–Giovanni Mela"/>
          <p:cNvSpPr txBox="1">
            <a:spLocks noGrp="1"/>
          </p:cNvSpPr>
          <p:nvPr>
            <p:ph type="body" sz="quarter" idx="13"/>
          </p:nvPr>
        </p:nvSpPr>
        <p:spPr>
          <a:xfrm>
            <a:off x="1475150" y="4214813"/>
            <a:ext cx="9247686" cy="411236"/>
          </a:xfrm>
          <a:prstGeom prst="rect">
            <a:avLst/>
          </a:prstGeom>
        </p:spPr>
        <p:txBody>
          <a:bodyPr>
            <a:spAutoFit/>
          </a:bodyPr>
          <a:lstStyle>
            <a:lvl1pPr>
              <a:defRPr sz="1524" i="1"/>
            </a:lvl1pPr>
          </a:lstStyle>
          <a:p>
            <a:r>
              <a:t>–Giovanni Mela</a:t>
            </a:r>
          </a:p>
        </p:txBody>
      </p:sp>
      <p:sp>
        <p:nvSpPr>
          <p:cNvPr id="94" name="“Inserisci qui una citazione”."/>
          <p:cNvSpPr txBox="1">
            <a:spLocks noGrp="1"/>
          </p:cNvSpPr>
          <p:nvPr>
            <p:ph type="body" sz="quarter" idx="14"/>
          </p:nvPr>
        </p:nvSpPr>
        <p:spPr>
          <a:xfrm>
            <a:off x="1475150" y="3021663"/>
            <a:ext cx="9247686" cy="538450"/>
          </a:xfrm>
          <a:prstGeom prst="rect">
            <a:avLst/>
          </a:prstGeom>
        </p:spPr>
        <p:txBody>
          <a:bodyPr anchor="ctr">
            <a:spAutoFit/>
          </a:bodyPr>
          <a:lstStyle>
            <a:lvl1pPr>
              <a:defRPr sz="2351">
                <a:latin typeface="+mn-lt"/>
                <a:ea typeface="+mn-ea"/>
                <a:cs typeface="+mn-cs"/>
                <a:sym typeface="Helvetica Neue Medium"/>
              </a:defRPr>
            </a:lvl1pPr>
          </a:lstStyle>
          <a:p>
            <a:r>
              <a:t>“Inserisci qui una citazione”. </a:t>
            </a:r>
          </a:p>
        </p:txBody>
      </p:sp>
      <p:sp>
        <p:nvSpPr>
          <p:cNvPr id="95"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7170001"/>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magine"/>
          <p:cNvSpPr>
            <a:spLocks noGrp="1"/>
          </p:cNvSpPr>
          <p:nvPr>
            <p:ph type="pic" idx="13"/>
          </p:nvPr>
        </p:nvSpPr>
        <p:spPr>
          <a:xfrm>
            <a:off x="349865" y="857250"/>
            <a:ext cx="11492270" cy="6099176"/>
          </a:xfrm>
          <a:prstGeom prst="rect">
            <a:avLst/>
          </a:prstGeom>
        </p:spPr>
        <p:txBody>
          <a:bodyPr lIns="91439" tIns="45719" rIns="91439" bIns="45719">
            <a:noAutofit/>
          </a:bodyPr>
          <a:lstStyle/>
          <a:p>
            <a:endParaRPr/>
          </a:p>
        </p:txBody>
      </p:sp>
      <p:sp>
        <p:nvSpPr>
          <p:cNvPr id="103"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3644915"/>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10"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837876"/>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CA4F3-58B2-944B-9D39-7E3F8D8F27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A91CC9-1B22-4D46-9E5D-DC8C0D206C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9083DE-6C3D-DE40-9296-972BA03AEED9}"/>
              </a:ext>
            </a:extLst>
          </p:cNvPr>
          <p:cNvSpPr>
            <a:spLocks noGrp="1"/>
          </p:cNvSpPr>
          <p:nvPr>
            <p:ph type="dt" sz="half" idx="10"/>
          </p:nvPr>
        </p:nvSpPr>
        <p:spPr/>
        <p:txBody>
          <a:bodyPr/>
          <a:lstStyle/>
          <a:p>
            <a:fld id="{19AD0B02-1644-0143-9921-24AF688B0DF5}" type="datetimeFigureOut">
              <a:rPr lang="en-US" smtClean="0"/>
              <a:t>5/31/2023</a:t>
            </a:fld>
            <a:endParaRPr lang="en-US"/>
          </a:p>
        </p:txBody>
      </p:sp>
      <p:sp>
        <p:nvSpPr>
          <p:cNvPr id="5" name="Footer Placeholder 4">
            <a:extLst>
              <a:ext uri="{FF2B5EF4-FFF2-40B4-BE49-F238E27FC236}">
                <a16:creationId xmlns:a16="http://schemas.microsoft.com/office/drawing/2014/main" id="{F6DDF898-3622-8F4F-A112-8E46BDB2A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8A11F-0E0F-7B48-B1CA-457916E4979E}"/>
              </a:ext>
            </a:extLst>
          </p:cNvPr>
          <p:cNvSpPr>
            <a:spLocks noGrp="1"/>
          </p:cNvSpPr>
          <p:nvPr>
            <p:ph type="sldNum" sz="quarter" idx="12"/>
          </p:nvPr>
        </p:nvSpPr>
        <p:spPr/>
        <p:txBody>
          <a:bodyPr/>
          <a:lstStyle/>
          <a:p>
            <a:fld id="{17516A09-B80C-0345-87DD-1FF5B370581F}" type="slidenum">
              <a:rPr lang="en-US" smtClean="0"/>
              <a:t>‹#›</a:t>
            </a:fld>
            <a:endParaRPr lang="en-US"/>
          </a:p>
        </p:txBody>
      </p:sp>
    </p:spTree>
    <p:extLst>
      <p:ext uri="{BB962C8B-B14F-4D97-AF65-F5344CB8AC3E}">
        <p14:creationId xmlns:p14="http://schemas.microsoft.com/office/powerpoint/2010/main" val="42075437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D39C-E820-DD44-84BD-AA0AFF3A2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C6B13-F846-A84A-8532-461C0EB28C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CBA96-ABBE-804D-9D59-BB63C7A5189A}"/>
              </a:ext>
            </a:extLst>
          </p:cNvPr>
          <p:cNvSpPr>
            <a:spLocks noGrp="1"/>
          </p:cNvSpPr>
          <p:nvPr>
            <p:ph type="dt" sz="half" idx="10"/>
          </p:nvPr>
        </p:nvSpPr>
        <p:spPr/>
        <p:txBody>
          <a:bodyPr/>
          <a:lstStyle/>
          <a:p>
            <a:fld id="{19AD0B02-1644-0143-9921-24AF688B0DF5}" type="datetimeFigureOut">
              <a:rPr lang="en-US" smtClean="0"/>
              <a:t>5/31/2023</a:t>
            </a:fld>
            <a:endParaRPr lang="en-US"/>
          </a:p>
        </p:txBody>
      </p:sp>
      <p:sp>
        <p:nvSpPr>
          <p:cNvPr id="5" name="Footer Placeholder 4">
            <a:extLst>
              <a:ext uri="{FF2B5EF4-FFF2-40B4-BE49-F238E27FC236}">
                <a16:creationId xmlns:a16="http://schemas.microsoft.com/office/drawing/2014/main" id="{99197FD3-D0F8-7845-8A59-7606C906C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3935C-6F99-E74A-9CBB-8AF563C89742}"/>
              </a:ext>
            </a:extLst>
          </p:cNvPr>
          <p:cNvSpPr>
            <a:spLocks noGrp="1"/>
          </p:cNvSpPr>
          <p:nvPr>
            <p:ph type="sldNum" sz="quarter" idx="12"/>
          </p:nvPr>
        </p:nvSpPr>
        <p:spPr/>
        <p:txBody>
          <a:bodyPr/>
          <a:lstStyle/>
          <a:p>
            <a:fld id="{17516A09-B80C-0345-87DD-1FF5B370581F}" type="slidenum">
              <a:rPr lang="en-US" smtClean="0"/>
              <a:t>‹#›</a:t>
            </a:fld>
            <a:endParaRPr lang="en-US"/>
          </a:p>
        </p:txBody>
      </p:sp>
    </p:spTree>
    <p:extLst>
      <p:ext uri="{BB962C8B-B14F-4D97-AF65-F5344CB8AC3E}">
        <p14:creationId xmlns:p14="http://schemas.microsoft.com/office/powerpoint/2010/main" val="33144261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B78EF-9041-574D-9D50-E318CC1C7B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37E651-1EED-F342-98B8-206F91FAC3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05485-5B63-FB46-81F9-F2AA62A79480}"/>
              </a:ext>
            </a:extLst>
          </p:cNvPr>
          <p:cNvSpPr>
            <a:spLocks noGrp="1"/>
          </p:cNvSpPr>
          <p:nvPr>
            <p:ph type="dt" sz="half" idx="10"/>
          </p:nvPr>
        </p:nvSpPr>
        <p:spPr/>
        <p:txBody>
          <a:bodyPr/>
          <a:lstStyle/>
          <a:p>
            <a:fld id="{19AD0B02-1644-0143-9921-24AF688B0DF5}" type="datetimeFigureOut">
              <a:rPr lang="en-US" smtClean="0"/>
              <a:t>5/31/2023</a:t>
            </a:fld>
            <a:endParaRPr lang="en-US"/>
          </a:p>
        </p:txBody>
      </p:sp>
      <p:sp>
        <p:nvSpPr>
          <p:cNvPr id="5" name="Footer Placeholder 4">
            <a:extLst>
              <a:ext uri="{FF2B5EF4-FFF2-40B4-BE49-F238E27FC236}">
                <a16:creationId xmlns:a16="http://schemas.microsoft.com/office/drawing/2014/main" id="{C1CDB31D-55AB-EA40-AF17-994F771EC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E3F49-40AF-C044-A530-BFD34E8F2814}"/>
              </a:ext>
            </a:extLst>
          </p:cNvPr>
          <p:cNvSpPr>
            <a:spLocks noGrp="1"/>
          </p:cNvSpPr>
          <p:nvPr>
            <p:ph type="sldNum" sz="quarter" idx="12"/>
          </p:nvPr>
        </p:nvSpPr>
        <p:spPr/>
        <p:txBody>
          <a:bodyPr/>
          <a:lstStyle/>
          <a:p>
            <a:fld id="{17516A09-B80C-0345-87DD-1FF5B370581F}" type="slidenum">
              <a:rPr lang="en-US" smtClean="0"/>
              <a:t>‹#›</a:t>
            </a:fld>
            <a:endParaRPr lang="en-US"/>
          </a:p>
        </p:txBody>
      </p:sp>
    </p:spTree>
    <p:extLst>
      <p:ext uri="{BB962C8B-B14F-4D97-AF65-F5344CB8AC3E}">
        <p14:creationId xmlns:p14="http://schemas.microsoft.com/office/powerpoint/2010/main" val="218999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6.xml"/><Relationship Id="rId7" Type="http://schemas.openxmlformats.org/officeDocument/2006/relationships/image" Target="../media/image36.png"/><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theme" Target="../theme/theme10.xml"/><Relationship Id="rId5" Type="http://schemas.openxmlformats.org/officeDocument/2006/relationships/slideLayout" Target="../slideLayouts/slideLayout118.xml"/><Relationship Id="rId4"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5.jpeg"/><Relationship Id="rId17" Type="http://schemas.openxmlformats.org/officeDocument/2006/relationships/hyperlink" Target="http://www.obelis.net/" TargetMode="External"/><Relationship Id="rId2" Type="http://schemas.openxmlformats.org/officeDocument/2006/relationships/slideLayout" Target="../slideLayouts/slideLayout16.xml"/><Relationship Id="rId16"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image" Target="../media/image8.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54.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4.xml"/><Relationship Id="rId11" Type="http://schemas.openxmlformats.org/officeDocument/2006/relationships/image" Target="../media/image29.png"/><Relationship Id="rId5" Type="http://schemas.openxmlformats.org/officeDocument/2006/relationships/slideLayout" Target="../slideLayouts/slideLayout56.xml"/><Relationship Id="rId10" Type="http://schemas.openxmlformats.org/officeDocument/2006/relationships/image" Target="../media/image28.png"/><Relationship Id="rId4" Type="http://schemas.openxmlformats.org/officeDocument/2006/relationships/slideLayout" Target="../slideLayouts/slideLayout55.xml"/><Relationship Id="rId9" Type="http://schemas.openxmlformats.org/officeDocument/2006/relationships/image" Target="../media/image2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6.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8.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1.xml"/><Relationship Id="rId7" Type="http://schemas.openxmlformats.org/officeDocument/2006/relationships/image" Target="../media/image36.png"/><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theme" Target="../theme/theme9.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F4C787-F7A9-491D-9953-DCFB902A503D}" type="datetimeFigureOut">
              <a:rPr lang="en-US" smtClean="0"/>
              <a:t>5/31/2023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07B0A-B8E8-4BA7-8086-A9AAAF2342CB}" type="slidenum">
              <a:rPr lang="en-US" smtClean="0"/>
              <a:t>‹#›</a:t>
            </a:fld>
            <a:endParaRPr lang="en-US"/>
          </a:p>
        </p:txBody>
      </p:sp>
    </p:spTree>
    <p:extLst>
      <p:ext uri="{BB962C8B-B14F-4D97-AF65-F5344CB8AC3E}">
        <p14:creationId xmlns:p14="http://schemas.microsoft.com/office/powerpoint/2010/main" val="934022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70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37588-223D-4E14-BE3B-C33727F7C3B8}" type="datetimeFigureOut">
              <a:rPr lang="en-US" smtClean="0"/>
              <a:t>5/31/2023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21A646-9D07-427D-9BE0-9860C7DA58A0}" type="slidenum">
              <a:rPr lang="en-US" smtClean="0"/>
              <a:t>‹#›</a:t>
            </a:fld>
            <a:endParaRPr lang="en-US"/>
          </a:p>
        </p:txBody>
      </p:sp>
      <p:sp>
        <p:nvSpPr>
          <p:cNvPr id="7" name="Rectangle 2"/>
          <p:cNvSpPr>
            <a:spLocks noChangeArrowheads="1"/>
          </p:cNvSpPr>
          <p:nvPr/>
        </p:nvSpPr>
        <p:spPr bwMode="auto">
          <a:xfrm>
            <a:off x="0" y="6248400"/>
            <a:ext cx="12192000" cy="609600"/>
          </a:xfrm>
          <a:prstGeom prst="rect">
            <a:avLst/>
          </a:prstGeom>
          <a:solidFill>
            <a:schemeClr val="tx2"/>
          </a:solidFill>
          <a:ln>
            <a:noFill/>
          </a:ln>
          <a:effec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endParaRPr lang="en-US" altLang="en-US" sz="2400">
              <a:latin typeface="Times" charset="0"/>
            </a:endParaRPr>
          </a:p>
        </p:txBody>
      </p:sp>
      <p:sp>
        <p:nvSpPr>
          <p:cNvPr id="11" name="Rectangle 5"/>
          <p:cNvSpPr txBox="1">
            <a:spLocks noChangeArrowheads="1"/>
          </p:cNvSpPr>
          <p:nvPr/>
        </p:nvSpPr>
        <p:spPr>
          <a:xfrm>
            <a:off x="914400" y="6248400"/>
            <a:ext cx="4572000" cy="457200"/>
          </a:xfrm>
          <a:prstGeom prst="rect">
            <a:avLst/>
          </a:prstGeom>
          <a:ln/>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a:latin typeface="Arial" panose="020B0604020202020204" pitchFamily="34" charset="0"/>
                <a:cs typeface="Arial" panose="020B0604020202020204" pitchFamily="34" charset="0"/>
              </a:rPr>
              <a:t>EAS Consulting Group, LLC</a:t>
            </a:r>
          </a:p>
        </p:txBody>
      </p:sp>
      <p:sp>
        <p:nvSpPr>
          <p:cNvPr id="12" name="Rectangle 7"/>
          <p:cNvSpPr txBox="1">
            <a:spLocks noChangeArrowheads="1"/>
          </p:cNvSpPr>
          <p:nvPr/>
        </p:nvSpPr>
        <p:spPr>
          <a:xfrm>
            <a:off x="8797365" y="6246813"/>
            <a:ext cx="2540000" cy="457200"/>
          </a:xfrm>
          <a:prstGeom prst="rect">
            <a:avLst/>
          </a:prstGeom>
          <a:ln/>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0667696-0FE4-4FE2-9749-6C46486CB3C4}" type="slidenum">
              <a:rPr lang="en-US" altLang="en-US" sz="1800" smtClean="0">
                <a:latin typeface="Arial" panose="020B0604020202020204" pitchFamily="34" charset="0"/>
                <a:cs typeface="Arial" panose="020B0604020202020204" pitchFamily="34" charset="0"/>
              </a:rPr>
              <a:pPr algn="r"/>
              <a:t>‹#›</a:t>
            </a:fld>
            <a:endParaRPr lang="en-US" altLang="en-US" sz="1800">
              <a:latin typeface="Arial" panose="020B0604020202020204" pitchFamily="34" charset="0"/>
              <a:cs typeface="Arial" panose="020B0604020202020204" pitchFamily="34" charset="0"/>
            </a:endParaRPr>
          </a:p>
        </p:txBody>
      </p:sp>
      <p:pic>
        <p:nvPicPr>
          <p:cNvPr id="3" name="Picture 2" descr="Text&#10;&#10;Description automatically generated">
            <a:extLst>
              <a:ext uri="{FF2B5EF4-FFF2-40B4-BE49-F238E27FC236}">
                <a16:creationId xmlns:a16="http://schemas.microsoft.com/office/drawing/2014/main" id="{632B4F7F-F620-4655-BF39-1C795FC2E5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 y="287900"/>
            <a:ext cx="3733800" cy="516500"/>
          </a:xfrm>
          <a:prstGeom prst="rect">
            <a:avLst/>
          </a:prstGeom>
        </p:spPr>
      </p:pic>
    </p:spTree>
    <p:extLst>
      <p:ext uri="{BB962C8B-B14F-4D97-AF65-F5344CB8AC3E}">
        <p14:creationId xmlns:p14="http://schemas.microsoft.com/office/powerpoint/2010/main" val="18148042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66F81F0-66D8-93F7-CE91-3F7E6E5D3060}"/>
              </a:ext>
            </a:extLst>
          </p:cNvPr>
          <p:cNvSpPr>
            <a:spLocks noGrp="1" noChangeArrowheads="1"/>
          </p:cNvSpPr>
          <p:nvPr>
            <p:ph type="title"/>
          </p:nvPr>
        </p:nvSpPr>
        <p:spPr bwMode="auto">
          <a:xfrm>
            <a:off x="0" y="1179513"/>
            <a:ext cx="121920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D140B60-C11F-ED65-849A-72572E88000B}"/>
              </a:ext>
            </a:extLst>
          </p:cNvPr>
          <p:cNvSpPr>
            <a:spLocks noGrp="1"/>
          </p:cNvSpPr>
          <p:nvPr>
            <p:ph type="body" idx="1"/>
          </p:nvPr>
        </p:nvSpPr>
        <p:spPr bwMode="auto">
          <a:xfrm>
            <a:off x="304800" y="2066925"/>
            <a:ext cx="118872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7ADCA669-567C-635C-5292-E42C22E852A2}"/>
              </a:ext>
            </a:extLst>
          </p:cNvPr>
          <p:cNvSpPr>
            <a:spLocks noGrp="1"/>
          </p:cNvSpPr>
          <p:nvPr>
            <p:ph type="dt" sz="half" idx="2"/>
          </p:nvPr>
        </p:nvSpPr>
        <p:spPr>
          <a:xfrm>
            <a:off x="838200" y="5899150"/>
            <a:ext cx="2743200" cy="365125"/>
          </a:xfrm>
          <a:prstGeom prst="rect">
            <a:avLst/>
          </a:prstGeom>
        </p:spPr>
        <p:txBody>
          <a:bodyPr vert="horz" lIns="91440" tIns="45720" rIns="91440" bIns="45720" rtlCol="0" anchor="ctr"/>
          <a:lstStyle>
            <a:lvl1pPr algn="l">
              <a:defRPr sz="900">
                <a:solidFill>
                  <a:srgbClr val="002060"/>
                </a:solidFill>
              </a:defRPr>
            </a:lvl1pPr>
          </a:lstStyle>
          <a:p>
            <a:pPr>
              <a:defRPr/>
            </a:pPr>
            <a:endParaRPr lang="en-GB"/>
          </a:p>
        </p:txBody>
      </p:sp>
      <p:sp>
        <p:nvSpPr>
          <p:cNvPr id="5" name="Footer Placeholder 4">
            <a:extLst>
              <a:ext uri="{FF2B5EF4-FFF2-40B4-BE49-F238E27FC236}">
                <a16:creationId xmlns:a16="http://schemas.microsoft.com/office/drawing/2014/main" id="{35883A2C-E672-196B-43C1-A3D6A771F1E9}"/>
              </a:ext>
            </a:extLst>
          </p:cNvPr>
          <p:cNvSpPr>
            <a:spLocks noGrp="1"/>
          </p:cNvSpPr>
          <p:nvPr>
            <p:ph type="ftr" sz="quarter" idx="3"/>
          </p:nvPr>
        </p:nvSpPr>
        <p:spPr>
          <a:xfrm>
            <a:off x="4038600" y="5899150"/>
            <a:ext cx="4114800" cy="365125"/>
          </a:xfrm>
          <a:prstGeom prst="rect">
            <a:avLst/>
          </a:prstGeom>
        </p:spPr>
        <p:txBody>
          <a:bodyPr vert="horz" lIns="91440" tIns="45720" rIns="91440" bIns="45720" rtlCol="0" anchor="ctr"/>
          <a:lstStyle>
            <a:lvl1pPr algn="ctr">
              <a:defRPr sz="900">
                <a:solidFill>
                  <a:srgbClr val="002060"/>
                </a:solidFill>
              </a:defRPr>
            </a:lvl1pPr>
          </a:lstStyle>
          <a:p>
            <a:pPr>
              <a:defRPr/>
            </a:pPr>
            <a:endParaRPr lang="en-GB"/>
          </a:p>
        </p:txBody>
      </p:sp>
      <p:pic>
        <p:nvPicPr>
          <p:cNvPr id="1031" name="Image 3" descr="head_Group_16_9.jpg">
            <a:extLst>
              <a:ext uri="{FF2B5EF4-FFF2-40B4-BE49-F238E27FC236}">
                <a16:creationId xmlns:a16="http://schemas.microsoft.com/office/drawing/2014/main" id="{EF1E94AD-04C9-3098-A763-31E53E186DED}"/>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4763"/>
            <a:ext cx="121920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B610764-C500-DCCF-6576-87C93BE0F27C}"/>
              </a:ext>
            </a:extLst>
          </p:cNvPr>
          <p:cNvSpPr/>
          <p:nvPr userDrawn="1"/>
        </p:nvSpPr>
        <p:spPr>
          <a:xfrm flipV="1">
            <a:off x="6926" y="6118168"/>
            <a:ext cx="12185073" cy="739832"/>
          </a:xfrm>
          <a:prstGeom prst="rect">
            <a:avLst/>
          </a:prstGeom>
          <a:solidFill>
            <a:srgbClr val="152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6A593D5-86AB-D57C-10C3-68A3A4F36811}"/>
              </a:ext>
            </a:extLst>
          </p:cNvPr>
          <p:cNvSpPr/>
          <p:nvPr userDrawn="1"/>
        </p:nvSpPr>
        <p:spPr>
          <a:xfrm flipV="1">
            <a:off x="0" y="6207804"/>
            <a:ext cx="12185073" cy="583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8">
            <a:extLst>
              <a:ext uri="{FF2B5EF4-FFF2-40B4-BE49-F238E27FC236}">
                <a16:creationId xmlns:a16="http://schemas.microsoft.com/office/drawing/2014/main" id="{F64D33F1-B35B-3BCE-B506-F4B5D808C9C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856112" y="6233461"/>
            <a:ext cx="1292400" cy="44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descr="Logo&#10;&#10;Description automatically generated">
            <a:extLst>
              <a:ext uri="{FF2B5EF4-FFF2-40B4-BE49-F238E27FC236}">
                <a16:creationId xmlns:a16="http://schemas.microsoft.com/office/drawing/2014/main" id="{82FADC1F-7DBB-CAB7-1673-754264C2327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69524" y="6247649"/>
            <a:ext cx="1293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1275611-AF9E-3AEA-1D4C-20E0BB7AFD4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51050" y="6266756"/>
            <a:ext cx="1292400" cy="42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3F554B0-54D5-8022-EA37-D46159CA3956}"/>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688880" y="6247015"/>
            <a:ext cx="1195642" cy="46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6D605E66-D6A1-4FA8-7FB8-E1190B615A04}"/>
              </a:ext>
            </a:extLst>
          </p:cNvPr>
          <p:cNvCxnSpPr/>
          <p:nvPr userDrawn="1"/>
        </p:nvCxnSpPr>
        <p:spPr>
          <a:xfrm>
            <a:off x="1894392" y="6283382"/>
            <a:ext cx="0" cy="396000"/>
          </a:xfrm>
          <a:prstGeom prst="line">
            <a:avLst/>
          </a:prstGeom>
          <a:ln>
            <a:solidFill>
              <a:srgbClr val="152B6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17A9C27-4E6B-EFDC-AEE4-7D0E6F81374C}"/>
              </a:ext>
            </a:extLst>
          </p:cNvPr>
          <p:cNvCxnSpPr/>
          <p:nvPr userDrawn="1"/>
        </p:nvCxnSpPr>
        <p:spPr>
          <a:xfrm>
            <a:off x="4158223" y="6286151"/>
            <a:ext cx="0" cy="396000"/>
          </a:xfrm>
          <a:prstGeom prst="line">
            <a:avLst/>
          </a:prstGeom>
          <a:ln>
            <a:solidFill>
              <a:srgbClr val="152B6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332F28F-0B30-9524-E040-B684774E7AC5}"/>
              </a:ext>
            </a:extLst>
          </p:cNvPr>
          <p:cNvCxnSpPr/>
          <p:nvPr userDrawn="1"/>
        </p:nvCxnSpPr>
        <p:spPr>
          <a:xfrm>
            <a:off x="6363868" y="6288918"/>
            <a:ext cx="0" cy="396000"/>
          </a:xfrm>
          <a:prstGeom prst="line">
            <a:avLst/>
          </a:prstGeom>
          <a:ln>
            <a:solidFill>
              <a:srgbClr val="152B6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BCFD4D-802A-EF92-8B91-56B1179B1F44}"/>
              </a:ext>
            </a:extLst>
          </p:cNvPr>
          <p:cNvCxnSpPr/>
          <p:nvPr userDrawn="1"/>
        </p:nvCxnSpPr>
        <p:spPr>
          <a:xfrm>
            <a:off x="8536261" y="6288918"/>
            <a:ext cx="0" cy="396000"/>
          </a:xfrm>
          <a:prstGeom prst="line">
            <a:avLst/>
          </a:prstGeom>
          <a:ln>
            <a:solidFill>
              <a:srgbClr val="152B6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AE71362-0661-7150-2437-29E959983BC7}"/>
              </a:ext>
            </a:extLst>
          </p:cNvPr>
          <p:cNvSpPr txBox="1"/>
          <p:nvPr userDrawn="1"/>
        </p:nvSpPr>
        <p:spPr>
          <a:xfrm>
            <a:off x="8684055" y="6231013"/>
            <a:ext cx="3406767" cy="461665"/>
          </a:xfrm>
          <a:prstGeom prst="rect">
            <a:avLst/>
          </a:prstGeom>
          <a:noFill/>
        </p:spPr>
        <p:txBody>
          <a:bodyPr wrap="square" rtlCol="0">
            <a:spAutoFit/>
          </a:bodyPr>
          <a:lstStyle/>
          <a:p>
            <a:pPr algn="ctr"/>
            <a:r>
              <a:rPr lang="en-GB" sz="1200">
                <a:latin typeface="+mj-lt"/>
                <a:hlinkClick r:id="rId17"/>
              </a:rPr>
              <a:t>www.obelis.net</a:t>
            </a:r>
            <a:endParaRPr lang="en-GB" sz="1200">
              <a:latin typeface="+mj-lt"/>
            </a:endParaRPr>
          </a:p>
          <a:p>
            <a:pPr algn="ctr"/>
            <a:r>
              <a:rPr lang="en-GB" sz="1200">
                <a:latin typeface="+mj-lt"/>
              </a:rPr>
              <a:t>We create compliance for safer markets.</a:t>
            </a:r>
          </a:p>
        </p:txBody>
      </p:sp>
      <p:sp>
        <p:nvSpPr>
          <p:cNvPr id="6" name="Slide Number Placeholder 5">
            <a:extLst>
              <a:ext uri="{FF2B5EF4-FFF2-40B4-BE49-F238E27FC236}">
                <a16:creationId xmlns:a16="http://schemas.microsoft.com/office/drawing/2014/main" id="{A740BDCA-2CDA-5CB1-0FE3-430640E4CBF9}"/>
              </a:ext>
            </a:extLst>
          </p:cNvPr>
          <p:cNvSpPr>
            <a:spLocks noGrp="1"/>
          </p:cNvSpPr>
          <p:nvPr>
            <p:ph type="sldNum" sz="quarter" idx="4"/>
          </p:nvPr>
        </p:nvSpPr>
        <p:spPr>
          <a:xfrm>
            <a:off x="9441873" y="5747182"/>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002060"/>
                </a:solidFill>
              </a:defRPr>
            </a:lvl1pPr>
          </a:lstStyle>
          <a:p>
            <a:pPr>
              <a:defRPr/>
            </a:pPr>
            <a:fld id="{C3D8D8B1-345F-43F8-BC01-C18FB474E82E}" type="slidenum">
              <a:rPr lang="en-GB" altLang="en-US" smtClean="0"/>
              <a:pPr>
                <a:defRPr/>
              </a:pPr>
              <a:t>‹#›</a:t>
            </a:fld>
            <a:endParaRPr lang="en-GB" altLang="en-US"/>
          </a:p>
        </p:txBody>
      </p:sp>
    </p:spTree>
    <p:extLst>
      <p:ext uri="{BB962C8B-B14F-4D97-AF65-F5344CB8AC3E}">
        <p14:creationId xmlns:p14="http://schemas.microsoft.com/office/powerpoint/2010/main" val="61427763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hf hdr="0" dt="0"/>
  <p:txStyles>
    <p:titleStyle>
      <a:lvl1pPr algn="ctr" defTabSz="685800" rtl="0" eaLnBrk="0" fontAlgn="base" hangingPunct="0">
        <a:lnSpc>
          <a:spcPct val="90000"/>
        </a:lnSpc>
        <a:spcBef>
          <a:spcPct val="0"/>
        </a:spcBef>
        <a:spcAft>
          <a:spcPct val="0"/>
        </a:spcAft>
        <a:defRPr sz="4000" b="1" kern="1200">
          <a:solidFill>
            <a:srgbClr val="002060"/>
          </a:solidFill>
          <a:latin typeface="+mj-lt"/>
          <a:ea typeface="+mj-ea"/>
          <a:cs typeface="+mj-cs"/>
        </a:defRPr>
      </a:lvl1pPr>
      <a:lvl2pPr algn="ctr" defTabSz="685800" rtl="0" eaLnBrk="0" fontAlgn="base" hangingPunct="0">
        <a:lnSpc>
          <a:spcPct val="90000"/>
        </a:lnSpc>
        <a:spcBef>
          <a:spcPct val="0"/>
        </a:spcBef>
        <a:spcAft>
          <a:spcPct val="0"/>
        </a:spcAft>
        <a:defRPr sz="4000" b="1">
          <a:solidFill>
            <a:srgbClr val="002060"/>
          </a:solidFill>
          <a:latin typeface="Calibri Light" panose="020F0302020204030204" pitchFamily="34" charset="0"/>
        </a:defRPr>
      </a:lvl2pPr>
      <a:lvl3pPr algn="ctr" defTabSz="685800" rtl="0" eaLnBrk="0" fontAlgn="base" hangingPunct="0">
        <a:lnSpc>
          <a:spcPct val="90000"/>
        </a:lnSpc>
        <a:spcBef>
          <a:spcPct val="0"/>
        </a:spcBef>
        <a:spcAft>
          <a:spcPct val="0"/>
        </a:spcAft>
        <a:defRPr sz="4000" b="1">
          <a:solidFill>
            <a:srgbClr val="002060"/>
          </a:solidFill>
          <a:latin typeface="Calibri Light" panose="020F0302020204030204" pitchFamily="34" charset="0"/>
        </a:defRPr>
      </a:lvl3pPr>
      <a:lvl4pPr algn="ctr" defTabSz="685800" rtl="0" eaLnBrk="0" fontAlgn="base" hangingPunct="0">
        <a:lnSpc>
          <a:spcPct val="90000"/>
        </a:lnSpc>
        <a:spcBef>
          <a:spcPct val="0"/>
        </a:spcBef>
        <a:spcAft>
          <a:spcPct val="0"/>
        </a:spcAft>
        <a:defRPr sz="4000" b="1">
          <a:solidFill>
            <a:srgbClr val="002060"/>
          </a:solidFill>
          <a:latin typeface="Calibri Light" panose="020F0302020204030204" pitchFamily="34" charset="0"/>
        </a:defRPr>
      </a:lvl4pPr>
      <a:lvl5pPr algn="ctr" defTabSz="685800" rtl="0" eaLnBrk="0" fontAlgn="base" hangingPunct="0">
        <a:lnSpc>
          <a:spcPct val="90000"/>
        </a:lnSpc>
        <a:spcBef>
          <a:spcPct val="0"/>
        </a:spcBef>
        <a:spcAft>
          <a:spcPct val="0"/>
        </a:spcAft>
        <a:defRPr sz="4000" b="1">
          <a:solidFill>
            <a:srgbClr val="002060"/>
          </a:solidFill>
          <a:latin typeface="Calibri Light" panose="020F0302020204030204" pitchFamily="34" charset="0"/>
        </a:defRPr>
      </a:lvl5pPr>
      <a:lvl6pPr marL="457200" algn="ctr" defTabSz="685800" rtl="0" fontAlgn="base">
        <a:lnSpc>
          <a:spcPct val="90000"/>
        </a:lnSpc>
        <a:spcBef>
          <a:spcPct val="0"/>
        </a:spcBef>
        <a:spcAft>
          <a:spcPct val="0"/>
        </a:spcAft>
        <a:defRPr sz="4000" b="1">
          <a:solidFill>
            <a:srgbClr val="002060"/>
          </a:solidFill>
          <a:latin typeface="Calibri Light" panose="020F0302020204030204" pitchFamily="34" charset="0"/>
        </a:defRPr>
      </a:lvl6pPr>
      <a:lvl7pPr marL="914400" algn="ctr" defTabSz="685800" rtl="0" fontAlgn="base">
        <a:lnSpc>
          <a:spcPct val="90000"/>
        </a:lnSpc>
        <a:spcBef>
          <a:spcPct val="0"/>
        </a:spcBef>
        <a:spcAft>
          <a:spcPct val="0"/>
        </a:spcAft>
        <a:defRPr sz="4000" b="1">
          <a:solidFill>
            <a:srgbClr val="002060"/>
          </a:solidFill>
          <a:latin typeface="Calibri Light" panose="020F0302020204030204" pitchFamily="34" charset="0"/>
        </a:defRPr>
      </a:lvl7pPr>
      <a:lvl8pPr marL="1371600" algn="ctr" defTabSz="685800" rtl="0" fontAlgn="base">
        <a:lnSpc>
          <a:spcPct val="90000"/>
        </a:lnSpc>
        <a:spcBef>
          <a:spcPct val="0"/>
        </a:spcBef>
        <a:spcAft>
          <a:spcPct val="0"/>
        </a:spcAft>
        <a:defRPr sz="4000" b="1">
          <a:solidFill>
            <a:srgbClr val="002060"/>
          </a:solidFill>
          <a:latin typeface="Calibri Light" panose="020F0302020204030204" pitchFamily="34" charset="0"/>
        </a:defRPr>
      </a:lvl8pPr>
      <a:lvl9pPr marL="1828800" algn="ctr" defTabSz="685800" rtl="0" fontAlgn="base">
        <a:lnSpc>
          <a:spcPct val="90000"/>
        </a:lnSpc>
        <a:spcBef>
          <a:spcPct val="0"/>
        </a:spcBef>
        <a:spcAft>
          <a:spcPct val="0"/>
        </a:spcAft>
        <a:defRPr sz="4000" b="1">
          <a:solidFill>
            <a:srgbClr val="002060"/>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rgbClr val="002060"/>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rgbClr val="002060"/>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rgbClr val="002060"/>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rgbClr val="002060"/>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rgbClr val="00206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6A7F51-97C1-0646-8B63-AE987AEA0AB9}"/>
              </a:ext>
            </a:extLst>
          </p:cNvPr>
          <p:cNvSpPr>
            <a:spLocks noGrp="1"/>
          </p:cNvSpPr>
          <p:nvPr>
            <p:ph type="title"/>
          </p:nvPr>
        </p:nvSpPr>
        <p:spPr>
          <a:xfrm>
            <a:off x="381000" y="342899"/>
            <a:ext cx="11430000" cy="75776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33EA41-D994-254B-92B7-1A37C86B1115}"/>
              </a:ext>
            </a:extLst>
          </p:cNvPr>
          <p:cNvSpPr>
            <a:spLocks noGrp="1"/>
          </p:cNvSpPr>
          <p:nvPr>
            <p:ph type="body" idx="1"/>
          </p:nvPr>
        </p:nvSpPr>
        <p:spPr>
          <a:xfrm>
            <a:off x="381000" y="1388534"/>
            <a:ext cx="11430000" cy="4859866"/>
          </a:xfrm>
          <a:prstGeom prst="rect">
            <a:avLst/>
          </a:prstGeom>
        </p:spPr>
        <p:txBody>
          <a:bodyPr vert="horz" lIns="91440" tIns="45720" rIns="91440" bIns="45720" rtlCol="0">
            <a:normAutofit/>
          </a:bodyPr>
          <a:lstStyle/>
          <a:p>
            <a:pPr lvl="0"/>
            <a:r>
              <a:rPr lang="en-US"/>
              <a:t>Click to edit Master text styles</a:t>
            </a:r>
          </a:p>
        </p:txBody>
      </p:sp>
      <p:sp>
        <p:nvSpPr>
          <p:cNvPr id="4" name="Date Placeholder 3">
            <a:extLst>
              <a:ext uri="{FF2B5EF4-FFF2-40B4-BE49-F238E27FC236}">
                <a16:creationId xmlns:a16="http://schemas.microsoft.com/office/drawing/2014/main" id="{1F002DFB-EA3E-0642-9944-9AD021375264}"/>
              </a:ext>
            </a:extLst>
          </p:cNvPr>
          <p:cNvSpPr>
            <a:spLocks noGrp="1"/>
          </p:cNvSpPr>
          <p:nvPr>
            <p:ph type="dt" sz="half" idx="2"/>
          </p:nvPr>
        </p:nvSpPr>
        <p:spPr>
          <a:xfrm>
            <a:off x="9448800" y="7042886"/>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Avenir Next LT Pro" panose="020B0504020202020204" pitchFamily="34" charset="77"/>
              </a:defRPr>
            </a:lvl1pPr>
          </a:lstStyle>
          <a:p>
            <a:endParaRPr lang="en-US"/>
          </a:p>
        </p:txBody>
      </p:sp>
      <p:sp>
        <p:nvSpPr>
          <p:cNvPr id="5" name="Footer Placeholder 4">
            <a:extLst>
              <a:ext uri="{FF2B5EF4-FFF2-40B4-BE49-F238E27FC236}">
                <a16:creationId xmlns:a16="http://schemas.microsoft.com/office/drawing/2014/main" id="{E5218D8E-345A-1E4C-9ACF-BC1D3A3A4A66}"/>
              </a:ext>
            </a:extLst>
          </p:cNvPr>
          <p:cNvSpPr>
            <a:spLocks noGrp="1"/>
          </p:cNvSpPr>
          <p:nvPr>
            <p:ph type="ftr" sz="quarter" idx="3"/>
          </p:nvPr>
        </p:nvSpPr>
        <p:spPr>
          <a:xfrm>
            <a:off x="2283326" y="6477001"/>
            <a:ext cx="9527674" cy="207209"/>
          </a:xfrm>
          <a:prstGeom prst="rect">
            <a:avLst/>
          </a:prstGeom>
        </p:spPr>
        <p:txBody>
          <a:bodyPr vert="horz" lIns="91440" tIns="45720" rIns="91440" bIns="45720" rtlCol="0" anchor="ctr"/>
          <a:lstStyle>
            <a:lvl1pPr algn="l">
              <a:defRPr sz="1000" b="0" i="0">
                <a:solidFill>
                  <a:schemeClr val="tx1">
                    <a:tint val="75000"/>
                  </a:schemeClr>
                </a:solidFill>
                <a:latin typeface="Avenir Next LT Pro" panose="020B0504020202020204" pitchFamily="34" charset="77"/>
              </a:defRPr>
            </a:lvl1pPr>
          </a:lstStyle>
          <a:p>
            <a:endParaRPr lang="en-US"/>
          </a:p>
        </p:txBody>
      </p:sp>
      <p:sp>
        <p:nvSpPr>
          <p:cNvPr id="6" name="Slide Number Placeholder 5">
            <a:extLst>
              <a:ext uri="{FF2B5EF4-FFF2-40B4-BE49-F238E27FC236}">
                <a16:creationId xmlns:a16="http://schemas.microsoft.com/office/drawing/2014/main" id="{F854061E-9D82-4448-BF55-3638F0D495CB}"/>
              </a:ext>
            </a:extLst>
          </p:cNvPr>
          <p:cNvSpPr>
            <a:spLocks noGrp="1"/>
          </p:cNvSpPr>
          <p:nvPr>
            <p:ph type="sldNum" sz="quarter" idx="4"/>
          </p:nvPr>
        </p:nvSpPr>
        <p:spPr>
          <a:xfrm>
            <a:off x="1" y="6477000"/>
            <a:ext cx="609600" cy="207209"/>
          </a:xfrm>
          <a:prstGeom prst="rect">
            <a:avLst/>
          </a:prstGeom>
        </p:spPr>
        <p:txBody>
          <a:bodyPr vert="horz" lIns="91440" tIns="45720" rIns="91440" bIns="45720" rtlCol="0" anchor="ctr"/>
          <a:lstStyle>
            <a:lvl1pPr>
              <a:defRPr lang="en-US" sz="1000" b="1" i="0" smtClean="0">
                <a:solidFill>
                  <a:schemeClr val="accent2"/>
                </a:solidFill>
                <a:latin typeface="Avenir Next LT Pro" panose="020B0504020202020204" pitchFamily="34" charset="77"/>
              </a:defRPr>
            </a:lvl1pPr>
          </a:lstStyle>
          <a:p>
            <a:pPr algn="r"/>
            <a:fld id="{18D8F2FE-B97E-AE46-BF10-2685E11EC525}" type="slidenum">
              <a:rPr lang="en-US" smtClean="0"/>
              <a:pPr algn="r"/>
              <a:t>‹#›</a:t>
            </a:fld>
            <a:endParaRPr lang="en-US"/>
          </a:p>
        </p:txBody>
      </p:sp>
      <p:sp>
        <p:nvSpPr>
          <p:cNvPr id="7" name="MSIPCMContentMarking" descr="{&quot;HashCode&quot;:1068125706,&quot;Placement&quot;:&quot;Footer&quot;,&quot;Top&quot;:519.343,&quot;Left&quot;:0.0,&quot;SlideWidth&quot;:960,&quot;SlideHeight&quot;:540}">
            <a:extLst>
              <a:ext uri="{FF2B5EF4-FFF2-40B4-BE49-F238E27FC236}">
                <a16:creationId xmlns:a16="http://schemas.microsoft.com/office/drawing/2014/main" id="{31CE684E-26B6-AD41-251C-600A7B6B3429}"/>
              </a:ext>
            </a:extLst>
          </p:cNvPr>
          <p:cNvSpPr txBox="1"/>
          <p:nvPr userDrawn="1"/>
        </p:nvSpPr>
        <p:spPr>
          <a:xfrm>
            <a:off x="0" y="6595656"/>
            <a:ext cx="1141402"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NSF Confidential</a:t>
            </a:r>
          </a:p>
        </p:txBody>
      </p:sp>
    </p:spTree>
    <p:extLst>
      <p:ext uri="{BB962C8B-B14F-4D97-AF65-F5344CB8AC3E}">
        <p14:creationId xmlns:p14="http://schemas.microsoft.com/office/powerpoint/2010/main" val="31685906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400" b="1" i="0" kern="1200">
          <a:solidFill>
            <a:schemeClr val="accent2"/>
          </a:solidFill>
          <a:latin typeface="Avenir Next LT Pro" panose="020B0504020202020204" pitchFamily="34" charset="77"/>
          <a:ea typeface="+mj-ea"/>
          <a:cs typeface="+mj-cs"/>
        </a:defRPr>
      </a:lvl1pPr>
    </p:titleStyle>
    <p:bodyStyle>
      <a:lvl1pPr marL="0" indent="0" algn="l" defTabSz="914400" rtl="0" eaLnBrk="1" latinLnBrk="0" hangingPunct="1">
        <a:lnSpc>
          <a:spcPct val="130000"/>
        </a:lnSpc>
        <a:spcBef>
          <a:spcPts val="0"/>
        </a:spcBef>
        <a:buFont typeface="Arial" panose="020B0604020202020204" pitchFamily="34" charset="0"/>
        <a:buNone/>
        <a:defRPr lang="en-US" sz="2000" b="0" i="0" kern="1200" dirty="0" smtClean="0">
          <a:solidFill>
            <a:schemeClr val="tx1">
              <a:lumMod val="65000"/>
              <a:lumOff val="35000"/>
            </a:schemeClr>
          </a:solidFill>
          <a:latin typeface="Avenir Next LT Pro" panose="020B0504020202020204" pitchFamily="34" charset="77"/>
          <a:ea typeface="+mn-ea"/>
          <a:cs typeface="+mn-cs"/>
        </a:defRPr>
      </a:lvl1pPr>
      <a:lvl2pPr marL="457200" indent="0" algn="l" defTabSz="914400" rtl="0" eaLnBrk="1" latinLnBrk="0" hangingPunct="1">
        <a:lnSpc>
          <a:spcPct val="130000"/>
        </a:lnSpc>
        <a:spcBef>
          <a:spcPts val="500"/>
        </a:spcBef>
        <a:buFont typeface="Arial" panose="020B0604020202020204" pitchFamily="34" charset="0"/>
        <a:buNone/>
        <a:defRPr lang="en-US" sz="2000" b="0" i="0" kern="1200" dirty="0" smtClean="0">
          <a:solidFill>
            <a:schemeClr val="tx1">
              <a:lumMod val="65000"/>
              <a:lumOff val="35000"/>
            </a:schemeClr>
          </a:solidFill>
          <a:latin typeface="Avenir Next LT Pro" panose="020B0504020202020204" pitchFamily="34" charset="77"/>
          <a:ea typeface="+mn-ea"/>
          <a:cs typeface="+mn-cs"/>
        </a:defRPr>
      </a:lvl2pPr>
      <a:lvl3pPr marL="914400" indent="0" algn="l" defTabSz="914400" rtl="0" eaLnBrk="1" latinLnBrk="0" hangingPunct="1">
        <a:lnSpc>
          <a:spcPct val="130000"/>
        </a:lnSpc>
        <a:spcBef>
          <a:spcPts val="500"/>
        </a:spcBef>
        <a:buFont typeface="Arial" panose="020B0604020202020204" pitchFamily="34" charset="0"/>
        <a:buNone/>
        <a:defRPr lang="en-US" sz="2000" b="0" i="0" kern="1200" dirty="0" smtClean="0">
          <a:solidFill>
            <a:schemeClr val="tx1">
              <a:lumMod val="65000"/>
              <a:lumOff val="35000"/>
            </a:schemeClr>
          </a:solidFill>
          <a:latin typeface="Avenir Next LT Pro" panose="020B0504020202020204" pitchFamily="34" charset="77"/>
          <a:ea typeface="+mn-ea"/>
          <a:cs typeface="+mn-cs"/>
        </a:defRPr>
      </a:lvl3pPr>
      <a:lvl4pPr marL="1371600" indent="0" algn="l" defTabSz="914400" rtl="0" eaLnBrk="1" latinLnBrk="0" hangingPunct="1">
        <a:lnSpc>
          <a:spcPct val="130000"/>
        </a:lnSpc>
        <a:spcBef>
          <a:spcPts val="500"/>
        </a:spcBef>
        <a:buFont typeface="Arial" panose="020B0604020202020204" pitchFamily="34" charset="0"/>
        <a:buNone/>
        <a:defRPr lang="en-US" sz="2000" b="0" i="0" kern="1200" dirty="0" smtClean="0">
          <a:solidFill>
            <a:schemeClr val="tx1">
              <a:lumMod val="65000"/>
              <a:lumOff val="35000"/>
            </a:schemeClr>
          </a:solidFill>
          <a:latin typeface="Avenir Next LT Pro" panose="020B0504020202020204" pitchFamily="34" charset="77"/>
          <a:ea typeface="+mn-ea"/>
          <a:cs typeface="+mn-cs"/>
        </a:defRPr>
      </a:lvl4pPr>
      <a:lvl5pPr marL="1828800" indent="0" algn="l" defTabSz="914400" rtl="0" eaLnBrk="1" latinLnBrk="0" hangingPunct="1">
        <a:lnSpc>
          <a:spcPct val="130000"/>
        </a:lnSpc>
        <a:spcBef>
          <a:spcPts val="500"/>
        </a:spcBef>
        <a:buFont typeface="Arial" panose="020B0604020202020204" pitchFamily="34" charset="0"/>
        <a:buNone/>
        <a:defRPr lang="en-US" sz="2000" b="0" i="0" kern="1200" dirty="0">
          <a:solidFill>
            <a:schemeClr val="tx1">
              <a:lumMod val="65000"/>
              <a:lumOff val="35000"/>
            </a:schemeClr>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guide id="2" pos="7440">
          <p15:clr>
            <a:srgbClr val="F26B43"/>
          </p15:clr>
        </p15:guide>
        <p15:guide id="3" orient="horz" pos="4080">
          <p15:clr>
            <a:srgbClr val="F26B43"/>
          </p15:clr>
        </p15:guide>
        <p15:guide id="4" orient="horz" pos="2160">
          <p15:clr>
            <a:srgbClr val="F26B43"/>
          </p15:clr>
        </p15:guide>
        <p15:guide id="5" pos="3840">
          <p15:clr>
            <a:srgbClr val="F26B43"/>
          </p15:clr>
        </p15:guide>
        <p15:guide id="6" orient="horz" pos="2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5698" y="5944936"/>
            <a:ext cx="6530340" cy="913553"/>
          </a:xfrm>
          <a:custGeom>
            <a:avLst/>
            <a:gdLst/>
            <a:ahLst/>
            <a:cxnLst/>
            <a:rect l="l" t="t" r="r" b="b"/>
            <a:pathLst>
              <a:path w="4897755" h="685164">
                <a:moveTo>
                  <a:pt x="85608" y="15998"/>
                </a:moveTo>
                <a:lnTo>
                  <a:pt x="3636766" y="684798"/>
                </a:lnTo>
                <a:lnTo>
                  <a:pt x="4897396" y="684798"/>
                </a:lnTo>
                <a:lnTo>
                  <a:pt x="85608" y="15998"/>
                </a:lnTo>
                <a:close/>
              </a:path>
              <a:path w="4897755" h="685164">
                <a:moveTo>
                  <a:pt x="660" y="0"/>
                </a:moveTo>
                <a:lnTo>
                  <a:pt x="0" y="4099"/>
                </a:lnTo>
                <a:lnTo>
                  <a:pt x="85608" y="15998"/>
                </a:lnTo>
                <a:lnTo>
                  <a:pt x="660" y="0"/>
                </a:lnTo>
                <a:close/>
              </a:path>
            </a:pathLst>
          </a:custGeom>
          <a:solidFill>
            <a:srgbClr val="9FCBDC">
              <a:alpha val="39999"/>
            </a:srgbClr>
          </a:solidFill>
        </p:spPr>
        <p:txBody>
          <a:bodyPr wrap="square" lIns="0" tIns="0" rIns="0" bIns="0" rtlCol="0"/>
          <a:lstStyle/>
          <a:p>
            <a:endParaRPr sz="2400"/>
          </a:p>
        </p:txBody>
      </p:sp>
      <p:sp>
        <p:nvSpPr>
          <p:cNvPr id="17" name="bg object 17"/>
          <p:cNvSpPr/>
          <p:nvPr/>
        </p:nvSpPr>
        <p:spPr>
          <a:xfrm>
            <a:off x="647621" y="5939009"/>
            <a:ext cx="4870027" cy="919480"/>
          </a:xfrm>
          <a:custGeom>
            <a:avLst/>
            <a:gdLst/>
            <a:ahLst/>
            <a:cxnLst/>
            <a:rect l="l" t="t" r="r" b="b"/>
            <a:pathLst>
              <a:path w="3652520" h="689610">
                <a:moveTo>
                  <a:pt x="0" y="0"/>
                </a:moveTo>
                <a:lnTo>
                  <a:pt x="7920" y="4762"/>
                </a:lnTo>
                <a:lnTo>
                  <a:pt x="2868879" y="689242"/>
                </a:lnTo>
                <a:lnTo>
                  <a:pt x="3651915" y="689242"/>
                </a:lnTo>
                <a:lnTo>
                  <a:pt x="0" y="0"/>
                </a:lnTo>
                <a:close/>
              </a:path>
            </a:pathLst>
          </a:custGeom>
          <a:solidFill>
            <a:srgbClr val="000000"/>
          </a:solidFill>
        </p:spPr>
        <p:txBody>
          <a:bodyPr wrap="square" lIns="0" tIns="0" rIns="0" bIns="0" rtlCol="0"/>
          <a:lstStyle/>
          <a:p>
            <a:endParaRPr sz="2400"/>
          </a:p>
        </p:txBody>
      </p:sp>
      <p:pic>
        <p:nvPicPr>
          <p:cNvPr id="18" name="bg object 18"/>
          <p:cNvPicPr/>
          <p:nvPr/>
        </p:nvPicPr>
        <p:blipFill>
          <a:blip r:embed="rId7" cstate="print"/>
          <a:stretch>
            <a:fillRect/>
          </a:stretch>
        </p:blipFill>
        <p:spPr>
          <a:xfrm>
            <a:off x="0" y="5787135"/>
            <a:ext cx="4531360" cy="1068832"/>
          </a:xfrm>
          <a:prstGeom prst="rect">
            <a:avLst/>
          </a:prstGeom>
        </p:spPr>
      </p:pic>
      <p:pic>
        <p:nvPicPr>
          <p:cNvPr id="19" name="bg object 19"/>
          <p:cNvPicPr/>
          <p:nvPr/>
        </p:nvPicPr>
        <p:blipFill>
          <a:blip r:embed="rId8" cstate="print"/>
          <a:stretch>
            <a:fillRect/>
          </a:stretch>
        </p:blipFill>
        <p:spPr>
          <a:xfrm>
            <a:off x="0" y="5782410"/>
            <a:ext cx="4503859" cy="1075589"/>
          </a:xfrm>
          <a:prstGeom prst="rect">
            <a:avLst/>
          </a:prstGeom>
        </p:spPr>
      </p:pic>
      <p:pic>
        <p:nvPicPr>
          <p:cNvPr id="20" name="bg object 20"/>
          <p:cNvPicPr/>
          <p:nvPr/>
        </p:nvPicPr>
        <p:blipFill>
          <a:blip r:embed="rId9" cstate="print"/>
          <a:stretch>
            <a:fillRect/>
          </a:stretch>
        </p:blipFill>
        <p:spPr>
          <a:xfrm>
            <a:off x="146304" y="1"/>
            <a:ext cx="207264" cy="6855967"/>
          </a:xfrm>
          <a:prstGeom prst="rect">
            <a:avLst/>
          </a:prstGeom>
        </p:spPr>
      </p:pic>
      <p:pic>
        <p:nvPicPr>
          <p:cNvPr id="21" name="bg object 21"/>
          <p:cNvPicPr/>
          <p:nvPr/>
        </p:nvPicPr>
        <p:blipFill>
          <a:blip r:embed="rId10" cstate="print"/>
          <a:stretch>
            <a:fillRect/>
          </a:stretch>
        </p:blipFill>
        <p:spPr>
          <a:xfrm>
            <a:off x="97536" y="0"/>
            <a:ext cx="178816" cy="6858000"/>
          </a:xfrm>
          <a:prstGeom prst="rect">
            <a:avLst/>
          </a:prstGeom>
        </p:spPr>
      </p:pic>
      <p:sp>
        <p:nvSpPr>
          <p:cNvPr id="22" name="bg object 22"/>
          <p:cNvSpPr/>
          <p:nvPr/>
        </p:nvSpPr>
        <p:spPr>
          <a:xfrm>
            <a:off x="188383" y="0"/>
            <a:ext cx="0" cy="6858000"/>
          </a:xfrm>
          <a:custGeom>
            <a:avLst/>
            <a:gdLst/>
            <a:ahLst/>
            <a:cxnLst/>
            <a:rect l="l" t="t" r="r" b="b"/>
            <a:pathLst>
              <a:path h="5143500">
                <a:moveTo>
                  <a:pt x="1" y="0"/>
                </a:moveTo>
                <a:lnTo>
                  <a:pt x="0" y="5143500"/>
                </a:lnTo>
              </a:path>
            </a:pathLst>
          </a:custGeom>
          <a:ln w="3175">
            <a:solidFill>
              <a:srgbClr val="0099DF"/>
            </a:solidFill>
          </a:ln>
        </p:spPr>
        <p:txBody>
          <a:bodyPr wrap="square" lIns="0" tIns="0" rIns="0" bIns="0" rtlCol="0"/>
          <a:lstStyle/>
          <a:p>
            <a:endParaRPr sz="2400"/>
          </a:p>
        </p:txBody>
      </p:sp>
      <p:pic>
        <p:nvPicPr>
          <p:cNvPr id="23" name="bg object 23"/>
          <p:cNvPicPr/>
          <p:nvPr/>
        </p:nvPicPr>
        <p:blipFill>
          <a:blip r:embed="rId11" cstate="print"/>
          <a:stretch>
            <a:fillRect/>
          </a:stretch>
        </p:blipFill>
        <p:spPr>
          <a:xfrm>
            <a:off x="162560" y="6530847"/>
            <a:ext cx="12029440" cy="207263"/>
          </a:xfrm>
          <a:prstGeom prst="rect">
            <a:avLst/>
          </a:prstGeom>
        </p:spPr>
      </p:pic>
      <p:sp>
        <p:nvSpPr>
          <p:cNvPr id="24" name="bg object 24"/>
          <p:cNvSpPr/>
          <p:nvPr/>
        </p:nvSpPr>
        <p:spPr>
          <a:xfrm>
            <a:off x="249769" y="6607139"/>
            <a:ext cx="11942233" cy="0"/>
          </a:xfrm>
          <a:custGeom>
            <a:avLst/>
            <a:gdLst/>
            <a:ahLst/>
            <a:cxnLst/>
            <a:rect l="l" t="t" r="r" b="b"/>
            <a:pathLst>
              <a:path w="8956675">
                <a:moveTo>
                  <a:pt x="0" y="0"/>
                </a:moveTo>
                <a:lnTo>
                  <a:pt x="8956675" y="1"/>
                </a:lnTo>
              </a:path>
            </a:pathLst>
          </a:custGeom>
          <a:ln w="25400">
            <a:solidFill>
              <a:srgbClr val="0099DF"/>
            </a:solidFill>
          </a:ln>
        </p:spPr>
        <p:txBody>
          <a:bodyPr wrap="square" lIns="0" tIns="0" rIns="0" bIns="0" rtlCol="0"/>
          <a:lstStyle/>
          <a:p>
            <a:endParaRPr sz="2400"/>
          </a:p>
        </p:txBody>
      </p:sp>
      <p:pic>
        <p:nvPicPr>
          <p:cNvPr id="25" name="bg object 25"/>
          <p:cNvPicPr/>
          <p:nvPr/>
        </p:nvPicPr>
        <p:blipFill>
          <a:blip r:embed="rId12" cstate="print"/>
          <a:stretch>
            <a:fillRect/>
          </a:stretch>
        </p:blipFill>
        <p:spPr>
          <a:xfrm>
            <a:off x="162560" y="6478015"/>
            <a:ext cx="12029440" cy="178816"/>
          </a:xfrm>
          <a:prstGeom prst="rect">
            <a:avLst/>
          </a:prstGeom>
        </p:spPr>
      </p:pic>
      <p:sp>
        <p:nvSpPr>
          <p:cNvPr id="26" name="bg object 26"/>
          <p:cNvSpPr/>
          <p:nvPr/>
        </p:nvSpPr>
        <p:spPr>
          <a:xfrm>
            <a:off x="249769" y="6542052"/>
            <a:ext cx="11942233" cy="0"/>
          </a:xfrm>
          <a:custGeom>
            <a:avLst/>
            <a:gdLst/>
            <a:ahLst/>
            <a:cxnLst/>
            <a:rect l="l" t="t" r="r" b="b"/>
            <a:pathLst>
              <a:path w="8956675">
                <a:moveTo>
                  <a:pt x="0" y="0"/>
                </a:moveTo>
                <a:lnTo>
                  <a:pt x="8956675" y="1"/>
                </a:lnTo>
              </a:path>
            </a:pathLst>
          </a:custGeom>
          <a:ln w="3175">
            <a:solidFill>
              <a:srgbClr val="2DA2BF"/>
            </a:solidFill>
          </a:ln>
        </p:spPr>
        <p:txBody>
          <a:bodyPr wrap="square" lIns="0" tIns="0" rIns="0" bIns="0" rtlCol="0"/>
          <a:lstStyle/>
          <a:p>
            <a:endParaRPr sz="2400"/>
          </a:p>
        </p:txBody>
      </p:sp>
      <p:sp>
        <p:nvSpPr>
          <p:cNvPr id="2" name="Holder 2"/>
          <p:cNvSpPr>
            <a:spLocks noGrp="1"/>
          </p:cNvSpPr>
          <p:nvPr>
            <p:ph type="title"/>
          </p:nvPr>
        </p:nvSpPr>
        <p:spPr>
          <a:xfrm>
            <a:off x="1473236" y="1755648"/>
            <a:ext cx="3456093" cy="353943"/>
          </a:xfrm>
          <a:prstGeom prst="rect">
            <a:avLst/>
          </a:prstGeom>
        </p:spPr>
        <p:txBody>
          <a:bodyPr wrap="square" lIns="0" tIns="0" rIns="0" bIns="0">
            <a:spAutoFit/>
          </a:bodyPr>
          <a:lstStyle>
            <a:lvl1pPr>
              <a:defRPr sz="2300" b="0" i="0">
                <a:solidFill>
                  <a:schemeClr val="tx1"/>
                </a:solidFill>
                <a:latin typeface="Dubai"/>
                <a:cs typeface="Duba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193242" y="6653420"/>
            <a:ext cx="1806785" cy="164212"/>
          </a:xfrm>
          <a:prstGeom prst="rect">
            <a:avLst/>
          </a:prstGeom>
        </p:spPr>
        <p:txBody>
          <a:bodyPr wrap="square" lIns="0" tIns="0" rIns="0" bIns="0">
            <a:spAutoFit/>
          </a:bodyPr>
          <a:lstStyle>
            <a:lvl1pPr>
              <a:defRPr sz="1067" b="0" i="0">
                <a:solidFill>
                  <a:srgbClr val="003F8F"/>
                </a:solidFill>
                <a:latin typeface="Cambria"/>
                <a:cs typeface="Cambria"/>
              </a:defRPr>
            </a:lvl1pPr>
          </a:lstStyle>
          <a:p>
            <a:pPr marL="16933">
              <a:spcBef>
                <a:spcPts val="80"/>
              </a:spcBef>
            </a:pPr>
            <a:r>
              <a:rPr lang="en-US" sz="933">
                <a:solidFill>
                  <a:srgbClr val="1A3455"/>
                </a:solidFill>
                <a:latin typeface="Lucida Sans Unicode"/>
                <a:cs typeface="Lucida Sans Unicode"/>
              </a:rPr>
              <a:t>©</a:t>
            </a:r>
            <a:r>
              <a:rPr lang="en-US" sz="933" spc="-27">
                <a:solidFill>
                  <a:srgbClr val="1A3455"/>
                </a:solidFill>
                <a:latin typeface="Lucida Sans Unicode"/>
                <a:cs typeface="Lucida Sans Unicode"/>
              </a:rPr>
              <a:t> </a:t>
            </a:r>
            <a:r>
              <a:rPr lang="en-US"/>
              <a:t>Angel</a:t>
            </a:r>
            <a:r>
              <a:rPr lang="en-US" spc="-20"/>
              <a:t> </a:t>
            </a:r>
            <a:r>
              <a:rPr lang="en-US"/>
              <a:t>Consulting</a:t>
            </a:r>
            <a:r>
              <a:rPr lang="en-US" spc="-7"/>
              <a:t> </a:t>
            </a:r>
            <a:r>
              <a:rPr lang="en-US"/>
              <a:t>s.a.s.,</a:t>
            </a:r>
            <a:r>
              <a:rPr lang="en-US" spc="-13"/>
              <a:t> </a:t>
            </a:r>
            <a:r>
              <a:rPr lang="en-US" spc="-27"/>
              <a:t>2023</a:t>
            </a:r>
            <a:endParaRPr lang="en-US" sz="933">
              <a:latin typeface="Lucida Sans Unicode"/>
              <a:cs typeface="Lucida Sans Unicode"/>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5/31/2023</a:t>
            </a:fld>
            <a:endParaRPr lang="en-US"/>
          </a:p>
        </p:txBody>
      </p:sp>
      <p:sp>
        <p:nvSpPr>
          <p:cNvPr id="6" name="Holder 6"/>
          <p:cNvSpPr>
            <a:spLocks noGrp="1"/>
          </p:cNvSpPr>
          <p:nvPr>
            <p:ph type="sldNum" sz="quarter" idx="7"/>
          </p:nvPr>
        </p:nvSpPr>
        <p:spPr>
          <a:xfrm>
            <a:off x="11287759" y="6288397"/>
            <a:ext cx="288712" cy="215957"/>
          </a:xfrm>
          <a:prstGeom prst="rect">
            <a:avLst/>
          </a:prstGeom>
        </p:spPr>
        <p:txBody>
          <a:bodyPr wrap="square" lIns="0" tIns="0" rIns="0" bIns="0">
            <a:spAutoFit/>
          </a:bodyPr>
          <a:lstStyle>
            <a:lvl1pPr>
              <a:defRPr sz="2400" b="0" i="0">
                <a:solidFill>
                  <a:schemeClr val="tx1"/>
                </a:solidFill>
                <a:latin typeface="Arial"/>
                <a:cs typeface="Arial"/>
              </a:defRPr>
            </a:lvl1pPr>
          </a:lstStyle>
          <a:p>
            <a:pPr marL="50799">
              <a:lnSpc>
                <a:spcPts val="1753"/>
              </a:lnSpc>
            </a:pPr>
            <a:fld id="{81D60167-4931-47E6-BA6A-407CBD079E47}" type="slidenum">
              <a:rPr lang="en-US" sz="1467" smtClean="0"/>
              <a:pPr marL="50799">
                <a:lnSpc>
                  <a:spcPts val="1753"/>
                </a:lnSpc>
              </a:pPr>
              <a:t>‹#›</a:t>
            </a:fld>
            <a:endParaRPr lang="en-US" sz="1467"/>
          </a:p>
        </p:txBody>
      </p:sp>
    </p:spTree>
    <p:extLst>
      <p:ext uri="{BB962C8B-B14F-4D97-AF65-F5344CB8AC3E}">
        <p14:creationId xmlns:p14="http://schemas.microsoft.com/office/powerpoint/2010/main" val="133022737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C032E7-629B-853D-71EE-93F21E937E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24CF5D-7460-77D4-3FDE-55A875F1C9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53818-58DB-8CBE-CC09-60C0E0A76A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B21E4-FA24-C543-8FB6-593AB4AF40B8}" type="datetimeFigureOut">
              <a:rPr lang="en-US" smtClean="0"/>
              <a:t>5/31/2023</a:t>
            </a:fld>
            <a:endParaRPr lang="en-US"/>
          </a:p>
        </p:txBody>
      </p:sp>
      <p:sp>
        <p:nvSpPr>
          <p:cNvPr id="5" name="Footer Placeholder 4">
            <a:extLst>
              <a:ext uri="{FF2B5EF4-FFF2-40B4-BE49-F238E27FC236}">
                <a16:creationId xmlns:a16="http://schemas.microsoft.com/office/drawing/2014/main" id="{297D595F-1D76-F739-EEF8-F9BB892B97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37E2E4-5ED6-1B86-F317-BFD153A6AD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3381A-D923-AE41-BC69-F3E0E3A114CC}" type="slidenum">
              <a:rPr lang="en-US" smtClean="0"/>
              <a:t>‹#›</a:t>
            </a:fld>
            <a:endParaRPr lang="en-US"/>
          </a:p>
        </p:txBody>
      </p:sp>
    </p:spTree>
    <p:extLst>
      <p:ext uri="{BB962C8B-B14F-4D97-AF65-F5344CB8AC3E}">
        <p14:creationId xmlns:p14="http://schemas.microsoft.com/office/powerpoint/2010/main" val="271300844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B059CA-CC78-4F88-B6C2-76E1244FCB0E}" type="datetimeFigureOut">
              <a:rPr lang="fr-FR" smtClean="0"/>
              <a:t>31/05/2023</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D2B69A7-62F3-4420-9598-F067AC037A6E}" type="slidenum">
              <a:rPr lang="fr-FR" smtClean="0"/>
              <a:t>‹#›</a:t>
            </a:fld>
            <a:endParaRPr lang="fr-FR"/>
          </a:p>
        </p:txBody>
      </p:sp>
    </p:spTree>
    <p:extLst>
      <p:ext uri="{BB962C8B-B14F-4D97-AF65-F5344CB8AC3E}">
        <p14:creationId xmlns:p14="http://schemas.microsoft.com/office/powerpoint/2010/main" val="14684296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1187843" y="1719263"/>
            <a:ext cx="9816314" cy="1743075"/>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87488" tIns="87488" rIns="87488" bIns="87488" anchor="b">
            <a:normAutofit/>
          </a:bodyPr>
          <a:lstStyle/>
          <a:p>
            <a:r>
              <a:t>Titolo Testo</a:t>
            </a:r>
          </a:p>
        </p:txBody>
      </p:sp>
      <p:sp>
        <p:nvSpPr>
          <p:cNvPr id="3" name="Corpo livello uno…"/>
          <p:cNvSpPr txBox="1">
            <a:spLocks noGrp="1"/>
          </p:cNvSpPr>
          <p:nvPr>
            <p:ph type="body" idx="1"/>
          </p:nvPr>
        </p:nvSpPr>
        <p:spPr>
          <a:xfrm>
            <a:off x="1187843" y="3509963"/>
            <a:ext cx="9816314" cy="595313"/>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87488" tIns="87488" rIns="87488" bIns="87488">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5918103" y="5762625"/>
            <a:ext cx="349809" cy="344295"/>
          </a:xfrm>
          <a:prstGeom prst="rect">
            <a:avLst/>
          </a:prstGeom>
          <a:ln w="3175">
            <a:miter lim="400000"/>
          </a:ln>
        </p:spPr>
        <p:txBody>
          <a:bodyPr wrap="none" lIns="87488" tIns="87488" rIns="87488" bIns="87488">
            <a:spAutoFit/>
          </a:bodyPr>
          <a:lstStyle>
            <a:lvl1pPr algn="ctr">
              <a:defRPr sz="1089">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54736735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ransition spd="med"/>
  <p:txStyles>
    <p:titleStyle>
      <a:lvl1pPr marL="0" marR="0" indent="0" algn="ctr" defTabSz="412670" rtl="0" latinLnBrk="0">
        <a:lnSpc>
          <a:spcPct val="100000"/>
        </a:lnSpc>
        <a:spcBef>
          <a:spcPts val="0"/>
        </a:spcBef>
        <a:spcAft>
          <a:spcPts val="0"/>
        </a:spcAft>
        <a:buClrTx/>
        <a:buSzTx/>
        <a:buFontTx/>
        <a:buNone/>
        <a:tabLst/>
        <a:defRPr sz="5443" b="0" i="0" u="none" strike="noStrike" cap="none" spc="0" baseline="0">
          <a:solidFill>
            <a:srgbClr val="000000"/>
          </a:solidFill>
          <a:uFillTx/>
          <a:latin typeface="+mn-lt"/>
          <a:ea typeface="+mn-ea"/>
          <a:cs typeface="+mn-cs"/>
          <a:sym typeface="Helvetica Neue Medium"/>
        </a:defRPr>
      </a:lvl1pPr>
      <a:lvl2pPr marL="0" marR="0" indent="0" algn="ctr" defTabSz="412670" rtl="0" latinLnBrk="0">
        <a:lnSpc>
          <a:spcPct val="100000"/>
        </a:lnSpc>
        <a:spcBef>
          <a:spcPts val="0"/>
        </a:spcBef>
        <a:spcAft>
          <a:spcPts val="0"/>
        </a:spcAft>
        <a:buClrTx/>
        <a:buSzTx/>
        <a:buFontTx/>
        <a:buNone/>
        <a:tabLst/>
        <a:defRPr sz="5443" b="0" i="0" u="none" strike="noStrike" cap="none" spc="0" baseline="0">
          <a:solidFill>
            <a:srgbClr val="000000"/>
          </a:solidFill>
          <a:uFillTx/>
          <a:latin typeface="+mn-lt"/>
          <a:ea typeface="+mn-ea"/>
          <a:cs typeface="+mn-cs"/>
          <a:sym typeface="Helvetica Neue Medium"/>
        </a:defRPr>
      </a:lvl2pPr>
      <a:lvl3pPr marL="0" marR="0" indent="0" algn="ctr" defTabSz="412670" rtl="0" latinLnBrk="0">
        <a:lnSpc>
          <a:spcPct val="100000"/>
        </a:lnSpc>
        <a:spcBef>
          <a:spcPts val="0"/>
        </a:spcBef>
        <a:spcAft>
          <a:spcPts val="0"/>
        </a:spcAft>
        <a:buClrTx/>
        <a:buSzTx/>
        <a:buFontTx/>
        <a:buNone/>
        <a:tabLst/>
        <a:defRPr sz="5443" b="0" i="0" u="none" strike="noStrike" cap="none" spc="0" baseline="0">
          <a:solidFill>
            <a:srgbClr val="000000"/>
          </a:solidFill>
          <a:uFillTx/>
          <a:latin typeface="+mn-lt"/>
          <a:ea typeface="+mn-ea"/>
          <a:cs typeface="+mn-cs"/>
          <a:sym typeface="Helvetica Neue Medium"/>
        </a:defRPr>
      </a:lvl3pPr>
      <a:lvl4pPr marL="0" marR="0" indent="0" algn="ctr" defTabSz="412670" rtl="0" latinLnBrk="0">
        <a:lnSpc>
          <a:spcPct val="100000"/>
        </a:lnSpc>
        <a:spcBef>
          <a:spcPts val="0"/>
        </a:spcBef>
        <a:spcAft>
          <a:spcPts val="0"/>
        </a:spcAft>
        <a:buClrTx/>
        <a:buSzTx/>
        <a:buFontTx/>
        <a:buNone/>
        <a:tabLst/>
        <a:defRPr sz="5443" b="0" i="0" u="none" strike="noStrike" cap="none" spc="0" baseline="0">
          <a:solidFill>
            <a:srgbClr val="000000"/>
          </a:solidFill>
          <a:uFillTx/>
          <a:latin typeface="+mn-lt"/>
          <a:ea typeface="+mn-ea"/>
          <a:cs typeface="+mn-cs"/>
          <a:sym typeface="Helvetica Neue Medium"/>
        </a:defRPr>
      </a:lvl4pPr>
      <a:lvl5pPr marL="0" marR="0" indent="0" algn="ctr" defTabSz="412670" rtl="0" latinLnBrk="0">
        <a:lnSpc>
          <a:spcPct val="100000"/>
        </a:lnSpc>
        <a:spcBef>
          <a:spcPts val="0"/>
        </a:spcBef>
        <a:spcAft>
          <a:spcPts val="0"/>
        </a:spcAft>
        <a:buClrTx/>
        <a:buSzTx/>
        <a:buFontTx/>
        <a:buNone/>
        <a:tabLst/>
        <a:defRPr sz="5443" b="0" i="0" u="none" strike="noStrike" cap="none" spc="0" baseline="0">
          <a:solidFill>
            <a:srgbClr val="000000"/>
          </a:solidFill>
          <a:uFillTx/>
          <a:latin typeface="+mn-lt"/>
          <a:ea typeface="+mn-ea"/>
          <a:cs typeface="+mn-cs"/>
          <a:sym typeface="Helvetica Neue Medium"/>
        </a:defRPr>
      </a:lvl5pPr>
      <a:lvl6pPr marL="0" marR="0" indent="0" algn="ctr" defTabSz="412670" rtl="0" latinLnBrk="0">
        <a:lnSpc>
          <a:spcPct val="100000"/>
        </a:lnSpc>
        <a:spcBef>
          <a:spcPts val="0"/>
        </a:spcBef>
        <a:spcAft>
          <a:spcPts val="0"/>
        </a:spcAft>
        <a:buClrTx/>
        <a:buSzTx/>
        <a:buFontTx/>
        <a:buNone/>
        <a:tabLst/>
        <a:defRPr sz="5443" b="0" i="0" u="none" strike="noStrike" cap="none" spc="0" baseline="0">
          <a:solidFill>
            <a:srgbClr val="000000"/>
          </a:solidFill>
          <a:uFillTx/>
          <a:latin typeface="+mn-lt"/>
          <a:ea typeface="+mn-ea"/>
          <a:cs typeface="+mn-cs"/>
          <a:sym typeface="Helvetica Neue Medium"/>
        </a:defRPr>
      </a:lvl6pPr>
      <a:lvl7pPr marL="0" marR="0" indent="0" algn="ctr" defTabSz="412670" rtl="0" latinLnBrk="0">
        <a:lnSpc>
          <a:spcPct val="100000"/>
        </a:lnSpc>
        <a:spcBef>
          <a:spcPts val="0"/>
        </a:spcBef>
        <a:spcAft>
          <a:spcPts val="0"/>
        </a:spcAft>
        <a:buClrTx/>
        <a:buSzTx/>
        <a:buFontTx/>
        <a:buNone/>
        <a:tabLst/>
        <a:defRPr sz="5443" b="0" i="0" u="none" strike="noStrike" cap="none" spc="0" baseline="0">
          <a:solidFill>
            <a:srgbClr val="000000"/>
          </a:solidFill>
          <a:uFillTx/>
          <a:latin typeface="+mn-lt"/>
          <a:ea typeface="+mn-ea"/>
          <a:cs typeface="+mn-cs"/>
          <a:sym typeface="Helvetica Neue Medium"/>
        </a:defRPr>
      </a:lvl7pPr>
      <a:lvl8pPr marL="0" marR="0" indent="0" algn="ctr" defTabSz="412670" rtl="0" latinLnBrk="0">
        <a:lnSpc>
          <a:spcPct val="100000"/>
        </a:lnSpc>
        <a:spcBef>
          <a:spcPts val="0"/>
        </a:spcBef>
        <a:spcAft>
          <a:spcPts val="0"/>
        </a:spcAft>
        <a:buClrTx/>
        <a:buSzTx/>
        <a:buFontTx/>
        <a:buNone/>
        <a:tabLst/>
        <a:defRPr sz="5443" b="0" i="0" u="none" strike="noStrike" cap="none" spc="0" baseline="0">
          <a:solidFill>
            <a:srgbClr val="000000"/>
          </a:solidFill>
          <a:uFillTx/>
          <a:latin typeface="+mn-lt"/>
          <a:ea typeface="+mn-ea"/>
          <a:cs typeface="+mn-cs"/>
          <a:sym typeface="Helvetica Neue Medium"/>
        </a:defRPr>
      </a:lvl8pPr>
      <a:lvl9pPr marL="0" marR="0" indent="0" algn="ctr" defTabSz="412670" rtl="0" latinLnBrk="0">
        <a:lnSpc>
          <a:spcPct val="100000"/>
        </a:lnSpc>
        <a:spcBef>
          <a:spcPts val="0"/>
        </a:spcBef>
        <a:spcAft>
          <a:spcPts val="0"/>
        </a:spcAft>
        <a:buClrTx/>
        <a:buSzTx/>
        <a:buFontTx/>
        <a:buNone/>
        <a:tabLst/>
        <a:defRPr sz="5443" b="0" i="0" u="none" strike="noStrike" cap="none" spc="0" baseline="0">
          <a:solidFill>
            <a:srgbClr val="000000"/>
          </a:solidFill>
          <a:uFillTx/>
          <a:latin typeface="+mn-lt"/>
          <a:ea typeface="+mn-ea"/>
          <a:cs typeface="+mn-cs"/>
          <a:sym typeface="Helvetica Neue Medium"/>
        </a:defRPr>
      </a:lvl9pPr>
    </p:titleStyle>
    <p:bodyStyle>
      <a:lvl1pPr marL="0" marR="0" indent="0" algn="ctr" defTabSz="412670" rtl="0" latinLnBrk="0">
        <a:lnSpc>
          <a:spcPct val="100000"/>
        </a:lnSpc>
        <a:spcBef>
          <a:spcPts val="0"/>
        </a:spcBef>
        <a:spcAft>
          <a:spcPts val="0"/>
        </a:spcAft>
        <a:buClrTx/>
        <a:buSzTx/>
        <a:buFontTx/>
        <a:buNone/>
        <a:tabLst/>
        <a:defRPr sz="2656" b="0" i="0" u="none" strike="noStrike" cap="none" spc="0" baseline="0">
          <a:solidFill>
            <a:srgbClr val="000000"/>
          </a:solidFill>
          <a:uFillTx/>
          <a:latin typeface="Helvetica Neue"/>
          <a:ea typeface="Helvetica Neue"/>
          <a:cs typeface="Helvetica Neue"/>
          <a:sym typeface="Helvetica Neue"/>
        </a:defRPr>
      </a:lvl1pPr>
      <a:lvl2pPr marL="0" marR="0" indent="0" algn="ctr" defTabSz="412670" rtl="0" latinLnBrk="0">
        <a:lnSpc>
          <a:spcPct val="100000"/>
        </a:lnSpc>
        <a:spcBef>
          <a:spcPts val="0"/>
        </a:spcBef>
        <a:spcAft>
          <a:spcPts val="0"/>
        </a:spcAft>
        <a:buClrTx/>
        <a:buSzTx/>
        <a:buFontTx/>
        <a:buNone/>
        <a:tabLst/>
        <a:defRPr sz="2656" b="0" i="0" u="none" strike="noStrike" cap="none" spc="0" baseline="0">
          <a:solidFill>
            <a:srgbClr val="000000"/>
          </a:solidFill>
          <a:uFillTx/>
          <a:latin typeface="Helvetica Neue"/>
          <a:ea typeface="Helvetica Neue"/>
          <a:cs typeface="Helvetica Neue"/>
          <a:sym typeface="Helvetica Neue"/>
        </a:defRPr>
      </a:lvl2pPr>
      <a:lvl3pPr marL="0" marR="0" indent="0" algn="ctr" defTabSz="412670" rtl="0" latinLnBrk="0">
        <a:lnSpc>
          <a:spcPct val="100000"/>
        </a:lnSpc>
        <a:spcBef>
          <a:spcPts val="0"/>
        </a:spcBef>
        <a:spcAft>
          <a:spcPts val="0"/>
        </a:spcAft>
        <a:buClrTx/>
        <a:buSzTx/>
        <a:buFontTx/>
        <a:buNone/>
        <a:tabLst/>
        <a:defRPr sz="2656" b="0" i="0" u="none" strike="noStrike" cap="none" spc="0" baseline="0">
          <a:solidFill>
            <a:srgbClr val="000000"/>
          </a:solidFill>
          <a:uFillTx/>
          <a:latin typeface="Helvetica Neue"/>
          <a:ea typeface="Helvetica Neue"/>
          <a:cs typeface="Helvetica Neue"/>
          <a:sym typeface="Helvetica Neue"/>
        </a:defRPr>
      </a:lvl3pPr>
      <a:lvl4pPr marL="0" marR="0" indent="0" algn="ctr" defTabSz="412670" rtl="0" latinLnBrk="0">
        <a:lnSpc>
          <a:spcPct val="100000"/>
        </a:lnSpc>
        <a:spcBef>
          <a:spcPts val="0"/>
        </a:spcBef>
        <a:spcAft>
          <a:spcPts val="0"/>
        </a:spcAft>
        <a:buClrTx/>
        <a:buSzTx/>
        <a:buFontTx/>
        <a:buNone/>
        <a:tabLst/>
        <a:defRPr sz="2656" b="0" i="0" u="none" strike="noStrike" cap="none" spc="0" baseline="0">
          <a:solidFill>
            <a:srgbClr val="000000"/>
          </a:solidFill>
          <a:uFillTx/>
          <a:latin typeface="Helvetica Neue"/>
          <a:ea typeface="Helvetica Neue"/>
          <a:cs typeface="Helvetica Neue"/>
          <a:sym typeface="Helvetica Neue"/>
        </a:defRPr>
      </a:lvl4pPr>
      <a:lvl5pPr marL="0" marR="0" indent="0" algn="ctr" defTabSz="412670" rtl="0" latinLnBrk="0">
        <a:lnSpc>
          <a:spcPct val="100000"/>
        </a:lnSpc>
        <a:spcBef>
          <a:spcPts val="0"/>
        </a:spcBef>
        <a:spcAft>
          <a:spcPts val="0"/>
        </a:spcAft>
        <a:buClrTx/>
        <a:buSzTx/>
        <a:buFontTx/>
        <a:buNone/>
        <a:tabLst/>
        <a:defRPr sz="2656" b="0" i="0" u="none" strike="noStrike" cap="none" spc="0" baseline="0">
          <a:solidFill>
            <a:srgbClr val="000000"/>
          </a:solidFill>
          <a:uFillTx/>
          <a:latin typeface="Helvetica Neue"/>
          <a:ea typeface="Helvetica Neue"/>
          <a:cs typeface="Helvetica Neue"/>
          <a:sym typeface="Helvetica Neue"/>
        </a:defRPr>
      </a:lvl5pPr>
      <a:lvl6pPr marL="0" marR="0" indent="77414" algn="ctr" defTabSz="412670" rtl="0" latinLnBrk="0">
        <a:lnSpc>
          <a:spcPct val="100000"/>
        </a:lnSpc>
        <a:spcBef>
          <a:spcPts val="0"/>
        </a:spcBef>
        <a:spcAft>
          <a:spcPts val="0"/>
        </a:spcAft>
        <a:buClrTx/>
        <a:buSzTx/>
        <a:buFontTx/>
        <a:buNone/>
        <a:tabLst/>
        <a:defRPr sz="2656" b="0" i="0" u="none" strike="noStrike" cap="none" spc="0" baseline="0">
          <a:solidFill>
            <a:srgbClr val="000000"/>
          </a:solidFill>
          <a:uFillTx/>
          <a:latin typeface="Helvetica Neue"/>
          <a:ea typeface="Helvetica Neue"/>
          <a:cs typeface="Helvetica Neue"/>
          <a:sym typeface="Helvetica Neue"/>
        </a:defRPr>
      </a:lvl6pPr>
      <a:lvl7pPr marL="0" marR="0" indent="154828" algn="ctr" defTabSz="412670" rtl="0" latinLnBrk="0">
        <a:lnSpc>
          <a:spcPct val="100000"/>
        </a:lnSpc>
        <a:spcBef>
          <a:spcPts val="0"/>
        </a:spcBef>
        <a:spcAft>
          <a:spcPts val="0"/>
        </a:spcAft>
        <a:buClrTx/>
        <a:buSzTx/>
        <a:buFontTx/>
        <a:buNone/>
        <a:tabLst/>
        <a:defRPr sz="2656" b="0" i="0" u="none" strike="noStrike" cap="none" spc="0" baseline="0">
          <a:solidFill>
            <a:srgbClr val="000000"/>
          </a:solidFill>
          <a:uFillTx/>
          <a:latin typeface="Helvetica Neue"/>
          <a:ea typeface="Helvetica Neue"/>
          <a:cs typeface="Helvetica Neue"/>
          <a:sym typeface="Helvetica Neue"/>
        </a:defRPr>
      </a:lvl7pPr>
      <a:lvl8pPr marL="0" marR="0" indent="232242" algn="ctr" defTabSz="412670" rtl="0" latinLnBrk="0">
        <a:lnSpc>
          <a:spcPct val="100000"/>
        </a:lnSpc>
        <a:spcBef>
          <a:spcPts val="0"/>
        </a:spcBef>
        <a:spcAft>
          <a:spcPts val="0"/>
        </a:spcAft>
        <a:buClrTx/>
        <a:buSzTx/>
        <a:buFontTx/>
        <a:buNone/>
        <a:tabLst/>
        <a:defRPr sz="2656" b="0" i="0" u="none" strike="noStrike" cap="none" spc="0" baseline="0">
          <a:solidFill>
            <a:srgbClr val="000000"/>
          </a:solidFill>
          <a:uFillTx/>
          <a:latin typeface="Helvetica Neue"/>
          <a:ea typeface="Helvetica Neue"/>
          <a:cs typeface="Helvetica Neue"/>
          <a:sym typeface="Helvetica Neue"/>
        </a:defRPr>
      </a:lvl8pPr>
      <a:lvl9pPr marL="0" marR="0" indent="309656" algn="ctr" defTabSz="412670" rtl="0" latinLnBrk="0">
        <a:lnSpc>
          <a:spcPct val="100000"/>
        </a:lnSpc>
        <a:spcBef>
          <a:spcPts val="0"/>
        </a:spcBef>
        <a:spcAft>
          <a:spcPts val="0"/>
        </a:spcAft>
        <a:buClrTx/>
        <a:buSzTx/>
        <a:buFontTx/>
        <a:buNone/>
        <a:tabLst/>
        <a:defRPr sz="2656"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670" latinLnBrk="0">
        <a:lnSpc>
          <a:spcPct val="100000"/>
        </a:lnSpc>
        <a:spcBef>
          <a:spcPts val="0"/>
        </a:spcBef>
        <a:spcAft>
          <a:spcPts val="0"/>
        </a:spcAft>
        <a:buClrTx/>
        <a:buSzTx/>
        <a:buFontTx/>
        <a:buNone/>
        <a:tabLst/>
        <a:defRPr sz="1089" b="0" i="0" u="none" strike="noStrike" cap="none" spc="0" baseline="0">
          <a:solidFill>
            <a:schemeClr val="tx1"/>
          </a:solidFill>
          <a:uFillTx/>
          <a:latin typeface="+mn-lt"/>
          <a:ea typeface="+mn-ea"/>
          <a:cs typeface="+mn-cs"/>
          <a:sym typeface="Helvetica Neue Light"/>
        </a:defRPr>
      </a:lvl1pPr>
      <a:lvl2pPr marL="0" marR="0" indent="49766" algn="ctr" defTabSz="412670" latinLnBrk="0">
        <a:lnSpc>
          <a:spcPct val="100000"/>
        </a:lnSpc>
        <a:spcBef>
          <a:spcPts val="0"/>
        </a:spcBef>
        <a:spcAft>
          <a:spcPts val="0"/>
        </a:spcAft>
        <a:buClrTx/>
        <a:buSzTx/>
        <a:buFontTx/>
        <a:buNone/>
        <a:tabLst/>
        <a:defRPr sz="1089" b="0" i="0" u="none" strike="noStrike" cap="none" spc="0" baseline="0">
          <a:solidFill>
            <a:schemeClr val="tx1"/>
          </a:solidFill>
          <a:uFillTx/>
          <a:latin typeface="+mn-lt"/>
          <a:ea typeface="+mn-ea"/>
          <a:cs typeface="+mn-cs"/>
          <a:sym typeface="Helvetica Neue Light"/>
        </a:defRPr>
      </a:lvl2pPr>
      <a:lvl3pPr marL="0" marR="0" indent="99532" algn="ctr" defTabSz="412670" latinLnBrk="0">
        <a:lnSpc>
          <a:spcPct val="100000"/>
        </a:lnSpc>
        <a:spcBef>
          <a:spcPts val="0"/>
        </a:spcBef>
        <a:spcAft>
          <a:spcPts val="0"/>
        </a:spcAft>
        <a:buClrTx/>
        <a:buSzTx/>
        <a:buFontTx/>
        <a:buNone/>
        <a:tabLst/>
        <a:defRPr sz="1089" b="0" i="0" u="none" strike="noStrike" cap="none" spc="0" baseline="0">
          <a:solidFill>
            <a:schemeClr val="tx1"/>
          </a:solidFill>
          <a:uFillTx/>
          <a:latin typeface="+mn-lt"/>
          <a:ea typeface="+mn-ea"/>
          <a:cs typeface="+mn-cs"/>
          <a:sym typeface="Helvetica Neue Light"/>
        </a:defRPr>
      </a:lvl3pPr>
      <a:lvl4pPr marL="0" marR="0" indent="149299" algn="ctr" defTabSz="412670" latinLnBrk="0">
        <a:lnSpc>
          <a:spcPct val="100000"/>
        </a:lnSpc>
        <a:spcBef>
          <a:spcPts val="0"/>
        </a:spcBef>
        <a:spcAft>
          <a:spcPts val="0"/>
        </a:spcAft>
        <a:buClrTx/>
        <a:buSzTx/>
        <a:buFontTx/>
        <a:buNone/>
        <a:tabLst/>
        <a:defRPr sz="1089" b="0" i="0" u="none" strike="noStrike" cap="none" spc="0" baseline="0">
          <a:solidFill>
            <a:schemeClr val="tx1"/>
          </a:solidFill>
          <a:uFillTx/>
          <a:latin typeface="+mn-lt"/>
          <a:ea typeface="+mn-ea"/>
          <a:cs typeface="+mn-cs"/>
          <a:sym typeface="Helvetica Neue Light"/>
        </a:defRPr>
      </a:lvl4pPr>
      <a:lvl5pPr marL="0" marR="0" indent="199065" algn="ctr" defTabSz="412670" latinLnBrk="0">
        <a:lnSpc>
          <a:spcPct val="100000"/>
        </a:lnSpc>
        <a:spcBef>
          <a:spcPts val="0"/>
        </a:spcBef>
        <a:spcAft>
          <a:spcPts val="0"/>
        </a:spcAft>
        <a:buClrTx/>
        <a:buSzTx/>
        <a:buFontTx/>
        <a:buNone/>
        <a:tabLst/>
        <a:defRPr sz="1089" b="0" i="0" u="none" strike="noStrike" cap="none" spc="0" baseline="0">
          <a:solidFill>
            <a:schemeClr val="tx1"/>
          </a:solidFill>
          <a:uFillTx/>
          <a:latin typeface="+mn-lt"/>
          <a:ea typeface="+mn-ea"/>
          <a:cs typeface="+mn-cs"/>
          <a:sym typeface="Helvetica Neue Light"/>
        </a:defRPr>
      </a:lvl5pPr>
      <a:lvl6pPr marL="0" marR="0" indent="248831" algn="ctr" defTabSz="412670" latinLnBrk="0">
        <a:lnSpc>
          <a:spcPct val="100000"/>
        </a:lnSpc>
        <a:spcBef>
          <a:spcPts val="0"/>
        </a:spcBef>
        <a:spcAft>
          <a:spcPts val="0"/>
        </a:spcAft>
        <a:buClrTx/>
        <a:buSzTx/>
        <a:buFontTx/>
        <a:buNone/>
        <a:tabLst/>
        <a:defRPr sz="1089" b="0" i="0" u="none" strike="noStrike" cap="none" spc="0" baseline="0">
          <a:solidFill>
            <a:schemeClr val="tx1"/>
          </a:solidFill>
          <a:uFillTx/>
          <a:latin typeface="+mn-lt"/>
          <a:ea typeface="+mn-ea"/>
          <a:cs typeface="+mn-cs"/>
          <a:sym typeface="Helvetica Neue Light"/>
        </a:defRPr>
      </a:lvl6pPr>
      <a:lvl7pPr marL="0" marR="0" indent="298597" algn="ctr" defTabSz="412670" latinLnBrk="0">
        <a:lnSpc>
          <a:spcPct val="100000"/>
        </a:lnSpc>
        <a:spcBef>
          <a:spcPts val="0"/>
        </a:spcBef>
        <a:spcAft>
          <a:spcPts val="0"/>
        </a:spcAft>
        <a:buClrTx/>
        <a:buSzTx/>
        <a:buFontTx/>
        <a:buNone/>
        <a:tabLst/>
        <a:defRPr sz="1089" b="0" i="0" u="none" strike="noStrike" cap="none" spc="0" baseline="0">
          <a:solidFill>
            <a:schemeClr val="tx1"/>
          </a:solidFill>
          <a:uFillTx/>
          <a:latin typeface="+mn-lt"/>
          <a:ea typeface="+mn-ea"/>
          <a:cs typeface="+mn-cs"/>
          <a:sym typeface="Helvetica Neue Light"/>
        </a:defRPr>
      </a:lvl7pPr>
      <a:lvl8pPr marL="0" marR="0" indent="348364" algn="ctr" defTabSz="412670" latinLnBrk="0">
        <a:lnSpc>
          <a:spcPct val="100000"/>
        </a:lnSpc>
        <a:spcBef>
          <a:spcPts val="0"/>
        </a:spcBef>
        <a:spcAft>
          <a:spcPts val="0"/>
        </a:spcAft>
        <a:buClrTx/>
        <a:buSzTx/>
        <a:buFontTx/>
        <a:buNone/>
        <a:tabLst/>
        <a:defRPr sz="1089" b="0" i="0" u="none" strike="noStrike" cap="none" spc="0" baseline="0">
          <a:solidFill>
            <a:schemeClr val="tx1"/>
          </a:solidFill>
          <a:uFillTx/>
          <a:latin typeface="+mn-lt"/>
          <a:ea typeface="+mn-ea"/>
          <a:cs typeface="+mn-cs"/>
          <a:sym typeface="Helvetica Neue Light"/>
        </a:defRPr>
      </a:lvl8pPr>
      <a:lvl9pPr marL="0" marR="0" indent="398130" algn="ctr" defTabSz="412670" latinLnBrk="0">
        <a:lnSpc>
          <a:spcPct val="100000"/>
        </a:lnSpc>
        <a:spcBef>
          <a:spcPts val="0"/>
        </a:spcBef>
        <a:spcAft>
          <a:spcPts val="0"/>
        </a:spcAft>
        <a:buClrTx/>
        <a:buSzTx/>
        <a:buFontTx/>
        <a:buNone/>
        <a:tabLst/>
        <a:defRPr sz="1089" b="0" i="0" u="none" strike="noStrike" cap="none" spc="0" baseline="0">
          <a:solidFill>
            <a:schemeClr val="tx1"/>
          </a:solidFill>
          <a:uFillTx/>
          <a:latin typeface="+mn-lt"/>
          <a:ea typeface="+mn-ea"/>
          <a:cs typeface="+mn-cs"/>
          <a:sym typeface="Helvetica Neue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3CE971-94D4-CF40-8575-A32059E94C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323B19-167B-834C-9160-759D048AA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88F412-EBFC-FD4E-9058-6E60AB6ADA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D0B02-1644-0143-9921-24AF688B0DF5}" type="datetimeFigureOut">
              <a:rPr lang="en-US" smtClean="0"/>
              <a:t>5/31/2023</a:t>
            </a:fld>
            <a:endParaRPr lang="en-US"/>
          </a:p>
        </p:txBody>
      </p:sp>
      <p:sp>
        <p:nvSpPr>
          <p:cNvPr id="5" name="Footer Placeholder 4">
            <a:extLst>
              <a:ext uri="{FF2B5EF4-FFF2-40B4-BE49-F238E27FC236}">
                <a16:creationId xmlns:a16="http://schemas.microsoft.com/office/drawing/2014/main" id="{867FCE1E-3F11-0C4B-A4AE-4A55A3BF9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0A3526-DE9B-BC42-9361-2AAE7595D4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16A09-B80C-0345-87DD-1FF5B370581F}" type="slidenum">
              <a:rPr lang="en-US" smtClean="0"/>
              <a:t>‹#›</a:t>
            </a:fld>
            <a:endParaRPr lang="en-US"/>
          </a:p>
        </p:txBody>
      </p:sp>
      <p:sp>
        <p:nvSpPr>
          <p:cNvPr id="7" name="MSIPCMContentMarking" descr="{&quot;HashCode&quot;:-737422140,&quot;Placement&quot;:&quot;Footer&quot;,&quot;Top&quot;:521.6203,&quot;Left&quot;:436.140228,&quot;SlideWidth&quot;:960,&quot;SlideHeight&quot;:540}">
            <a:extLst>
              <a:ext uri="{FF2B5EF4-FFF2-40B4-BE49-F238E27FC236}">
                <a16:creationId xmlns:a16="http://schemas.microsoft.com/office/drawing/2014/main" id="{A7A3CA6C-C606-CE82-E8A3-2B2F1FC085E1}"/>
              </a:ext>
            </a:extLst>
          </p:cNvPr>
          <p:cNvSpPr txBox="1"/>
          <p:nvPr userDrawn="1"/>
        </p:nvSpPr>
        <p:spPr>
          <a:xfrm>
            <a:off x="5538981" y="6624578"/>
            <a:ext cx="1114038" cy="233422"/>
          </a:xfrm>
          <a:prstGeom prst="rect">
            <a:avLst/>
          </a:prstGeom>
          <a:noFill/>
        </p:spPr>
        <p:txBody>
          <a:bodyPr vert="horz" wrap="square" lIns="0" tIns="0" rIns="0" bIns="0" rtlCol="0" anchor="ctr" anchorCtr="1">
            <a:spAutoFit/>
          </a:bodyPr>
          <a:lstStyle/>
          <a:p>
            <a:pPr algn="ctr">
              <a:spcBef>
                <a:spcPts val="0"/>
              </a:spcBef>
              <a:spcAft>
                <a:spcPts val="0"/>
              </a:spcAft>
            </a:pPr>
            <a:r>
              <a:rPr lang="en-US" sz="900">
                <a:solidFill>
                  <a:srgbClr val="008000"/>
                </a:solidFill>
                <a:latin typeface="arial" panose="020B0604020202020204" pitchFamily="34" charset="0"/>
              </a:rPr>
              <a:t>C1 - Internal use</a:t>
            </a:r>
          </a:p>
        </p:txBody>
      </p:sp>
    </p:spTree>
    <p:extLst>
      <p:ext uri="{BB962C8B-B14F-4D97-AF65-F5344CB8AC3E}">
        <p14:creationId xmlns:p14="http://schemas.microsoft.com/office/powerpoint/2010/main" val="30235542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55337588-223D-4E14-BE3B-C33727F7C3B8}" type="datetimeFigureOut">
              <a:rPr lang="en-US" smtClean="0"/>
              <a:pPr/>
              <a:t>5/31/2023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621A646-9D07-427D-9BE0-9860C7DA58A0}" type="slidenum">
              <a:rPr lang="en-US" smtClean="0"/>
              <a:pPr/>
              <a:t>‹#›</a:t>
            </a:fld>
            <a:endParaRPr lang="en-US"/>
          </a:p>
        </p:txBody>
      </p:sp>
      <p:sp>
        <p:nvSpPr>
          <p:cNvPr id="7" name="Rectangle 2"/>
          <p:cNvSpPr>
            <a:spLocks noChangeArrowheads="1"/>
          </p:cNvSpPr>
          <p:nvPr/>
        </p:nvSpPr>
        <p:spPr bwMode="auto">
          <a:xfrm>
            <a:off x="0" y="6248400"/>
            <a:ext cx="12192000" cy="609600"/>
          </a:xfrm>
          <a:prstGeom prst="rect">
            <a:avLst/>
          </a:prstGeom>
          <a:solidFill>
            <a:schemeClr val="tx2"/>
          </a:solidFill>
          <a:ln>
            <a:noFill/>
          </a:ln>
          <a:effec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endParaRPr lang="en-US" altLang="en-US" sz="2400">
              <a:latin typeface="Arial" panose="020B0604020202020204" pitchFamily="34" charset="0"/>
            </a:endParaRPr>
          </a:p>
        </p:txBody>
      </p:sp>
      <p:sp>
        <p:nvSpPr>
          <p:cNvPr id="11" name="Rectangle 5"/>
          <p:cNvSpPr txBox="1">
            <a:spLocks noChangeArrowheads="1"/>
          </p:cNvSpPr>
          <p:nvPr/>
        </p:nvSpPr>
        <p:spPr>
          <a:xfrm>
            <a:off x="914400" y="6248400"/>
            <a:ext cx="4572000" cy="457200"/>
          </a:xfrm>
          <a:prstGeom prst="rect">
            <a:avLst/>
          </a:prstGeom>
          <a:ln/>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a:latin typeface="Arial" panose="020B0604020202020204" pitchFamily="34" charset="0"/>
                <a:cs typeface="Arial" panose="020B0604020202020204" pitchFamily="34" charset="0"/>
              </a:rPr>
              <a:t>EAS Consulting Group, LLC</a:t>
            </a:r>
          </a:p>
        </p:txBody>
      </p:sp>
      <p:sp>
        <p:nvSpPr>
          <p:cNvPr id="12" name="Rectangle 7"/>
          <p:cNvSpPr txBox="1">
            <a:spLocks noChangeArrowheads="1"/>
          </p:cNvSpPr>
          <p:nvPr/>
        </p:nvSpPr>
        <p:spPr>
          <a:xfrm>
            <a:off x="8797365" y="6246813"/>
            <a:ext cx="2540000" cy="457200"/>
          </a:xfrm>
          <a:prstGeom prst="rect">
            <a:avLst/>
          </a:prstGeom>
          <a:ln/>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0667696-0FE4-4FE2-9749-6C46486CB3C4}" type="slidenum">
              <a:rPr lang="en-US" altLang="en-US" sz="1800" smtClean="0">
                <a:latin typeface="Arial" panose="020B0604020202020204" pitchFamily="34" charset="0"/>
                <a:cs typeface="Arial" panose="020B0604020202020204" pitchFamily="34" charset="0"/>
              </a:rPr>
              <a:pPr algn="r"/>
              <a:t>‹#›</a:t>
            </a:fld>
            <a:endParaRPr lang="en-US" altLang="en-US" sz="1800">
              <a:latin typeface="Arial" panose="020B0604020202020204" pitchFamily="34" charset="0"/>
              <a:cs typeface="Arial" panose="020B0604020202020204" pitchFamily="34" charset="0"/>
            </a:endParaRPr>
          </a:p>
        </p:txBody>
      </p:sp>
      <p:pic>
        <p:nvPicPr>
          <p:cNvPr id="3" name="Picture 2" descr="Text&#10;&#10;Description automatically generated">
            <a:extLst>
              <a:ext uri="{FF2B5EF4-FFF2-40B4-BE49-F238E27FC236}">
                <a16:creationId xmlns:a16="http://schemas.microsoft.com/office/drawing/2014/main" id="{632B4F7F-F620-4655-BF39-1C795FC2E5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 y="287900"/>
            <a:ext cx="3733800" cy="516500"/>
          </a:xfrm>
          <a:prstGeom prst="rect">
            <a:avLst/>
          </a:prstGeom>
        </p:spPr>
      </p:pic>
    </p:spTree>
    <p:extLst>
      <p:ext uri="{BB962C8B-B14F-4D97-AF65-F5344CB8AC3E}">
        <p14:creationId xmlns:p14="http://schemas.microsoft.com/office/powerpoint/2010/main" val="317816868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hyperlink" Target="https://www.rawpixel.com/image/421847/us-capitol-building-washington-dc" TargetMode="External"/><Relationship Id="rId2" Type="http://schemas.openxmlformats.org/officeDocument/2006/relationships/image" Target="../media/image39.jpeg"/><Relationship Id="rId1" Type="http://schemas.openxmlformats.org/officeDocument/2006/relationships/slideLayout" Target="../slideLayouts/slideLayout109.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hyperlink" Target="mailto:rbrooker@nsf.org" TargetMode="External"/><Relationship Id="rId2" Type="http://schemas.openxmlformats.org/officeDocument/2006/relationships/hyperlink" Target="mailto:breinbold@nsf.org" TargetMode="Externa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6.png"/><Relationship Id="rId7" Type="http://schemas.openxmlformats.org/officeDocument/2006/relationships/image" Target="../media/image28.png"/><Relationship Id="rId2" Type="http://schemas.openxmlformats.org/officeDocument/2006/relationships/image" Target="../media/image55.png"/><Relationship Id="rId1" Type="http://schemas.openxmlformats.org/officeDocument/2006/relationships/slideLayout" Target="../slideLayouts/slideLayout55.xml"/><Relationship Id="rId6" Type="http://schemas.openxmlformats.org/officeDocument/2006/relationships/image" Target="../media/image27.png"/><Relationship Id="rId5" Type="http://schemas.openxmlformats.org/officeDocument/2006/relationships/image" Target="../media/image32.jpg"/><Relationship Id="rId4" Type="http://schemas.openxmlformats.org/officeDocument/2006/relationships/image" Target="../media/image57.png"/><Relationship Id="rId9" Type="http://schemas.openxmlformats.org/officeDocument/2006/relationships/image" Target="../media/image30.png"/></Relationships>
</file>

<file path=ppt/slides/_rels/slide5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55.xml"/><Relationship Id="rId6" Type="http://schemas.openxmlformats.org/officeDocument/2006/relationships/image" Target="../media/image58.png"/><Relationship Id="rId5" Type="http://schemas.openxmlformats.org/officeDocument/2006/relationships/image" Target="../media/image30.pn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55.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32.jpg"/></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Layout" Target="../slideLayouts/slideLayout55.xml"/><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5.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5.png"/><Relationship Id="rId5" Type="http://schemas.microsoft.com/office/2007/relationships/hdphoto" Target="../media/hdphoto1.wdp"/><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s://access.personalcarecouncil.org/Shop/Publications/Product-Details?productid=%7b894C43FA-B045-ED11-BBA2-00224824EA23%7d" TargetMode="External"/><Relationship Id="rId2" Type="http://schemas.openxmlformats.org/officeDocument/2006/relationships/image" Target="../media/image41.png"/><Relationship Id="rId1" Type="http://schemas.openxmlformats.org/officeDocument/2006/relationships/slideLayout" Target="../slideLayouts/slideLayout110.xml"/><Relationship Id="rId6" Type="http://schemas.openxmlformats.org/officeDocument/2006/relationships/hyperlink" Target="https://www.iso.org/standard/36437.html" TargetMode="External"/><Relationship Id="rId5" Type="http://schemas.openxmlformats.org/officeDocument/2006/relationships/hyperlink" Target="https://www.fda.gov/regulatory-information/search-fda-guidance-documents/draft-guidance-industry-cosmetic-good-manufacturing-practices%20June%202013" TargetMode="Externa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D59A6-17A4-738A-91DB-B7BEC46ABA0E}"/>
              </a:ext>
            </a:extLst>
          </p:cNvPr>
          <p:cNvSpPr>
            <a:spLocks noGrp="1"/>
          </p:cNvSpPr>
          <p:nvPr>
            <p:ph type="title"/>
          </p:nvPr>
        </p:nvSpPr>
        <p:spPr>
          <a:xfrm>
            <a:off x="165100" y="101600"/>
            <a:ext cx="11899900" cy="6477000"/>
          </a:xfrm>
        </p:spPr>
        <p:txBody>
          <a:bodyPr>
            <a:normAutofit/>
          </a:bodyPr>
          <a:lstStyle/>
          <a:p>
            <a:pPr marL="0" marR="0" indent="0" algn="ctr">
              <a:spcBef>
                <a:spcPts val="0"/>
              </a:spcBef>
              <a:spcAft>
                <a:spcPts val="0"/>
              </a:spcAft>
            </a:pPr>
            <a:br>
              <a:rPr lang="en-US" sz="3100" b="1" u="sng" dirty="0">
                <a:effectLst/>
                <a:latin typeface="Calibri" panose="020F0502020204030204" pitchFamily="34" charset="0"/>
                <a:ea typeface="Times New Roman" panose="02020603050405020304" pitchFamily="18" charset="0"/>
              </a:rPr>
            </a:br>
            <a:br>
              <a:rPr lang="en-US" sz="3100" b="1" u="sng" dirty="0">
                <a:effectLst/>
                <a:latin typeface="Calibri" panose="020F0502020204030204" pitchFamily="34" charset="0"/>
                <a:ea typeface="Times New Roman" panose="02020603050405020304" pitchFamily="18" charset="0"/>
              </a:rPr>
            </a:br>
            <a:br>
              <a:rPr lang="en-US" sz="3100" b="1" u="sng" dirty="0">
                <a:effectLst/>
                <a:latin typeface="Calibri" panose="020F0502020204030204" pitchFamily="34" charset="0"/>
                <a:ea typeface="Times New Roman" panose="02020603050405020304" pitchFamily="18" charset="0"/>
              </a:rPr>
            </a:br>
            <a:br>
              <a:rPr lang="en-US" sz="3100" b="1" u="sng" dirty="0">
                <a:effectLst/>
                <a:latin typeface="Calibri Light" panose="020F0302020204030204" pitchFamily="34" charset="0"/>
                <a:ea typeface="Times New Roman" panose="02020603050405020304" pitchFamily="18" charset="0"/>
                <a:cs typeface="Calibri Light" panose="020F0302020204030204" pitchFamily="34" charset="0"/>
              </a:rPr>
            </a:br>
            <a:r>
              <a:rPr lang="en-US" sz="4000" b="1" dirty="0">
                <a:effectLst/>
                <a:ea typeface="Times New Roman" panose="02020603050405020304" pitchFamily="18" charset="0"/>
                <a:cs typeface="Calibri Light" panose="020F0302020204030204" pitchFamily="34" charset="0"/>
              </a:rPr>
              <a:t>Open Public Comment </a:t>
            </a:r>
            <a:br>
              <a:rPr lang="en-US" sz="4900" dirty="0">
                <a:effectLst/>
                <a:latin typeface="Calibri" panose="020F0502020204030204" pitchFamily="34" charset="0"/>
                <a:ea typeface="Times New Roman" panose="02020603050405020304" pitchFamily="18" charset="0"/>
              </a:rPr>
            </a:br>
            <a:br>
              <a:rPr lang="en-US" sz="4900" dirty="0">
                <a:effectLst/>
                <a:latin typeface="Calibri" panose="020F0502020204030204" pitchFamily="34" charset="0"/>
                <a:ea typeface="Times New Roman" panose="02020603050405020304" pitchFamily="18" charset="0"/>
              </a:rPr>
            </a:br>
            <a:r>
              <a:rPr lang="en-US" sz="2700" b="1" dirty="0">
                <a:effectLst/>
                <a:latin typeface="Calibri" panose="020F0502020204030204" pitchFamily="34" charset="0"/>
                <a:ea typeface="Times New Roman" panose="02020603050405020304" pitchFamily="18" charset="0"/>
              </a:rPr>
              <a:t>Moderator: </a:t>
            </a:r>
            <a:br>
              <a:rPr lang="en-US" sz="2700" b="1" dirty="0">
                <a:effectLst/>
                <a:latin typeface="Calibri" panose="020F0502020204030204" pitchFamily="34" charset="0"/>
                <a:ea typeface="Times New Roman" panose="02020603050405020304" pitchFamily="18" charset="0"/>
              </a:rPr>
            </a:br>
            <a:r>
              <a:rPr lang="en-US" sz="2700" dirty="0">
                <a:effectLst/>
                <a:latin typeface="Calibri" panose="020F0502020204030204" pitchFamily="34" charset="0"/>
                <a:ea typeface="Calibri" panose="020F0502020204030204" pitchFamily="34" charset="0"/>
              </a:rPr>
              <a:t>Dayle Lewis Cristinzio, </a:t>
            </a:r>
            <a:br>
              <a:rPr lang="en-US" sz="2700" dirty="0">
                <a:effectLst/>
                <a:latin typeface="Calibri" panose="020F0502020204030204" pitchFamily="34" charset="0"/>
                <a:ea typeface="Calibri" panose="020F0502020204030204" pitchFamily="34" charset="0"/>
              </a:rPr>
            </a:br>
            <a:r>
              <a:rPr lang="en-US" sz="2700" i="1" dirty="0">
                <a:effectLst/>
                <a:latin typeface="Calibri" panose="020F0502020204030204" pitchFamily="34" charset="0"/>
                <a:ea typeface="Calibri" panose="020F0502020204030204" pitchFamily="34" charset="0"/>
              </a:rPr>
              <a:t>Director, Stakeholder Engagement, </a:t>
            </a:r>
            <a:br>
              <a:rPr lang="en-US" sz="2700" i="1" dirty="0">
                <a:effectLst/>
                <a:latin typeface="Calibri" panose="020F0502020204030204" pitchFamily="34" charset="0"/>
                <a:ea typeface="Calibri" panose="020F0502020204030204" pitchFamily="34" charset="0"/>
              </a:rPr>
            </a:br>
            <a:r>
              <a:rPr lang="en-US" sz="2700" i="1" dirty="0">
                <a:effectLst/>
                <a:latin typeface="Calibri" panose="020F0502020204030204" pitchFamily="34" charset="0"/>
                <a:ea typeface="Calibri" panose="020F0502020204030204" pitchFamily="34" charset="0"/>
              </a:rPr>
              <a:t>Office of External Affairs, FDA</a:t>
            </a:r>
            <a:br>
              <a:rPr lang="en-US" sz="2700" dirty="0">
                <a:effectLst/>
                <a:latin typeface="Times New Roman" panose="02020603050405020304" pitchFamily="18" charset="0"/>
                <a:ea typeface="Times New Roman" panose="02020603050405020304" pitchFamily="18" charset="0"/>
              </a:rPr>
            </a:br>
            <a:endParaRPr lang="en-US" sz="2700" dirty="0"/>
          </a:p>
        </p:txBody>
      </p:sp>
      <p:sp>
        <p:nvSpPr>
          <p:cNvPr id="3" name="Content Placeholder 2">
            <a:extLst>
              <a:ext uri="{FF2B5EF4-FFF2-40B4-BE49-F238E27FC236}">
                <a16:creationId xmlns:a16="http://schemas.microsoft.com/office/drawing/2014/main" id="{6EDE558B-BE42-659C-2B61-508EC5092A81}"/>
              </a:ext>
              <a:ext uri="{C183D7F6-B498-43B3-948B-1728B52AA6E4}">
                <adec:decorative xmlns:adec="http://schemas.microsoft.com/office/drawing/2017/decorative" val="1"/>
              </a:ext>
            </a:extLst>
          </p:cNvPr>
          <p:cNvSpPr>
            <a:spLocks noGrp="1"/>
          </p:cNvSpPr>
          <p:nvPr>
            <p:ph idx="1"/>
          </p:nvPr>
        </p:nvSpPr>
        <p:spPr>
          <a:xfrm>
            <a:off x="838200" y="1790701"/>
            <a:ext cx="10515600" cy="3784599"/>
          </a:xfrm>
        </p:spPr>
        <p:txBody>
          <a:bodyPr numCol="2"/>
          <a:lstStyle/>
          <a:p>
            <a:pPr marL="0" indent="0">
              <a:buNone/>
            </a:pPr>
            <a:endParaRPr lang="en-US">
              <a:solidFill>
                <a:schemeClr val="tx1">
                  <a:alpha val="80000"/>
                </a:schemeClr>
              </a:solidFill>
              <a:ea typeface="Times New Roman" panose="02020603050405020304" pitchFamily="18" charset="0"/>
            </a:endParaRPr>
          </a:p>
          <a:p>
            <a:pPr marL="0" indent="0">
              <a:buNone/>
            </a:pPr>
            <a:endParaRPr lang="en-US"/>
          </a:p>
        </p:txBody>
      </p:sp>
      <p:pic>
        <p:nvPicPr>
          <p:cNvPr id="1026" name="Picture 2">
            <a:extLst>
              <a:ext uri="{FF2B5EF4-FFF2-40B4-BE49-F238E27FC236}">
                <a16:creationId xmlns:a16="http://schemas.microsoft.com/office/drawing/2014/main" id="{9DB44678-E4D9-2626-7793-547EB110841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279400"/>
            <a:ext cx="106680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801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1B448-41C2-C5FA-956B-9DC373ADF43F}"/>
              </a:ext>
            </a:extLst>
          </p:cNvPr>
          <p:cNvSpPr>
            <a:spLocks noGrp="1"/>
          </p:cNvSpPr>
          <p:nvPr>
            <p:ph type="title"/>
          </p:nvPr>
        </p:nvSpPr>
        <p:spPr/>
        <p:txBody>
          <a:bodyPr/>
          <a:lstStyle/>
          <a:p>
            <a:r>
              <a:rPr lang="en-US" dirty="0"/>
              <a:t>GMP Recommendations</a:t>
            </a:r>
          </a:p>
        </p:txBody>
      </p:sp>
      <p:sp>
        <p:nvSpPr>
          <p:cNvPr id="3" name="Content Placeholder 2">
            <a:extLst>
              <a:ext uri="{FF2B5EF4-FFF2-40B4-BE49-F238E27FC236}">
                <a16:creationId xmlns:a16="http://schemas.microsoft.com/office/drawing/2014/main" id="{4BBEA505-71BD-E150-5375-99AC95B5D4A5}"/>
              </a:ext>
            </a:extLst>
          </p:cNvPr>
          <p:cNvSpPr>
            <a:spLocks noGrp="1"/>
          </p:cNvSpPr>
          <p:nvPr>
            <p:ph idx="1"/>
          </p:nvPr>
        </p:nvSpPr>
        <p:spPr/>
        <p:txBody>
          <a:bodyPr/>
          <a:lstStyle/>
          <a:p>
            <a:r>
              <a:rPr lang="en-US" sz="2800"/>
              <a:t>Adopt ISO Standard 22716 (by reference) – Europe has already accepted.</a:t>
            </a:r>
          </a:p>
          <a:p>
            <a:r>
              <a:rPr lang="en-US" sz="2800"/>
              <a:t>FDA inspectors will have to be trained to understand cosmetic GMPs.  (Corollary - Only trained inspectors should conduct cosmetic establishment GMP inspections).</a:t>
            </a:r>
          </a:p>
          <a:p>
            <a:r>
              <a:rPr lang="en-US" sz="2800"/>
              <a:t>Only true safety-related GMP violations should trigger FDA regulatory action.</a:t>
            </a:r>
          </a:p>
          <a:p>
            <a:r>
              <a:rPr lang="en-US" sz="2800"/>
              <a:t>FDA should accept 3rd party inspections (certified auditors).</a:t>
            </a:r>
          </a:p>
          <a:p>
            <a:r>
              <a:rPr lang="en-US" sz="2800"/>
              <a:t>Implementation will be a learning experience for everyone.</a:t>
            </a:r>
          </a:p>
          <a:p>
            <a:endParaRPr lang="en-US" sz="2800"/>
          </a:p>
        </p:txBody>
      </p:sp>
    </p:spTree>
    <p:extLst>
      <p:ext uri="{BB962C8B-B14F-4D97-AF65-F5344CB8AC3E}">
        <p14:creationId xmlns:p14="http://schemas.microsoft.com/office/powerpoint/2010/main" val="3630220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BC4EEA-7F46-4AD4-A235-A4BC31A0D58F}"/>
              </a:ext>
            </a:extLst>
          </p:cNvPr>
          <p:cNvSpPr>
            <a:spLocks noGrp="1"/>
          </p:cNvSpPr>
          <p:nvPr>
            <p:ph type="title"/>
          </p:nvPr>
        </p:nvSpPr>
        <p:spPr/>
        <p:txBody>
          <a:bodyPr/>
          <a:lstStyle/>
          <a:p>
            <a:r>
              <a:rPr lang="en-US" dirty="0">
                <a:solidFill>
                  <a:schemeClr val="bg1"/>
                </a:solidFill>
              </a:rPr>
              <a:t>Thank you</a:t>
            </a:r>
          </a:p>
        </p:txBody>
      </p:sp>
      <p:pic>
        <p:nvPicPr>
          <p:cNvPr id="8" name="Picture 7" descr="Thank you. ">
            <a:extLst>
              <a:ext uri="{FF2B5EF4-FFF2-40B4-BE49-F238E27FC236}">
                <a16:creationId xmlns:a16="http://schemas.microsoft.com/office/drawing/2014/main" id="{3641B3E6-B54A-592A-90EC-7A583094BEBA}"/>
              </a:ext>
            </a:extLst>
          </p:cNvPr>
          <p:cNvPicPr>
            <a:picLocks noChangeAspect="1"/>
          </p:cNvPicPr>
          <p:nvPr/>
        </p:nvPicPr>
        <p:blipFill rotWithShape="1">
          <a:blip r:embed="rId2"/>
          <a:srcRect l="18652" t="20752" r="54112" b="29972"/>
          <a:stretch/>
        </p:blipFill>
        <p:spPr>
          <a:xfrm>
            <a:off x="-19664" y="0"/>
            <a:ext cx="12211664" cy="6858000"/>
          </a:xfrm>
          <a:prstGeom prst="rect">
            <a:avLst/>
          </a:prstGeom>
        </p:spPr>
      </p:pic>
    </p:spTree>
    <p:extLst>
      <p:ext uri="{BB962C8B-B14F-4D97-AF65-F5344CB8AC3E}">
        <p14:creationId xmlns:p14="http://schemas.microsoft.com/office/powerpoint/2010/main" val="913037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9EDEA-9F7D-3778-B20E-EA6B47EB5E21}"/>
              </a:ext>
            </a:extLst>
          </p:cNvPr>
          <p:cNvSpPr>
            <a:spLocks noGrp="1"/>
          </p:cNvSpPr>
          <p:nvPr>
            <p:ph type="title"/>
          </p:nvPr>
        </p:nvSpPr>
        <p:spPr/>
        <p:txBody>
          <a:bodyPr>
            <a:normAutofit/>
          </a:bodyPr>
          <a:lstStyle/>
          <a:p>
            <a:pPr algn="ctr"/>
            <a:r>
              <a:rPr lang="en-US" b="1" dirty="0"/>
              <a:t>Comments with Slides</a:t>
            </a:r>
          </a:p>
        </p:txBody>
      </p:sp>
      <p:sp>
        <p:nvSpPr>
          <p:cNvPr id="3" name="Content Placeholder 2">
            <a:extLst>
              <a:ext uri="{FF2B5EF4-FFF2-40B4-BE49-F238E27FC236}">
                <a16:creationId xmlns:a16="http://schemas.microsoft.com/office/drawing/2014/main" id="{9C0057AE-EB5A-C77D-FFEC-0A5C7D950635}"/>
              </a:ext>
            </a:extLst>
          </p:cNvPr>
          <p:cNvSpPr>
            <a:spLocks noGrp="1"/>
          </p:cNvSpPr>
          <p:nvPr>
            <p:ph sz="half" idx="1"/>
          </p:nvPr>
        </p:nvSpPr>
        <p:spPr>
          <a:xfrm>
            <a:off x="838200" y="1360967"/>
            <a:ext cx="4840705" cy="5071016"/>
          </a:xfrm>
          <a:solidFill>
            <a:schemeClr val="bg1"/>
          </a:solidFill>
          <a:ln>
            <a:solidFill>
              <a:schemeClr val="tx1"/>
            </a:solidFill>
          </a:ln>
        </p:spPr>
        <p:txBody>
          <a:bodyP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Speaking Order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54. John Bailey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55. </a:t>
            </a:r>
            <a:r>
              <a:rPr kumimoji="0" lang="en-US" sz="22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Christopher Ho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56. Don Ye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57. Tim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Parrent</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58. Geoff </a:t>
            </a:r>
            <a:r>
              <a:rPr kumimoji="0" lang="en-US" sz="2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Waby</a:t>
            </a:r>
            <a:endPar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59. Caroline </a:t>
            </a:r>
            <a:r>
              <a:rPr kumimoji="0" lang="en-US" sz="2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Bassoni</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60. Alexandra </a:t>
            </a:r>
            <a:r>
              <a:rPr kumimoji="0" lang="en-US" sz="2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Kowcz</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61. Iain Moore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62. </a:t>
            </a: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Brandi </a:t>
            </a:r>
            <a:r>
              <a:rPr kumimoji="0" lang="en-US" sz="2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Reinbold</a:t>
            </a:r>
            <a:endPar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63. Matteo Zanotti Russo</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7" name="Content Placeholder 6">
            <a:extLst>
              <a:ext uri="{FF2B5EF4-FFF2-40B4-BE49-F238E27FC236}">
                <a16:creationId xmlns:a16="http://schemas.microsoft.com/office/drawing/2014/main" id="{4557E23E-8CF6-7438-4497-E7C9382097FE}"/>
              </a:ext>
            </a:extLst>
          </p:cNvPr>
          <p:cNvSpPr>
            <a:spLocks noGrp="1"/>
          </p:cNvSpPr>
          <p:nvPr>
            <p:ph sz="half" idx="2"/>
          </p:nvPr>
        </p:nvSpPr>
        <p:spPr>
          <a:xfrm>
            <a:off x="6390166" y="1360967"/>
            <a:ext cx="4963633" cy="5071016"/>
          </a:xfrm>
          <a:ln>
            <a:solidFill>
              <a:schemeClr val="tx1"/>
            </a:solidFill>
          </a:ln>
        </p:spPr>
        <p:txBody>
          <a:bodyPr>
            <a:normAutofit/>
          </a:bodyPr>
          <a:lstStyle/>
          <a:p>
            <a:pPr marL="0" indent="0" algn="ctr">
              <a:buNone/>
            </a:pPr>
            <a:r>
              <a:rPr lang="en-US" sz="2000" b="1" u="sng" dirty="0">
                <a:effectLst/>
                <a:ea typeface="Times New Roman" panose="02020603050405020304" pitchFamily="18" charset="0"/>
              </a:rPr>
              <a:t>Currently Speaking</a:t>
            </a:r>
          </a:p>
          <a:p>
            <a:pPr marL="0" indent="0" algn="ctr">
              <a:buNone/>
            </a:pPr>
            <a:endParaRPr lang="en-US" sz="2000" b="1" u="sng" dirty="0">
              <a:ea typeface="Times New Roman" panose="02020603050405020304" pitchFamily="18" charset="0"/>
            </a:endParaRPr>
          </a:p>
          <a:p>
            <a:pPr marL="0" indent="0" algn="ctr">
              <a:buNone/>
            </a:pPr>
            <a:endParaRPr lang="en-US" sz="2000" b="1" u="sng" dirty="0">
              <a:effectLst/>
              <a:ea typeface="Times New Roman" panose="02020603050405020304" pitchFamily="18" charset="0"/>
            </a:endParaRPr>
          </a:p>
          <a:p>
            <a:pPr marL="0" indent="0" algn="ctr">
              <a:buNone/>
            </a:pPr>
            <a:r>
              <a:rPr lang="en-US" sz="2000" dirty="0">
                <a:effectLst/>
                <a:ea typeface="Times New Roman" panose="02020603050405020304" pitchFamily="18" charset="0"/>
              </a:rPr>
              <a:t> </a:t>
            </a:r>
            <a:endParaRPr lang="en-US" sz="2000" dirty="0"/>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Christopher Ho</a:t>
            </a: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Loreal, NJ </a:t>
            </a:r>
          </a:p>
          <a:p>
            <a:pPr marL="0" indent="0">
              <a:buNone/>
            </a:pPr>
            <a:endParaRPr lang="en-US" dirty="0"/>
          </a:p>
        </p:txBody>
      </p:sp>
      <p:pic>
        <p:nvPicPr>
          <p:cNvPr id="4" name="Picture 2" descr="FDA logo">
            <a:extLst>
              <a:ext uri="{FF2B5EF4-FFF2-40B4-BE49-F238E27FC236}">
                <a16:creationId xmlns:a16="http://schemas.microsoft.com/office/drawing/2014/main" id="{1D21627D-C31F-FFB9-B2B1-C87D1A395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3799" y="103077"/>
            <a:ext cx="767266" cy="92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814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F3E1-B4FE-932A-0C62-BA4375FF5A79}"/>
              </a:ext>
            </a:extLst>
          </p:cNvPr>
          <p:cNvSpPr>
            <a:spLocks noGrp="1"/>
          </p:cNvSpPr>
          <p:nvPr>
            <p:ph type="title"/>
          </p:nvPr>
        </p:nvSpPr>
        <p:spPr>
          <a:xfrm>
            <a:off x="838200" y="449346"/>
            <a:ext cx="10928684" cy="5698791"/>
          </a:xfrm>
        </p:spPr>
        <p:txBody>
          <a:bodyPr>
            <a:normAutofit/>
          </a:bodyPr>
          <a:lstStyle/>
          <a:p>
            <a:r>
              <a:rPr lang="en-US" sz="3600" dirty="0"/>
              <a:t>U.S. Food and Drug Administration (FDA) Public Meeting</a:t>
            </a:r>
            <a:br>
              <a:rPr lang="en-US" sz="3600" dirty="0"/>
            </a:br>
            <a:r>
              <a:rPr lang="en-US" sz="3600" dirty="0"/>
              <a:t>Good Manufacturing Practices for Cosmetic Products Listening Session</a:t>
            </a:r>
            <a:br>
              <a:rPr lang="en-US" sz="3600" dirty="0"/>
            </a:br>
            <a:r>
              <a:rPr lang="en-US" sz="3600" dirty="0"/>
              <a:t>June 1, 2023</a:t>
            </a:r>
            <a:br>
              <a:rPr lang="en-US" sz="3600" dirty="0"/>
            </a:br>
            <a:r>
              <a:rPr lang="en-US" sz="3600" dirty="0"/>
              <a:t>10:00 – 4:00 pm</a:t>
            </a:r>
            <a:br>
              <a:rPr lang="en-US" sz="3600" dirty="0"/>
            </a:br>
            <a:r>
              <a:rPr lang="en-US" sz="3600" dirty="0"/>
              <a:t>Zoom Webinar</a:t>
            </a:r>
            <a:br>
              <a:rPr lang="en-US" sz="3600" dirty="0"/>
            </a:br>
            <a:r>
              <a:rPr lang="en-US" sz="3600" dirty="0"/>
              <a:t>Docket No. FDA-2023-N-1466</a:t>
            </a:r>
            <a:br>
              <a:rPr lang="en-US" sz="3600" dirty="0"/>
            </a:br>
            <a:br>
              <a:rPr lang="en-US" sz="3600" dirty="0"/>
            </a:br>
            <a:r>
              <a:rPr lang="en-US" sz="3600" dirty="0"/>
              <a:t>Submitted by Christopher Ho </a:t>
            </a:r>
            <a:br>
              <a:rPr lang="en-US" sz="3600" dirty="0"/>
            </a:br>
            <a:r>
              <a:rPr lang="en-US" sz="3600" dirty="0"/>
              <a:t>Representing PCPC GMP Working Group</a:t>
            </a:r>
            <a:br>
              <a:rPr lang="en-US" dirty="0"/>
            </a:br>
            <a:endParaRPr lang="en-US" dirty="0"/>
          </a:p>
        </p:txBody>
      </p:sp>
    </p:spTree>
    <p:extLst>
      <p:ext uri="{BB962C8B-B14F-4D97-AF65-F5344CB8AC3E}">
        <p14:creationId xmlns:p14="http://schemas.microsoft.com/office/powerpoint/2010/main" val="476124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r>
              <a:rPr lang="en-US" sz="2400" b="1" i="0" dirty="0">
                <a:solidFill>
                  <a:srgbClr val="333333"/>
                </a:solidFill>
                <a:effectLst/>
                <a:latin typeface="Georgia" panose="02040502050405020303" pitchFamily="18" charset="0"/>
              </a:rPr>
              <a:t>Topics Related to Good Manufacturing Practices</a:t>
            </a:r>
            <a:endParaRPr lang="en-US" sz="2400" dirty="0"/>
          </a:p>
        </p:txBody>
      </p:sp>
      <p:sp>
        <p:nvSpPr>
          <p:cNvPr id="4" name="Content Placeholder 3">
            <a:extLst>
              <a:ext uri="{FF2B5EF4-FFF2-40B4-BE49-F238E27FC236}">
                <a16:creationId xmlns:a16="http://schemas.microsoft.com/office/drawing/2014/main" id="{175A8E3A-B36B-118B-690A-A7F1B0CF9895}"/>
              </a:ext>
            </a:extLst>
          </p:cNvPr>
          <p:cNvSpPr>
            <a:spLocks noGrp="1"/>
          </p:cNvSpPr>
          <p:nvPr>
            <p:ph idx="1"/>
          </p:nvPr>
        </p:nvSpPr>
        <p:spPr>
          <a:xfrm>
            <a:off x="838200" y="1690688"/>
            <a:ext cx="10515600" cy="4351338"/>
          </a:xfrm>
        </p:spPr>
        <p:txBody>
          <a:bodyPr>
            <a:normAutofit fontScale="92500"/>
          </a:bodyPr>
          <a:lstStyle/>
          <a:p>
            <a:pPr marL="0" lvl="0" indent="0">
              <a:lnSpc>
                <a:spcPct val="100000"/>
              </a:lnSpc>
              <a:spcBef>
                <a:spcPts val="0"/>
              </a:spcBef>
              <a:buNone/>
              <a:defRPr/>
            </a:pPr>
            <a:r>
              <a:rPr lang="en-US" sz="1600" b="1" dirty="0">
                <a:solidFill>
                  <a:srgbClr val="333333"/>
                </a:solidFill>
              </a:rPr>
              <a:t>2. </a:t>
            </a:r>
            <a:r>
              <a:rPr lang="en-US" sz="1600" dirty="0">
                <a:solidFill>
                  <a:srgbClr val="333333"/>
                </a:solidFill>
              </a:rPr>
              <a:t>Describe what constitutes sufficient </a:t>
            </a:r>
            <a:r>
              <a:rPr lang="en-US" sz="1600" dirty="0">
                <a:solidFill>
                  <a:srgbClr val="333333"/>
                </a:solidFill>
                <a:highlight>
                  <a:srgbClr val="FFFF00"/>
                </a:highlight>
              </a:rPr>
              <a:t>flexibility</a:t>
            </a:r>
            <a:r>
              <a:rPr lang="en-US" sz="1600" dirty="0">
                <a:solidFill>
                  <a:srgbClr val="333333"/>
                </a:solidFill>
              </a:rPr>
              <a:t> within good manufacturing practices for cosmetic products to ensure regulations are practicable for all sizes and types of facilities to which such practices may apply.  Please take into account the </a:t>
            </a:r>
            <a:r>
              <a:rPr lang="en-US" sz="1600" dirty="0">
                <a:solidFill>
                  <a:srgbClr val="333333"/>
                </a:solidFill>
                <a:highlight>
                  <a:srgbClr val="FFFF00"/>
                </a:highlight>
              </a:rPr>
              <a:t>size and scope</a:t>
            </a:r>
            <a:r>
              <a:rPr lang="en-US" sz="1600" dirty="0">
                <a:solidFill>
                  <a:srgbClr val="333333"/>
                </a:solidFill>
              </a:rPr>
              <a:t> of the businesses engaged in the manufacture of cosmetic products and the risks to public health posed by cosmetic products.</a:t>
            </a:r>
          </a:p>
          <a:p>
            <a:pPr marL="0" lvl="0" indent="0">
              <a:lnSpc>
                <a:spcPct val="100000"/>
              </a:lnSpc>
              <a:spcBef>
                <a:spcPts val="0"/>
              </a:spcBef>
              <a:buNone/>
              <a:defRPr/>
            </a:pPr>
            <a:endParaRPr lang="en-US" sz="1600" dirty="0">
              <a:solidFill>
                <a:srgbClr val="333333"/>
              </a:solidFill>
            </a:endParaRPr>
          </a:p>
          <a:p>
            <a:pPr marL="230188" lvl="0">
              <a:defRPr/>
            </a:pPr>
            <a:r>
              <a:rPr lang="en-US" sz="1600" dirty="0">
                <a:solidFill>
                  <a:srgbClr val="4472C4"/>
                </a:solidFill>
              </a:rPr>
              <a:t>The requirement for consumer safety and product quality should be the same irrespective of facility type and size.  </a:t>
            </a:r>
          </a:p>
          <a:p>
            <a:pPr marL="230188" lvl="0">
              <a:defRPr/>
            </a:pPr>
            <a:endParaRPr lang="en-US" sz="1600" dirty="0">
              <a:solidFill>
                <a:srgbClr val="4472C4"/>
              </a:solidFill>
            </a:endParaRPr>
          </a:p>
          <a:p>
            <a:pPr marL="230188" lvl="0">
              <a:defRPr/>
            </a:pPr>
            <a:r>
              <a:rPr lang="en-US" sz="1600" dirty="0">
                <a:solidFill>
                  <a:srgbClr val="4472C4"/>
                </a:solidFill>
              </a:rPr>
              <a:t>GMPs should be </a:t>
            </a:r>
            <a:r>
              <a:rPr lang="en-US" sz="1600" dirty="0">
                <a:solidFill>
                  <a:srgbClr val="4472C4"/>
                </a:solidFill>
                <a:highlight>
                  <a:srgbClr val="FFFF00"/>
                </a:highlight>
              </a:rPr>
              <a:t>flexible</a:t>
            </a:r>
            <a:r>
              <a:rPr lang="en-US" sz="1600" dirty="0">
                <a:solidFill>
                  <a:srgbClr val="4472C4"/>
                </a:solidFill>
              </a:rPr>
              <a:t> and allow for the consideration of </a:t>
            </a:r>
            <a:r>
              <a:rPr lang="en-US" sz="1600" dirty="0">
                <a:solidFill>
                  <a:srgbClr val="4472C4"/>
                </a:solidFill>
                <a:highlight>
                  <a:srgbClr val="FFFF00"/>
                </a:highlight>
              </a:rPr>
              <a:t>risk based on product type, and manufacturing process and controls. </a:t>
            </a:r>
            <a:r>
              <a:rPr lang="en-US" sz="1600" dirty="0">
                <a:solidFill>
                  <a:srgbClr val="4472C4"/>
                </a:solidFill>
              </a:rPr>
              <a:t>The assessment of risk should be holistic and consider the production facility, equipment, process, specifications, testing, product formulation and intended use. </a:t>
            </a:r>
          </a:p>
          <a:p>
            <a:pPr marL="230188" lvl="0">
              <a:defRPr/>
            </a:pPr>
            <a:endParaRPr lang="en-US" sz="1600" dirty="0">
              <a:solidFill>
                <a:srgbClr val="4472C4"/>
              </a:solidFill>
            </a:endParaRPr>
          </a:p>
          <a:p>
            <a:pPr marL="230188" lvl="0">
              <a:defRPr/>
            </a:pPr>
            <a:r>
              <a:rPr lang="en-US" sz="1600" dirty="0">
                <a:solidFill>
                  <a:srgbClr val="4472C4"/>
                </a:solidFill>
                <a:highlight>
                  <a:srgbClr val="FFFF00"/>
                </a:highlight>
              </a:rPr>
              <a:t>Flexibility</a:t>
            </a:r>
            <a:r>
              <a:rPr lang="en-US" sz="1600" dirty="0">
                <a:solidFill>
                  <a:srgbClr val="4472C4"/>
                </a:solidFill>
              </a:rPr>
              <a:t> with implementing GMPs should include consideration of:</a:t>
            </a:r>
          </a:p>
          <a:p>
            <a:pPr marL="742950" lvl="1" indent="-285750">
              <a:defRPr/>
            </a:pPr>
            <a:r>
              <a:rPr lang="en-US" sz="1600" dirty="0">
                <a:solidFill>
                  <a:srgbClr val="4472C4"/>
                </a:solidFill>
              </a:rPr>
              <a:t>Usage of digital and paper records (digital and paper should be equivalent)</a:t>
            </a:r>
          </a:p>
          <a:p>
            <a:pPr marL="742950" lvl="1" indent="-285750">
              <a:defRPr/>
            </a:pPr>
            <a:r>
              <a:rPr lang="en-US" sz="1600" dirty="0">
                <a:solidFill>
                  <a:srgbClr val="4472C4"/>
                </a:solidFill>
              </a:rPr>
              <a:t>Appropriate sampling and testing frequency</a:t>
            </a:r>
          </a:p>
          <a:p>
            <a:pPr marL="742950" lvl="1" indent="-285750">
              <a:defRPr/>
            </a:pPr>
            <a:r>
              <a:rPr lang="en-US" sz="1600" dirty="0">
                <a:solidFill>
                  <a:srgbClr val="4472C4"/>
                </a:solidFill>
              </a:rPr>
              <a:t>Appropriate water source quality </a:t>
            </a:r>
          </a:p>
          <a:p>
            <a:pPr marL="742950" lvl="1" indent="-285750">
              <a:defRPr/>
            </a:pPr>
            <a:r>
              <a:rPr lang="en-US" sz="1600" dirty="0">
                <a:solidFill>
                  <a:srgbClr val="4472C4"/>
                </a:solidFill>
              </a:rPr>
              <a:t>Alternative approach to identify and appropriately control for risks inherent in the </a:t>
            </a:r>
            <a:r>
              <a:rPr lang="en-US" sz="1600" dirty="0">
                <a:solidFill>
                  <a:srgbClr val="4472C4"/>
                </a:solidFill>
                <a:highlight>
                  <a:srgbClr val="FFFF00"/>
                </a:highlight>
              </a:rPr>
              <a:t>existing</a:t>
            </a:r>
            <a:r>
              <a:rPr lang="en-US" sz="1600" dirty="0">
                <a:solidFill>
                  <a:srgbClr val="4472C4"/>
                </a:solidFill>
              </a:rPr>
              <a:t> infrastructure and equipment</a:t>
            </a:r>
          </a:p>
          <a:p>
            <a:pPr marL="0" indent="0">
              <a:buNone/>
            </a:pPr>
            <a:endParaRPr lang="en-US" dirty="0"/>
          </a:p>
        </p:txBody>
      </p:sp>
      <p:grpSp>
        <p:nvGrpSpPr>
          <p:cNvPr id="53" name="Group 52"/>
          <p:cNvGrpSpPr/>
          <p:nvPr/>
        </p:nvGrpSpPr>
        <p:grpSpPr>
          <a:xfrm>
            <a:off x="3955384" y="4390039"/>
            <a:ext cx="1596347" cy="213279"/>
            <a:chOff x="3324374" y="2240996"/>
            <a:chExt cx="1593023" cy="288296"/>
          </a:xfrm>
        </p:grpSpPr>
        <p:cxnSp>
          <p:nvCxnSpPr>
            <p:cNvPr id="54" name="Straight Connector 53"/>
            <p:cNvCxnSpPr/>
            <p:nvPr/>
          </p:nvCxnSpPr>
          <p:spPr>
            <a:xfrm flipV="1">
              <a:off x="391399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430707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700155"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50361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11053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71745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52091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32437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1400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9EDEA-9F7D-3778-B20E-EA6B47EB5E21}"/>
              </a:ext>
            </a:extLst>
          </p:cNvPr>
          <p:cNvSpPr>
            <a:spLocks noGrp="1"/>
          </p:cNvSpPr>
          <p:nvPr>
            <p:ph type="title"/>
          </p:nvPr>
        </p:nvSpPr>
        <p:spPr/>
        <p:txBody>
          <a:bodyPr>
            <a:normAutofit/>
          </a:bodyPr>
          <a:lstStyle/>
          <a:p>
            <a:pPr algn="ctr"/>
            <a:r>
              <a:rPr lang="en-US" b="1" dirty="0"/>
              <a:t>Comments with Slides</a:t>
            </a:r>
          </a:p>
        </p:txBody>
      </p:sp>
      <p:sp>
        <p:nvSpPr>
          <p:cNvPr id="3" name="Content Placeholder 2">
            <a:extLst>
              <a:ext uri="{FF2B5EF4-FFF2-40B4-BE49-F238E27FC236}">
                <a16:creationId xmlns:a16="http://schemas.microsoft.com/office/drawing/2014/main" id="{9C0057AE-EB5A-C77D-FFEC-0A5C7D950635}"/>
              </a:ext>
            </a:extLst>
          </p:cNvPr>
          <p:cNvSpPr>
            <a:spLocks noGrp="1"/>
          </p:cNvSpPr>
          <p:nvPr>
            <p:ph sz="half" idx="1"/>
          </p:nvPr>
        </p:nvSpPr>
        <p:spPr>
          <a:xfrm>
            <a:off x="838200" y="1353670"/>
            <a:ext cx="4747591" cy="5078313"/>
          </a:xfrm>
          <a:ln>
            <a:solidFill>
              <a:schemeClr val="tx1"/>
            </a:solidFill>
          </a:ln>
        </p:spPr>
        <p:txBody>
          <a:bodyPr>
            <a:normAutofit lnSpcReduction="1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Speaking Order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54. John Bailey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55. Christopher Ho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56. </a:t>
            </a:r>
            <a:r>
              <a:rPr kumimoji="0" lang="en-US" sz="22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Don Ye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57. Tim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Parrent</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58. Geoff </a:t>
            </a:r>
            <a:r>
              <a:rPr kumimoji="0" lang="en-US" sz="2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Waby</a:t>
            </a:r>
            <a:endPar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59. Caroline </a:t>
            </a:r>
            <a:r>
              <a:rPr kumimoji="0" lang="en-US" sz="2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Bassoni</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60. Alexandra </a:t>
            </a:r>
            <a:r>
              <a:rPr kumimoji="0" lang="en-US" sz="2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Kowcz</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61. Iain Moore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62. </a:t>
            </a: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Brandi </a:t>
            </a:r>
            <a:r>
              <a:rPr kumimoji="0" lang="en-US" sz="2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Reinbold</a:t>
            </a:r>
            <a:endPar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63. Matteo Zanotti Russo</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7" name="Content Placeholder 6">
            <a:extLst>
              <a:ext uri="{FF2B5EF4-FFF2-40B4-BE49-F238E27FC236}">
                <a16:creationId xmlns:a16="http://schemas.microsoft.com/office/drawing/2014/main" id="{DA3D1776-1EC5-5ADA-F357-85A418F7AE83}"/>
              </a:ext>
            </a:extLst>
          </p:cNvPr>
          <p:cNvSpPr>
            <a:spLocks noGrp="1"/>
          </p:cNvSpPr>
          <p:nvPr>
            <p:ph sz="half" idx="2"/>
          </p:nvPr>
        </p:nvSpPr>
        <p:spPr>
          <a:xfrm>
            <a:off x="6337004" y="1353670"/>
            <a:ext cx="5016796" cy="5078313"/>
          </a:xfrm>
          <a:ln>
            <a:solidFill>
              <a:schemeClr val="tx1"/>
            </a:solidFill>
          </a:ln>
        </p:spPr>
        <p:txBody>
          <a:bodyPr>
            <a:normAutofit lnSpcReduction="10000"/>
          </a:bodyPr>
          <a:lstStyle/>
          <a:p>
            <a:pPr marL="0" indent="0" algn="ctr">
              <a:buNone/>
            </a:pPr>
            <a:r>
              <a:rPr lang="en-US" sz="2000" b="1" u="sng" dirty="0">
                <a:effectLst/>
                <a:ea typeface="Times New Roman" panose="02020603050405020304" pitchFamily="18" charset="0"/>
              </a:rPr>
              <a:t>Currently Speaking</a:t>
            </a:r>
            <a:r>
              <a:rPr lang="en-US" sz="2000" dirty="0">
                <a:effectLst/>
                <a:ea typeface="Times New Roman" panose="02020603050405020304" pitchFamily="18" charset="0"/>
              </a:rPr>
              <a:t> </a:t>
            </a:r>
            <a:endParaRPr lang="en-US" sz="2000" dirty="0"/>
          </a:p>
          <a:p>
            <a:pPr marR="0" lvl="0" algn="ctr">
              <a:lnSpc>
                <a:spcPct val="107000"/>
              </a:lnSpc>
              <a:spcBef>
                <a:spcPts val="0"/>
              </a:spcBef>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a:lnSpc>
                <a:spcPct val="107000"/>
              </a:lnSpc>
              <a:spcBef>
                <a:spcPts val="0"/>
              </a:spcBef>
              <a:spcAft>
                <a:spcPts val="80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Don Ye </a:t>
            </a:r>
          </a:p>
          <a:p>
            <a:pPr marL="0" marR="0" lvl="0" indent="0" algn="ctr">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Estee Lauder Companies, NY </a:t>
            </a:r>
          </a:p>
          <a:p>
            <a:endParaRPr lang="en-US" dirty="0"/>
          </a:p>
        </p:txBody>
      </p:sp>
      <p:pic>
        <p:nvPicPr>
          <p:cNvPr id="4" name="Picture 2" descr="FDA logo">
            <a:extLst>
              <a:ext uri="{FF2B5EF4-FFF2-40B4-BE49-F238E27FC236}">
                <a16:creationId xmlns:a16="http://schemas.microsoft.com/office/drawing/2014/main" id="{5847B576-9362-5953-57EF-E92AF9BED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3799" y="117365"/>
            <a:ext cx="767266" cy="92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920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F206A1-659A-4A21-23F4-BEC392D0E078}"/>
              </a:ext>
            </a:extLst>
          </p:cNvPr>
          <p:cNvSpPr>
            <a:spLocks noGrp="1"/>
          </p:cNvSpPr>
          <p:nvPr>
            <p:ph type="title"/>
          </p:nvPr>
        </p:nvSpPr>
        <p:spPr>
          <a:xfrm>
            <a:off x="838200" y="365125"/>
            <a:ext cx="10515600" cy="6307138"/>
          </a:xfrm>
        </p:spPr>
        <p:txBody>
          <a:bodyPr>
            <a:noAutofit/>
          </a:bodyPr>
          <a:lstStyle/>
          <a:p>
            <a:pPr lvl="0">
              <a:lnSpc>
                <a:spcPct val="100000"/>
              </a:lnSpc>
              <a:spcBef>
                <a:spcPts val="0"/>
              </a:spcBef>
              <a:defRPr/>
            </a:pPr>
            <a:r>
              <a:rPr lang="en-US" sz="3200" b="1" dirty="0">
                <a:solidFill>
                  <a:prstClr val="black"/>
                </a:solidFill>
                <a:latin typeface="Georgia" panose="02040502050405020303" pitchFamily="18" charset="0"/>
              </a:rPr>
              <a:t>U.S. Food and Drug Administration (FDA) Public Meeting</a:t>
            </a:r>
            <a:br>
              <a:rPr lang="en-US" sz="3200" b="1" dirty="0">
                <a:solidFill>
                  <a:prstClr val="black"/>
                </a:solidFill>
                <a:latin typeface="Georgia" panose="02040502050405020303" pitchFamily="18" charset="0"/>
              </a:rPr>
            </a:br>
            <a:r>
              <a:rPr lang="en-US" sz="2800" b="1" dirty="0">
                <a:solidFill>
                  <a:prstClr val="black"/>
                </a:solidFill>
                <a:latin typeface="Georgia" panose="02040502050405020303" pitchFamily="18" charset="0"/>
              </a:rPr>
              <a:t>Good Manufacturing Practices for Cosmetic Products Listening Session</a:t>
            </a:r>
            <a:br>
              <a:rPr lang="en-US" sz="2800" b="1" dirty="0">
                <a:solidFill>
                  <a:prstClr val="black"/>
                </a:solidFill>
                <a:latin typeface="Georgia" panose="02040502050405020303" pitchFamily="18" charset="0"/>
              </a:rPr>
            </a:br>
            <a:r>
              <a:rPr lang="en-US" sz="2800" b="1" dirty="0">
                <a:solidFill>
                  <a:prstClr val="black"/>
                </a:solidFill>
                <a:latin typeface="Georgia" panose="02040502050405020303" pitchFamily="18" charset="0"/>
              </a:rPr>
              <a:t>June 1, 2023</a:t>
            </a:r>
            <a:br>
              <a:rPr lang="en-US" sz="2800" b="1" dirty="0">
                <a:solidFill>
                  <a:prstClr val="black"/>
                </a:solidFill>
                <a:latin typeface="Georgia" panose="02040502050405020303" pitchFamily="18" charset="0"/>
              </a:rPr>
            </a:br>
            <a:r>
              <a:rPr lang="en-US" sz="2800" b="1" dirty="0">
                <a:solidFill>
                  <a:prstClr val="black"/>
                </a:solidFill>
                <a:latin typeface="Georgia" panose="02040502050405020303" pitchFamily="18" charset="0"/>
              </a:rPr>
              <a:t>10:00 – 4:00 pm</a:t>
            </a:r>
            <a:br>
              <a:rPr lang="en-US" sz="2800" b="1" dirty="0">
                <a:solidFill>
                  <a:prstClr val="black"/>
                </a:solidFill>
                <a:latin typeface="Georgia" panose="02040502050405020303" pitchFamily="18" charset="0"/>
              </a:rPr>
            </a:br>
            <a:r>
              <a:rPr lang="en-US" sz="2800" b="1" dirty="0">
                <a:solidFill>
                  <a:prstClr val="black"/>
                </a:solidFill>
                <a:latin typeface="Georgia" panose="02040502050405020303" pitchFamily="18" charset="0"/>
              </a:rPr>
              <a:t>Zoom Webinar</a:t>
            </a:r>
            <a:br>
              <a:rPr lang="en-US" sz="2800" b="1" dirty="0">
                <a:solidFill>
                  <a:prstClr val="black"/>
                </a:solidFill>
                <a:latin typeface="Georgia" panose="02040502050405020303" pitchFamily="18" charset="0"/>
              </a:rPr>
            </a:br>
            <a:r>
              <a:rPr lang="en-US" sz="2800" b="1" dirty="0">
                <a:solidFill>
                  <a:prstClr val="black"/>
                </a:solidFill>
                <a:latin typeface="Georgia" panose="02040502050405020303" pitchFamily="18" charset="0"/>
              </a:rPr>
              <a:t>Docket No. FDA-2023-N-1466</a:t>
            </a:r>
            <a:br>
              <a:rPr lang="en-US" sz="2800" b="1" dirty="0">
                <a:solidFill>
                  <a:prstClr val="black"/>
                </a:solidFill>
                <a:latin typeface="Georgia" panose="02040502050405020303" pitchFamily="18" charset="0"/>
              </a:rPr>
            </a:br>
            <a:br>
              <a:rPr lang="en-US" sz="3200" b="1" dirty="0">
                <a:solidFill>
                  <a:prstClr val="black"/>
                </a:solidFill>
                <a:latin typeface="Georgia" panose="02040502050405020303" pitchFamily="18" charset="0"/>
              </a:rPr>
            </a:br>
            <a:br>
              <a:rPr lang="en-US" sz="3200" b="1" dirty="0">
                <a:solidFill>
                  <a:prstClr val="black"/>
                </a:solidFill>
                <a:latin typeface="Georgia" panose="02040502050405020303" pitchFamily="18" charset="0"/>
              </a:rPr>
            </a:br>
            <a:br>
              <a:rPr lang="en-US" sz="3200" b="1" dirty="0">
                <a:solidFill>
                  <a:prstClr val="black"/>
                </a:solidFill>
                <a:latin typeface="Georgia" panose="02040502050405020303" pitchFamily="18" charset="0"/>
              </a:rPr>
            </a:br>
            <a:r>
              <a:rPr lang="en-US" sz="2800" b="1" dirty="0">
                <a:solidFill>
                  <a:prstClr val="black"/>
                </a:solidFill>
                <a:latin typeface="Georgia" panose="02040502050405020303" pitchFamily="18" charset="0"/>
              </a:rPr>
              <a:t>Submitted by Don Ye</a:t>
            </a:r>
            <a:br>
              <a:rPr lang="en-US" sz="2800" b="1" dirty="0">
                <a:solidFill>
                  <a:prstClr val="black"/>
                </a:solidFill>
                <a:latin typeface="Georgia" panose="02040502050405020303" pitchFamily="18" charset="0"/>
              </a:rPr>
            </a:br>
            <a:r>
              <a:rPr lang="en-US" sz="2800" b="1" dirty="0">
                <a:solidFill>
                  <a:prstClr val="black"/>
                </a:solidFill>
                <a:latin typeface="Georgia" panose="02040502050405020303" pitchFamily="18" charset="0"/>
              </a:rPr>
              <a:t>Estee Lauder Companies</a:t>
            </a:r>
            <a:endParaRPr lang="en-US" sz="2800" dirty="0"/>
          </a:p>
        </p:txBody>
      </p:sp>
    </p:spTree>
    <p:extLst>
      <p:ext uri="{BB962C8B-B14F-4D97-AF65-F5344CB8AC3E}">
        <p14:creationId xmlns:p14="http://schemas.microsoft.com/office/powerpoint/2010/main" val="663619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2ADB2-DCBC-7DC6-9726-BB23505878AF}"/>
              </a:ext>
            </a:extLst>
          </p:cNvPr>
          <p:cNvSpPr>
            <a:spLocks noGrp="1"/>
          </p:cNvSpPr>
          <p:nvPr>
            <p:ph type="title"/>
          </p:nvPr>
        </p:nvSpPr>
        <p:spPr/>
        <p:txBody>
          <a:bodyPr>
            <a:normAutofit/>
          </a:bodyPr>
          <a:lstStyle/>
          <a:p>
            <a:r>
              <a:rPr lang="en-US" sz="4400" b="1" i="0" dirty="0">
                <a:solidFill>
                  <a:srgbClr val="333333"/>
                </a:solidFill>
                <a:effectLst/>
                <a:latin typeface="Optima LT Std" panose="020B0502050508020304" pitchFamily="34" charset="77"/>
              </a:rPr>
              <a:t>Cosmetic Good Manufacturing </a:t>
            </a:r>
            <a:r>
              <a:rPr lang="en-US" sz="4400" b="1" i="0" dirty="0">
                <a:solidFill>
                  <a:schemeClr val="tx2"/>
                </a:solidFill>
                <a:effectLst/>
                <a:latin typeface="Optima LT Std" panose="020B0502050508020304" pitchFamily="34" charset="77"/>
              </a:rPr>
              <a:t>Practices</a:t>
            </a:r>
            <a:endParaRPr lang="en-US" dirty="0">
              <a:solidFill>
                <a:schemeClr val="tx2"/>
              </a:solidFill>
              <a:latin typeface="Optima LT Std" panose="020B0502050508020304" pitchFamily="34" charset="77"/>
            </a:endParaRPr>
          </a:p>
        </p:txBody>
      </p:sp>
      <p:sp>
        <p:nvSpPr>
          <p:cNvPr id="7" name="Text Placeholder 6">
            <a:extLst>
              <a:ext uri="{FF2B5EF4-FFF2-40B4-BE49-F238E27FC236}">
                <a16:creationId xmlns:a16="http://schemas.microsoft.com/office/drawing/2014/main" id="{927D3D8D-F7D8-9945-A5B6-37775DED62BB}"/>
              </a:ext>
            </a:extLst>
          </p:cNvPr>
          <p:cNvSpPr>
            <a:spLocks noGrp="1"/>
          </p:cNvSpPr>
          <p:nvPr>
            <p:ph type="body" sz="quarter" idx="13"/>
          </p:nvPr>
        </p:nvSpPr>
        <p:spPr>
          <a:xfrm>
            <a:off x="467590" y="1620193"/>
            <a:ext cx="11419610" cy="4496587"/>
          </a:xfrm>
        </p:spPr>
        <p:txBody>
          <a:bodyPr>
            <a:normAutofit/>
          </a:bodyPr>
          <a:lstStyle/>
          <a:p>
            <a:pPr lvl="0" fontAlgn="base">
              <a:lnSpc>
                <a:spcPct val="100000"/>
              </a:lnSpc>
              <a:defRPr/>
            </a:pPr>
            <a:r>
              <a:rPr lang="en-US" sz="1600" dirty="0">
                <a:solidFill>
                  <a:srgbClr val="44546A"/>
                </a:solidFill>
                <a:latin typeface="Optima LT Std" panose="020B0502050508020304" pitchFamily="34" charset="77"/>
                <a:ea typeface="Calibri" panose="020F0502020204030204" pitchFamily="34" charset="0"/>
              </a:rPr>
              <a:t>Current Cosmetic GMP Standard </a:t>
            </a:r>
          </a:p>
          <a:p>
            <a:pPr marL="628650" lvl="1" indent="-171450" fontAlgn="base">
              <a:lnSpc>
                <a:spcPct val="100000"/>
              </a:lnSpc>
              <a:spcBef>
                <a:spcPts val="0"/>
              </a:spcBef>
              <a:defRPr/>
            </a:pPr>
            <a:r>
              <a:rPr lang="en-US" sz="1600" dirty="0">
                <a:solidFill>
                  <a:srgbClr val="44546A"/>
                </a:solidFill>
                <a:latin typeface="Optima LT Std" panose="020B0502050508020304" pitchFamily="34" charset="77"/>
              </a:rPr>
              <a:t>ISO 22716:2007 Good Manufacturing Practices (GMPs) – International standard</a:t>
            </a:r>
          </a:p>
          <a:p>
            <a:pPr marL="628650" lvl="1" indent="-171450" fontAlgn="base">
              <a:lnSpc>
                <a:spcPct val="100000"/>
              </a:lnSpc>
              <a:spcBef>
                <a:spcPts val="0"/>
              </a:spcBef>
              <a:defRPr/>
            </a:pPr>
            <a:r>
              <a:rPr lang="en-US" sz="1600" dirty="0">
                <a:solidFill>
                  <a:srgbClr val="44546A"/>
                </a:solidFill>
                <a:latin typeface="Optima LT Std" panose="020B0502050508020304" pitchFamily="34" charset="77"/>
              </a:rPr>
              <a:t>ANSI 455-3 Good Manufacturing Practices for Cosmetics – US national standard </a:t>
            </a:r>
          </a:p>
          <a:p>
            <a:pPr marL="628650" lvl="1" indent="-171450" fontAlgn="base">
              <a:lnSpc>
                <a:spcPct val="100000"/>
              </a:lnSpc>
              <a:spcBef>
                <a:spcPts val="0"/>
              </a:spcBef>
              <a:defRPr/>
            </a:pPr>
            <a:r>
              <a:rPr lang="en-US" sz="1600" dirty="0">
                <a:solidFill>
                  <a:srgbClr val="44546A"/>
                </a:solidFill>
                <a:latin typeface="Optima LT Std" panose="020B0502050508020304" pitchFamily="34" charset="77"/>
              </a:rPr>
              <a:t>Benefits of Existing GMP standard</a:t>
            </a:r>
          </a:p>
          <a:p>
            <a:pPr marL="1200150" lvl="2" indent="-285750" fontAlgn="base">
              <a:lnSpc>
                <a:spcPct val="100000"/>
              </a:lnSpc>
              <a:spcBef>
                <a:spcPts val="0"/>
              </a:spcBef>
              <a:buFont typeface="Wingdings" pitchFamily="2" charset="2"/>
              <a:buChar char="Ø"/>
              <a:defRPr/>
            </a:pPr>
            <a:r>
              <a:rPr lang="en-US" sz="1600" dirty="0">
                <a:solidFill>
                  <a:srgbClr val="44546A"/>
                </a:solidFill>
                <a:latin typeface="Optima LT Std" panose="020B0502050508020304" pitchFamily="34" charset="77"/>
              </a:rPr>
              <a:t>Many companies are already certified.</a:t>
            </a:r>
          </a:p>
          <a:p>
            <a:pPr marL="1200150" lvl="2" indent="-285750" fontAlgn="base">
              <a:lnSpc>
                <a:spcPct val="100000"/>
              </a:lnSpc>
              <a:spcBef>
                <a:spcPts val="0"/>
              </a:spcBef>
              <a:buFont typeface="Wingdings" pitchFamily="2" charset="2"/>
              <a:buChar char="Ø"/>
              <a:defRPr/>
            </a:pPr>
            <a:r>
              <a:rPr lang="en-US" sz="1600" dirty="0">
                <a:solidFill>
                  <a:srgbClr val="44546A"/>
                </a:solidFill>
                <a:latin typeface="Optima LT Std" panose="020B0502050508020304" pitchFamily="34" charset="77"/>
              </a:rPr>
              <a:t>Expertise, Education, Experience availability due to maturity of existing standard</a:t>
            </a:r>
          </a:p>
          <a:p>
            <a:pPr marL="1200150" lvl="2" indent="-285750" fontAlgn="base">
              <a:lnSpc>
                <a:spcPct val="100000"/>
              </a:lnSpc>
              <a:spcBef>
                <a:spcPts val="0"/>
              </a:spcBef>
              <a:buFont typeface="Wingdings" pitchFamily="2" charset="2"/>
              <a:buChar char="Ø"/>
              <a:defRPr/>
            </a:pPr>
            <a:r>
              <a:rPr lang="en-US" sz="1600" dirty="0">
                <a:solidFill>
                  <a:srgbClr val="44546A"/>
                </a:solidFill>
                <a:latin typeface="Optima LT Std" panose="020B0502050508020304" pitchFamily="34" charset="77"/>
              </a:rPr>
              <a:t>ISO 22716 has international recognition</a:t>
            </a:r>
          </a:p>
          <a:p>
            <a:pPr marL="1200150" lvl="2" indent="-285750" fontAlgn="base">
              <a:lnSpc>
                <a:spcPct val="100000"/>
              </a:lnSpc>
              <a:spcBef>
                <a:spcPts val="0"/>
              </a:spcBef>
              <a:buFont typeface="Wingdings" pitchFamily="2" charset="2"/>
              <a:buChar char="Ø"/>
              <a:defRPr/>
            </a:pPr>
            <a:endParaRPr lang="en-US" sz="1600" b="1" dirty="0">
              <a:solidFill>
                <a:srgbClr val="44546A"/>
              </a:solidFill>
              <a:latin typeface="Optima LT Std" panose="020B0502050508020304" pitchFamily="34" charset="77"/>
            </a:endParaRPr>
          </a:p>
          <a:p>
            <a:pPr lvl="0" fontAlgn="base">
              <a:lnSpc>
                <a:spcPct val="100000"/>
              </a:lnSpc>
              <a:defRPr/>
            </a:pPr>
            <a:r>
              <a:rPr lang="en-US" sz="1600" dirty="0">
                <a:solidFill>
                  <a:srgbClr val="44546A"/>
                </a:solidFill>
                <a:latin typeface="Optima LT Std" panose="020B0502050508020304" pitchFamily="34" charset="77"/>
                <a:ea typeface="Calibri" panose="020F0502020204030204" pitchFamily="34" charset="0"/>
              </a:rPr>
              <a:t>Regulatory Scheme and Enforcement</a:t>
            </a:r>
          </a:p>
          <a:p>
            <a:pPr marL="628650" lvl="1" indent="-171450" fontAlgn="base">
              <a:lnSpc>
                <a:spcPct val="100000"/>
              </a:lnSpc>
              <a:spcBef>
                <a:spcPts val="0"/>
              </a:spcBef>
              <a:defRPr/>
            </a:pPr>
            <a:r>
              <a:rPr lang="en-US" sz="1600" dirty="0">
                <a:solidFill>
                  <a:srgbClr val="44546A"/>
                </a:solidFill>
                <a:latin typeface="Optima LT Std" panose="020B0502050508020304" pitchFamily="34" charset="77"/>
              </a:rPr>
              <a:t>Voluntary Qualified Importer Program (VQIP) model</a:t>
            </a:r>
          </a:p>
          <a:p>
            <a:pPr marL="628650" lvl="1" indent="-171450" fontAlgn="base">
              <a:lnSpc>
                <a:spcPct val="100000"/>
              </a:lnSpc>
              <a:spcBef>
                <a:spcPts val="0"/>
              </a:spcBef>
              <a:defRPr/>
            </a:pPr>
            <a:r>
              <a:rPr lang="en-US" sz="1600" dirty="0">
                <a:solidFill>
                  <a:srgbClr val="44546A"/>
                </a:solidFill>
                <a:latin typeface="Optima LT Std" panose="020B0502050508020304" pitchFamily="34" charset="77"/>
                <a:ea typeface="Calibri" panose="020F0502020204030204" pitchFamily="34" charset="0"/>
              </a:rPr>
              <a:t>FDA accreditation of certifying bodies/agents</a:t>
            </a:r>
          </a:p>
          <a:p>
            <a:pPr marL="628650" lvl="1" indent="-171450" fontAlgn="base">
              <a:lnSpc>
                <a:spcPct val="100000"/>
              </a:lnSpc>
              <a:spcBef>
                <a:spcPts val="0"/>
              </a:spcBef>
              <a:defRPr/>
            </a:pPr>
            <a:r>
              <a:rPr lang="en-US" sz="1600" dirty="0">
                <a:solidFill>
                  <a:srgbClr val="44546A"/>
                </a:solidFill>
                <a:latin typeface="Optima LT Std" panose="020B0502050508020304" pitchFamily="34" charset="77"/>
                <a:ea typeface="Calibri" panose="020F0502020204030204" pitchFamily="34" charset="0"/>
              </a:rPr>
              <a:t>Use of standards certificate to support flexible for cause and/or risk inspection model</a:t>
            </a:r>
          </a:p>
          <a:p>
            <a:pPr lvl="0" fontAlgn="base">
              <a:lnSpc>
                <a:spcPct val="100000"/>
              </a:lnSpc>
              <a:defRPr/>
            </a:pPr>
            <a:r>
              <a:rPr lang="en-US" sz="1600" b="0" dirty="0">
                <a:solidFill>
                  <a:srgbClr val="44546A"/>
                </a:solidFill>
                <a:latin typeface="Optima LT Std" panose="020B0502050508020304" pitchFamily="34" charset="77"/>
              </a:rPr>
              <a:t> </a:t>
            </a:r>
          </a:p>
          <a:p>
            <a:pPr lvl="0" fontAlgn="base">
              <a:lnSpc>
                <a:spcPct val="100000"/>
              </a:lnSpc>
              <a:defRPr/>
            </a:pPr>
            <a:r>
              <a:rPr lang="en-US" sz="1600" dirty="0">
                <a:solidFill>
                  <a:srgbClr val="44546A"/>
                </a:solidFill>
                <a:latin typeface="Optima LT Std" panose="020B0502050508020304" pitchFamily="34" charset="77"/>
              </a:rPr>
              <a:t>Alternative Cosmetic GMP Regulation</a:t>
            </a:r>
          </a:p>
          <a:p>
            <a:pPr marL="628650" lvl="1" indent="-171450" fontAlgn="base">
              <a:lnSpc>
                <a:spcPct val="100000"/>
              </a:lnSpc>
              <a:spcBef>
                <a:spcPts val="0"/>
              </a:spcBef>
              <a:defRPr/>
            </a:pPr>
            <a:r>
              <a:rPr lang="en-US" sz="1600" dirty="0">
                <a:solidFill>
                  <a:srgbClr val="44546A"/>
                </a:solidFill>
                <a:latin typeface="Optima LT Std" panose="020B0502050508020304" pitchFamily="34" charset="77"/>
              </a:rPr>
              <a:t>High Level Principle based GMP keeping current through public forums and guidance releases</a:t>
            </a:r>
          </a:p>
          <a:p>
            <a:pPr lvl="0" fontAlgn="base">
              <a:lnSpc>
                <a:spcPct val="100000"/>
              </a:lnSpc>
              <a:defRPr/>
            </a:pPr>
            <a:endParaRPr lang="en-US" sz="1600" b="0" dirty="0">
              <a:solidFill>
                <a:srgbClr val="44546A"/>
              </a:solidFill>
              <a:latin typeface="Optima LT Std" panose="020B0502050508020304" pitchFamily="34" charset="77"/>
              <a:ea typeface="Calibri" panose="020F0502020204030204" pitchFamily="34" charset="0"/>
            </a:endParaRPr>
          </a:p>
          <a:p>
            <a:pPr lvl="0" fontAlgn="base">
              <a:lnSpc>
                <a:spcPct val="100000"/>
              </a:lnSpc>
              <a:defRPr/>
            </a:pPr>
            <a:r>
              <a:rPr lang="en-US" sz="1600" dirty="0">
                <a:solidFill>
                  <a:srgbClr val="44546A"/>
                </a:solidFill>
                <a:latin typeface="Optima LT Std" panose="020B0502050508020304" pitchFamily="34" charset="77"/>
              </a:rPr>
              <a:t>Intended and Unintended consequences of new GMP</a:t>
            </a:r>
          </a:p>
          <a:p>
            <a:endParaRPr lang="en-US" dirty="0"/>
          </a:p>
        </p:txBody>
      </p:sp>
    </p:spTree>
    <p:extLst>
      <p:ext uri="{BB962C8B-B14F-4D97-AF65-F5344CB8AC3E}">
        <p14:creationId xmlns:p14="http://schemas.microsoft.com/office/powerpoint/2010/main" val="1123742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9EDEA-9F7D-3778-B20E-EA6B47EB5E21}"/>
              </a:ext>
            </a:extLst>
          </p:cNvPr>
          <p:cNvSpPr>
            <a:spLocks noGrp="1"/>
          </p:cNvSpPr>
          <p:nvPr>
            <p:ph type="title"/>
          </p:nvPr>
        </p:nvSpPr>
        <p:spPr/>
        <p:txBody>
          <a:bodyPr>
            <a:normAutofit/>
          </a:bodyPr>
          <a:lstStyle/>
          <a:p>
            <a:pPr algn="ctr"/>
            <a:r>
              <a:rPr lang="en-US" b="1" dirty="0"/>
              <a:t>Comments with Slides</a:t>
            </a:r>
          </a:p>
        </p:txBody>
      </p:sp>
      <p:sp>
        <p:nvSpPr>
          <p:cNvPr id="3" name="Content Placeholder 2">
            <a:extLst>
              <a:ext uri="{FF2B5EF4-FFF2-40B4-BE49-F238E27FC236}">
                <a16:creationId xmlns:a16="http://schemas.microsoft.com/office/drawing/2014/main" id="{9C0057AE-EB5A-C77D-FFEC-0A5C7D950635}"/>
              </a:ext>
            </a:extLst>
          </p:cNvPr>
          <p:cNvSpPr>
            <a:spLocks noGrp="1"/>
          </p:cNvSpPr>
          <p:nvPr>
            <p:ph sz="half" idx="1"/>
          </p:nvPr>
        </p:nvSpPr>
        <p:spPr>
          <a:xfrm>
            <a:off x="838200" y="1353670"/>
            <a:ext cx="4717774" cy="5078313"/>
          </a:xfrm>
          <a:ln>
            <a:solidFill>
              <a:schemeClr val="tx1"/>
            </a:solidFill>
          </a:ln>
        </p:spPr>
        <p:txBody>
          <a:bodyPr>
            <a:normAutofit lnSpcReduction="1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Speaking Order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r>
              <a:rPr lang="en-US" sz="2200" dirty="0"/>
              <a:t>54. John Bailey</a:t>
            </a:r>
          </a:p>
          <a:p>
            <a:pPr marL="0" indent="0">
              <a:buNone/>
            </a:pPr>
            <a:r>
              <a:rPr lang="en-US" sz="2200" dirty="0"/>
              <a:t>55. Christopher Ho</a:t>
            </a:r>
          </a:p>
          <a:p>
            <a:pPr marL="0" indent="0">
              <a:buNone/>
            </a:pPr>
            <a:r>
              <a:rPr lang="en-US" sz="2200" dirty="0"/>
              <a:t>56. Don Ye</a:t>
            </a:r>
          </a:p>
          <a:p>
            <a:pPr marL="0" indent="0">
              <a:buNone/>
            </a:pPr>
            <a:r>
              <a:rPr lang="en-US" sz="2200" dirty="0"/>
              <a:t>57. </a:t>
            </a:r>
            <a:r>
              <a:rPr lang="en-US" sz="2200" dirty="0">
                <a:highlight>
                  <a:srgbClr val="00FFFF"/>
                </a:highlight>
              </a:rPr>
              <a:t>Tim </a:t>
            </a:r>
            <a:r>
              <a:rPr lang="en-US" sz="2200" dirty="0" err="1">
                <a:highlight>
                  <a:srgbClr val="00FFFF"/>
                </a:highlight>
              </a:rPr>
              <a:t>Parrent</a:t>
            </a:r>
            <a:endParaRPr lang="en-US" sz="2200" dirty="0">
              <a:highlight>
                <a:srgbClr val="00FFFF"/>
              </a:highlight>
            </a:endParaRPr>
          </a:p>
          <a:p>
            <a:pPr marL="0" indent="0">
              <a:buNone/>
            </a:pPr>
            <a:r>
              <a:rPr lang="en-US" sz="2200" dirty="0">
                <a:effectLst/>
                <a:ea typeface="Calibri" panose="020F0502020204030204" pitchFamily="34" charset="0"/>
                <a:cs typeface="Times New Roman" panose="02020603050405020304" pitchFamily="18" charset="0"/>
              </a:rPr>
              <a:t>58. Geoff </a:t>
            </a:r>
            <a:r>
              <a:rPr lang="en-US" sz="2200" dirty="0" err="1">
                <a:effectLst/>
                <a:ea typeface="Calibri" panose="020F0502020204030204" pitchFamily="34" charset="0"/>
                <a:cs typeface="Times New Roman" panose="02020603050405020304" pitchFamily="18" charset="0"/>
              </a:rPr>
              <a:t>Waby</a:t>
            </a:r>
            <a:endParaRPr lang="en-US" sz="2200" dirty="0">
              <a:effectLst/>
              <a:ea typeface="Calibri" panose="020F0502020204030204" pitchFamily="34" charset="0"/>
              <a:cs typeface="Times New Roman" panose="02020603050405020304" pitchFamily="18" charset="0"/>
            </a:endParaRPr>
          </a:p>
          <a:p>
            <a:pPr marL="0" indent="0">
              <a:buNone/>
            </a:pPr>
            <a:r>
              <a:rPr lang="en-US" sz="2200" dirty="0">
                <a:effectLst/>
                <a:ea typeface="Calibri" panose="020F0502020204030204" pitchFamily="34" charset="0"/>
                <a:cs typeface="Times New Roman" panose="02020603050405020304" pitchFamily="18" charset="0"/>
              </a:rPr>
              <a:t>59. Caroline </a:t>
            </a:r>
            <a:r>
              <a:rPr lang="en-US" sz="2200" dirty="0" err="1">
                <a:effectLst/>
                <a:ea typeface="Calibri" panose="020F0502020204030204" pitchFamily="34" charset="0"/>
                <a:cs typeface="Times New Roman" panose="02020603050405020304" pitchFamily="18" charset="0"/>
              </a:rPr>
              <a:t>Bassoni</a:t>
            </a:r>
            <a:endParaRPr lang="en-US" sz="2200" dirty="0"/>
          </a:p>
          <a:p>
            <a:pPr marL="0" indent="0">
              <a:buNone/>
            </a:pPr>
            <a:r>
              <a:rPr lang="en-US" sz="2200" dirty="0">
                <a:effectLst/>
                <a:ea typeface="Calibri" panose="020F0502020204030204" pitchFamily="34" charset="0"/>
                <a:cs typeface="Times New Roman" panose="02020603050405020304" pitchFamily="18" charset="0"/>
              </a:rPr>
              <a:t>60. Alexandra </a:t>
            </a:r>
            <a:r>
              <a:rPr lang="en-US" sz="2200" dirty="0" err="1">
                <a:effectLst/>
                <a:ea typeface="Calibri" panose="020F0502020204030204" pitchFamily="34" charset="0"/>
                <a:cs typeface="Times New Roman" panose="02020603050405020304" pitchFamily="18" charset="0"/>
              </a:rPr>
              <a:t>Kowcz</a:t>
            </a:r>
            <a:endParaRPr lang="en-US" sz="2200" dirty="0"/>
          </a:p>
          <a:p>
            <a:pPr marL="0" indent="0">
              <a:buNone/>
            </a:pPr>
            <a:r>
              <a:rPr lang="en-US" sz="2200" dirty="0">
                <a:effectLst/>
                <a:ea typeface="Calibri" panose="020F0502020204030204" pitchFamily="34" charset="0"/>
                <a:cs typeface="Times New Roman" panose="02020603050405020304" pitchFamily="18" charset="0"/>
              </a:rPr>
              <a:t>61. Iain Moore</a:t>
            </a:r>
          </a:p>
          <a:p>
            <a:pPr marL="0" indent="0">
              <a:buNone/>
            </a:pPr>
            <a:r>
              <a:rPr lang="en-US" sz="2200" dirty="0"/>
              <a:t>62. </a:t>
            </a:r>
            <a:r>
              <a:rPr lang="en-US" sz="2200" dirty="0">
                <a:effectLst/>
                <a:ea typeface="Calibri" panose="020F0502020204030204" pitchFamily="34" charset="0"/>
                <a:cs typeface="Times New Roman" panose="02020603050405020304" pitchFamily="18" charset="0"/>
              </a:rPr>
              <a:t>Brandi </a:t>
            </a:r>
            <a:r>
              <a:rPr lang="en-US" sz="2200" dirty="0" err="1">
                <a:effectLst/>
                <a:ea typeface="Calibri" panose="020F0502020204030204" pitchFamily="34" charset="0"/>
                <a:cs typeface="Times New Roman" panose="02020603050405020304" pitchFamily="18" charset="0"/>
              </a:rPr>
              <a:t>Reinbold</a:t>
            </a:r>
            <a:endParaRPr lang="en-US" sz="2200" dirty="0">
              <a:effectLst/>
              <a:ea typeface="Calibri" panose="020F0502020204030204" pitchFamily="34" charset="0"/>
              <a:cs typeface="Times New Roman" panose="02020603050405020304" pitchFamily="18" charset="0"/>
            </a:endParaRPr>
          </a:p>
          <a:p>
            <a:pPr marL="0" indent="0">
              <a:buNone/>
            </a:pPr>
            <a:r>
              <a:rPr lang="en-US" sz="2200" dirty="0">
                <a:effectLst/>
                <a:ea typeface="Calibri" panose="020F0502020204030204" pitchFamily="34" charset="0"/>
                <a:cs typeface="Times New Roman" panose="02020603050405020304" pitchFamily="18" charset="0"/>
              </a:rPr>
              <a:t>63. Matteo Zanotti Russo</a:t>
            </a:r>
            <a:endParaRPr lang="en-US" sz="2200" dirty="0"/>
          </a:p>
          <a:p>
            <a:pPr marL="0" indent="0">
              <a:buNone/>
            </a:pPr>
            <a:endParaRPr lang="en-US" sz="2200" dirty="0"/>
          </a:p>
        </p:txBody>
      </p:sp>
      <p:sp>
        <p:nvSpPr>
          <p:cNvPr id="4" name="Content Placeholder 3">
            <a:extLst>
              <a:ext uri="{FF2B5EF4-FFF2-40B4-BE49-F238E27FC236}">
                <a16:creationId xmlns:a16="http://schemas.microsoft.com/office/drawing/2014/main" id="{641656B0-83CA-2C1A-33B3-C51D2B8F7517}"/>
              </a:ext>
            </a:extLst>
          </p:cNvPr>
          <p:cNvSpPr>
            <a:spLocks noGrp="1"/>
          </p:cNvSpPr>
          <p:nvPr>
            <p:ph sz="half" idx="2"/>
          </p:nvPr>
        </p:nvSpPr>
        <p:spPr>
          <a:xfrm>
            <a:off x="6400800" y="1353670"/>
            <a:ext cx="4953000" cy="5078313"/>
          </a:xfrm>
          <a:ln>
            <a:solidFill>
              <a:schemeClr val="tx1"/>
            </a:solidFill>
          </a:ln>
        </p:spPr>
        <p:txBody>
          <a:bodyPr>
            <a:normAutofit lnSpcReduction="10000"/>
          </a:bodyPr>
          <a:lstStyle/>
          <a:p>
            <a:pPr marL="0" indent="0" algn="ctr">
              <a:lnSpc>
                <a:spcPct val="107000"/>
              </a:lnSpc>
              <a:spcBef>
                <a:spcPts val="0"/>
              </a:spcBef>
              <a:spcAft>
                <a:spcPts val="800"/>
              </a:spcAft>
              <a:buNone/>
            </a:pPr>
            <a:r>
              <a:rPr lang="en-US" sz="2000" b="1" u="sng">
                <a:effectLst/>
                <a:ea typeface="Times New Roman" panose="02020603050405020304" pitchFamily="18" charset="0"/>
              </a:rPr>
              <a:t>Currently Speaking</a:t>
            </a:r>
            <a:r>
              <a:rPr lang="en-US" sz="2000">
                <a:effectLst/>
                <a:ea typeface="Times New Roman" panose="02020603050405020304" pitchFamily="18" charset="0"/>
              </a:rPr>
              <a:t> </a:t>
            </a:r>
            <a:endParaRPr lang="en-US" sz="2000"/>
          </a:p>
          <a:p>
            <a:pPr marR="0" lvl="0" algn="ctr">
              <a:lnSpc>
                <a:spcPct val="107000"/>
              </a:lnSpc>
              <a:spcBef>
                <a:spcPts val="0"/>
              </a:spcBef>
              <a:spcAft>
                <a:spcPts val="800"/>
              </a:spcAft>
            </a:pPr>
            <a:endParaRPr lang="en-US">
              <a:latin typeface="Calibri" panose="020F0502020204030204" pitchFamily="34" charset="0"/>
              <a:ea typeface="Calibri" panose="020F0502020204030204" pitchFamily="34" charset="0"/>
              <a:cs typeface="Times New Roman" panose="02020603050405020304" pitchFamily="18" charset="0"/>
            </a:endParaRPr>
          </a:p>
          <a:p>
            <a:pPr marR="0" lvl="0" algn="ctr">
              <a:lnSpc>
                <a:spcPct val="107000"/>
              </a:lnSpc>
              <a:spcBef>
                <a:spcPts val="0"/>
              </a:spcBef>
              <a:spcAft>
                <a:spcPts val="80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a:lnSpc>
                <a:spcPct val="107000"/>
              </a:lnSpc>
              <a:spcBef>
                <a:spcPts val="0"/>
              </a:spcBef>
              <a:spcAft>
                <a:spcPts val="800"/>
              </a:spcAft>
              <a:buNone/>
            </a:pPr>
            <a:r>
              <a:rPr lang="en-US" sz="2800">
                <a:effectLst/>
                <a:latin typeface="Calibri" panose="020F0502020204030204" pitchFamily="34" charset="0"/>
                <a:ea typeface="Calibri" panose="020F0502020204030204" pitchFamily="34" charset="0"/>
                <a:cs typeface="Times New Roman" panose="02020603050405020304" pitchFamily="18" charset="0"/>
              </a:rPr>
              <a:t>Tim Parrent </a:t>
            </a:r>
          </a:p>
          <a:p>
            <a:pPr marL="0" marR="0" lvl="0" indent="0" algn="ctr">
              <a:lnSpc>
                <a:spcPct val="107000"/>
              </a:lnSpc>
              <a:spcBef>
                <a:spcPts val="0"/>
              </a:spcBef>
              <a:spcAft>
                <a:spcPts val="800"/>
              </a:spcAft>
              <a:buNone/>
            </a:pPr>
            <a:r>
              <a:rPr lang="en-US" sz="2800">
                <a:effectLst/>
                <a:latin typeface="Calibri" panose="020F0502020204030204" pitchFamily="34" charset="0"/>
                <a:ea typeface="Calibri" panose="020F0502020204030204" pitchFamily="34" charset="0"/>
                <a:cs typeface="Times New Roman" panose="02020603050405020304" pitchFamily="18" charset="0"/>
              </a:rPr>
              <a:t>Mary Kay Inc., TX</a:t>
            </a:r>
          </a:p>
          <a:p>
            <a:endParaRPr lang="en-US"/>
          </a:p>
        </p:txBody>
      </p:sp>
      <p:pic>
        <p:nvPicPr>
          <p:cNvPr id="5" name="Picture 2" descr="FDA logo">
            <a:extLst>
              <a:ext uri="{FF2B5EF4-FFF2-40B4-BE49-F238E27FC236}">
                <a16:creationId xmlns:a16="http://schemas.microsoft.com/office/drawing/2014/main" id="{38DADDB8-9D46-0647-D01E-596F70EDF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3799" y="103077"/>
            <a:ext cx="767266" cy="92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360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E0E25BF-87B5-F19C-F2AC-0CCE85181614}"/>
              </a:ext>
            </a:extLst>
          </p:cNvPr>
          <p:cNvSpPr>
            <a:spLocks noGrp="1"/>
          </p:cNvSpPr>
          <p:nvPr>
            <p:ph type="ctrTitle"/>
          </p:nvPr>
        </p:nvSpPr>
        <p:spPr>
          <a:xfrm>
            <a:off x="1524000" y="1876425"/>
            <a:ext cx="9144000" cy="4031080"/>
          </a:xfrm>
        </p:spPr>
        <p:txBody>
          <a:bodyPr>
            <a:noAutofit/>
          </a:bodyPr>
          <a:lstStyle/>
          <a:p>
            <a:pPr algn="l"/>
            <a:r>
              <a:rPr lang="en-US" sz="2800" dirty="0"/>
              <a:t>U.S. Food and Drug Administration (FDA) Public Meeting</a:t>
            </a:r>
            <a:br>
              <a:rPr lang="en-US" sz="2800" dirty="0"/>
            </a:br>
            <a:r>
              <a:rPr lang="en-US" sz="2800" dirty="0"/>
              <a:t>Good Manufacturing Practices for Cosmetic Products Listening Session</a:t>
            </a:r>
            <a:br>
              <a:rPr lang="en-US" sz="2800" dirty="0"/>
            </a:br>
            <a:r>
              <a:rPr lang="en-US" sz="2800" dirty="0"/>
              <a:t>June 1, 2023</a:t>
            </a:r>
            <a:br>
              <a:rPr lang="en-US" sz="2800" dirty="0"/>
            </a:br>
            <a:r>
              <a:rPr lang="en-US" sz="2800" dirty="0"/>
              <a:t>10:00 am – 4:00 pm</a:t>
            </a:r>
            <a:br>
              <a:rPr lang="en-US" sz="2800" dirty="0"/>
            </a:br>
            <a:r>
              <a:rPr lang="en-US" sz="2800" dirty="0"/>
              <a:t>Zoom Webinar</a:t>
            </a:r>
            <a:br>
              <a:rPr lang="en-US" sz="2800" dirty="0"/>
            </a:br>
            <a:r>
              <a:rPr lang="en-US" sz="2800" dirty="0"/>
              <a:t>Docket No. FDA-2023-N-1466</a:t>
            </a:r>
            <a:br>
              <a:rPr lang="en-US" sz="2800" dirty="0"/>
            </a:br>
            <a:br>
              <a:rPr lang="en-US" sz="3200" dirty="0"/>
            </a:br>
            <a:br>
              <a:rPr lang="en-US" sz="3200" dirty="0"/>
            </a:br>
            <a:br>
              <a:rPr lang="en-US" sz="3200" dirty="0"/>
            </a:br>
            <a:r>
              <a:rPr lang="en-US" sz="2800" dirty="0"/>
              <a:t>Submitted by Tim </a:t>
            </a:r>
            <a:r>
              <a:rPr lang="en-US" sz="2800" dirty="0" err="1"/>
              <a:t>Parrent</a:t>
            </a:r>
            <a:br>
              <a:rPr lang="en-US" sz="2800" dirty="0"/>
            </a:br>
            <a:r>
              <a:rPr lang="en-US" sz="2800" dirty="0"/>
              <a:t>Mary Kay, Inc.</a:t>
            </a:r>
            <a:br>
              <a:rPr lang="en-US" sz="2800" dirty="0"/>
            </a:br>
            <a:endParaRPr lang="en-US" sz="2800" dirty="0"/>
          </a:p>
        </p:txBody>
      </p:sp>
    </p:spTree>
    <p:extLst>
      <p:ext uri="{BB962C8B-B14F-4D97-AF65-F5344CB8AC3E}">
        <p14:creationId xmlns:p14="http://schemas.microsoft.com/office/powerpoint/2010/main" val="490480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9EDEA-9F7D-3778-B20E-EA6B47EB5E21}"/>
              </a:ext>
            </a:extLst>
          </p:cNvPr>
          <p:cNvSpPr>
            <a:spLocks noGrp="1"/>
          </p:cNvSpPr>
          <p:nvPr>
            <p:ph type="title"/>
          </p:nvPr>
        </p:nvSpPr>
        <p:spPr/>
        <p:txBody>
          <a:bodyPr>
            <a:normAutofit/>
          </a:bodyPr>
          <a:lstStyle/>
          <a:p>
            <a:pPr algn="ctr"/>
            <a:r>
              <a:rPr lang="en-US" b="1" dirty="0"/>
              <a:t>Comments with Slides</a:t>
            </a:r>
          </a:p>
        </p:txBody>
      </p:sp>
      <p:sp>
        <p:nvSpPr>
          <p:cNvPr id="3" name="Content Placeholder 2">
            <a:extLst>
              <a:ext uri="{FF2B5EF4-FFF2-40B4-BE49-F238E27FC236}">
                <a16:creationId xmlns:a16="http://schemas.microsoft.com/office/drawing/2014/main" id="{9C0057AE-EB5A-C77D-FFEC-0A5C7D950635}"/>
              </a:ext>
            </a:extLst>
          </p:cNvPr>
          <p:cNvSpPr>
            <a:spLocks noGrp="1"/>
          </p:cNvSpPr>
          <p:nvPr>
            <p:ph sz="half" idx="1"/>
          </p:nvPr>
        </p:nvSpPr>
        <p:spPr>
          <a:xfrm>
            <a:off x="838200" y="1414241"/>
            <a:ext cx="4608443" cy="4996588"/>
          </a:xfrm>
          <a:ln>
            <a:solidFill>
              <a:schemeClr val="tx1"/>
            </a:solidFill>
          </a:ln>
        </p:spPr>
        <p:txBody>
          <a:bodyPr>
            <a:normAutofit/>
          </a:bodyPr>
          <a:lstStyle/>
          <a:p>
            <a:pPr marL="0" indent="0" algn="ctr">
              <a:buNone/>
            </a:pPr>
            <a:r>
              <a:rPr lang="en-US" sz="2000" b="1" u="sng" dirty="0"/>
              <a:t>Speaking Order</a:t>
            </a:r>
          </a:p>
          <a:p>
            <a:pPr marL="0" indent="0">
              <a:buNone/>
            </a:pPr>
            <a:r>
              <a:rPr lang="en-US" sz="2200" dirty="0"/>
              <a:t>54. </a:t>
            </a:r>
            <a:r>
              <a:rPr lang="en-US" sz="2200" dirty="0">
                <a:highlight>
                  <a:srgbClr val="00FFFF"/>
                </a:highlight>
              </a:rPr>
              <a:t>John Bailey</a:t>
            </a:r>
          </a:p>
          <a:p>
            <a:pPr marL="0" indent="0">
              <a:buNone/>
            </a:pPr>
            <a:r>
              <a:rPr lang="en-US" sz="2200" dirty="0"/>
              <a:t>55. Christopher Ho</a:t>
            </a:r>
          </a:p>
          <a:p>
            <a:pPr marL="0" indent="0">
              <a:buNone/>
            </a:pPr>
            <a:r>
              <a:rPr lang="en-US" sz="2200" dirty="0"/>
              <a:t>56. Don Ye</a:t>
            </a:r>
          </a:p>
          <a:p>
            <a:pPr marL="0" indent="0">
              <a:buNone/>
            </a:pPr>
            <a:r>
              <a:rPr lang="en-US" sz="2200" dirty="0"/>
              <a:t>57. Tim </a:t>
            </a:r>
            <a:r>
              <a:rPr lang="en-US" sz="2200" dirty="0" err="1"/>
              <a:t>Parrent</a:t>
            </a:r>
            <a:endParaRPr lang="en-US" sz="2200" dirty="0"/>
          </a:p>
          <a:p>
            <a:pPr marL="0" indent="0">
              <a:buNone/>
            </a:pPr>
            <a:r>
              <a:rPr lang="en-US" sz="2200" dirty="0">
                <a:effectLst/>
                <a:ea typeface="Calibri" panose="020F0502020204030204" pitchFamily="34" charset="0"/>
                <a:cs typeface="Times New Roman" panose="02020603050405020304" pitchFamily="18" charset="0"/>
              </a:rPr>
              <a:t>58. Geoff </a:t>
            </a:r>
            <a:r>
              <a:rPr lang="en-US" sz="2200" dirty="0" err="1">
                <a:effectLst/>
                <a:ea typeface="Calibri" panose="020F0502020204030204" pitchFamily="34" charset="0"/>
                <a:cs typeface="Times New Roman" panose="02020603050405020304" pitchFamily="18" charset="0"/>
              </a:rPr>
              <a:t>Waby</a:t>
            </a:r>
            <a:endParaRPr lang="en-US" sz="2200" dirty="0">
              <a:effectLst/>
              <a:ea typeface="Calibri" panose="020F0502020204030204" pitchFamily="34" charset="0"/>
              <a:cs typeface="Times New Roman" panose="02020603050405020304" pitchFamily="18" charset="0"/>
            </a:endParaRPr>
          </a:p>
          <a:p>
            <a:pPr marL="0" indent="0">
              <a:buNone/>
            </a:pPr>
            <a:r>
              <a:rPr lang="en-US" sz="2200" dirty="0">
                <a:effectLst/>
                <a:ea typeface="Calibri" panose="020F0502020204030204" pitchFamily="34" charset="0"/>
                <a:cs typeface="Times New Roman" panose="02020603050405020304" pitchFamily="18" charset="0"/>
              </a:rPr>
              <a:t>59. Caroline </a:t>
            </a:r>
            <a:r>
              <a:rPr lang="en-US" sz="2200" dirty="0" err="1">
                <a:effectLst/>
                <a:ea typeface="Calibri" panose="020F0502020204030204" pitchFamily="34" charset="0"/>
                <a:cs typeface="Times New Roman" panose="02020603050405020304" pitchFamily="18" charset="0"/>
              </a:rPr>
              <a:t>Bassoni</a:t>
            </a:r>
            <a:endParaRPr lang="en-US" sz="2200" dirty="0"/>
          </a:p>
          <a:p>
            <a:pPr marL="0" indent="0">
              <a:buNone/>
            </a:pPr>
            <a:r>
              <a:rPr lang="en-US" sz="2200" dirty="0">
                <a:effectLst/>
                <a:ea typeface="Calibri" panose="020F0502020204030204" pitchFamily="34" charset="0"/>
                <a:cs typeface="Times New Roman" panose="02020603050405020304" pitchFamily="18" charset="0"/>
              </a:rPr>
              <a:t>60. Alexandra </a:t>
            </a:r>
            <a:r>
              <a:rPr lang="en-US" sz="2200" dirty="0" err="1">
                <a:effectLst/>
                <a:ea typeface="Calibri" panose="020F0502020204030204" pitchFamily="34" charset="0"/>
                <a:cs typeface="Times New Roman" panose="02020603050405020304" pitchFamily="18" charset="0"/>
              </a:rPr>
              <a:t>Kowcz</a:t>
            </a:r>
            <a:endParaRPr lang="en-US" sz="2200" dirty="0"/>
          </a:p>
          <a:p>
            <a:pPr marL="0" indent="0">
              <a:buNone/>
            </a:pPr>
            <a:r>
              <a:rPr lang="en-US" sz="2200" dirty="0">
                <a:effectLst/>
                <a:ea typeface="Calibri" panose="020F0502020204030204" pitchFamily="34" charset="0"/>
                <a:cs typeface="Times New Roman" panose="02020603050405020304" pitchFamily="18" charset="0"/>
              </a:rPr>
              <a:t>61. Iain Moore</a:t>
            </a:r>
          </a:p>
          <a:p>
            <a:pPr marL="0" indent="0">
              <a:buNone/>
            </a:pPr>
            <a:r>
              <a:rPr lang="en-US" sz="2200" dirty="0"/>
              <a:t>62. </a:t>
            </a:r>
            <a:r>
              <a:rPr lang="en-US" sz="2200" dirty="0">
                <a:effectLst/>
                <a:ea typeface="Calibri" panose="020F0502020204030204" pitchFamily="34" charset="0"/>
                <a:cs typeface="Times New Roman" panose="02020603050405020304" pitchFamily="18" charset="0"/>
              </a:rPr>
              <a:t>Brandi </a:t>
            </a:r>
            <a:r>
              <a:rPr lang="en-US" sz="2200" dirty="0" err="1">
                <a:effectLst/>
                <a:ea typeface="Calibri" panose="020F0502020204030204" pitchFamily="34" charset="0"/>
                <a:cs typeface="Times New Roman" panose="02020603050405020304" pitchFamily="18" charset="0"/>
              </a:rPr>
              <a:t>Reinbold</a:t>
            </a:r>
            <a:endParaRPr lang="en-US" sz="2200" dirty="0">
              <a:effectLst/>
              <a:ea typeface="Calibri" panose="020F0502020204030204" pitchFamily="34" charset="0"/>
              <a:cs typeface="Times New Roman" panose="02020603050405020304" pitchFamily="18" charset="0"/>
            </a:endParaRPr>
          </a:p>
          <a:p>
            <a:pPr marL="0" indent="0">
              <a:buNone/>
            </a:pPr>
            <a:r>
              <a:rPr lang="en-US" sz="2200" dirty="0">
                <a:effectLst/>
                <a:ea typeface="Calibri" panose="020F0502020204030204" pitchFamily="34" charset="0"/>
                <a:cs typeface="Times New Roman" panose="02020603050405020304" pitchFamily="18" charset="0"/>
              </a:rPr>
              <a:t>63. Matteo Zanotti Russo</a:t>
            </a:r>
            <a:endParaRPr lang="en-US" sz="2200" dirty="0"/>
          </a:p>
          <a:p>
            <a:endParaRPr lang="en-US" dirty="0"/>
          </a:p>
        </p:txBody>
      </p:sp>
      <p:sp>
        <p:nvSpPr>
          <p:cNvPr id="7" name="Content Placeholder 6">
            <a:extLst>
              <a:ext uri="{FF2B5EF4-FFF2-40B4-BE49-F238E27FC236}">
                <a16:creationId xmlns:a16="http://schemas.microsoft.com/office/drawing/2014/main" id="{9F41C033-81ED-ABE0-8D7E-85F8AEE5DAAC}"/>
              </a:ext>
            </a:extLst>
          </p:cNvPr>
          <p:cNvSpPr>
            <a:spLocks noGrp="1"/>
          </p:cNvSpPr>
          <p:nvPr>
            <p:ph sz="half" idx="2"/>
          </p:nvPr>
        </p:nvSpPr>
        <p:spPr>
          <a:xfrm>
            <a:off x="6302189" y="1414241"/>
            <a:ext cx="4957690" cy="4996588"/>
          </a:xfrm>
          <a:ln>
            <a:solidFill>
              <a:schemeClr val="tx1"/>
            </a:solidFill>
          </a:ln>
        </p:spPr>
        <p:txBody>
          <a:bodyPr>
            <a:normAutofit/>
          </a:bodyPr>
          <a:lstStyle/>
          <a:p>
            <a:pPr marL="0" indent="0" algn="ctr">
              <a:buNone/>
            </a:pPr>
            <a:r>
              <a:rPr lang="en-US" sz="2000" b="1" u="sng" dirty="0">
                <a:effectLst/>
                <a:latin typeface="Calibri" panose="020F0502020204030204" pitchFamily="34" charset="0"/>
                <a:ea typeface="Times New Roman" panose="02020603050405020304" pitchFamily="18" charset="0"/>
              </a:rPr>
              <a:t>Currently Speaking</a:t>
            </a:r>
            <a:r>
              <a:rPr lang="en-US" sz="2000" dirty="0">
                <a:effectLst/>
                <a:latin typeface="Calibri" panose="020F0502020204030204" pitchFamily="34" charset="0"/>
                <a:ea typeface="Times New Roman" panose="02020603050405020304" pitchFamily="18" charset="0"/>
              </a:rPr>
              <a:t> </a:t>
            </a:r>
          </a:p>
          <a:p>
            <a:pPr marL="0" indent="0" algn="ctr">
              <a:buNone/>
            </a:pPr>
            <a:endParaRPr lang="en-US" sz="2000" dirty="0">
              <a:latin typeface="Calibri" panose="020F0502020204030204" pitchFamily="34" charset="0"/>
            </a:endParaRPr>
          </a:p>
          <a:p>
            <a:pPr marL="0" indent="0" algn="ctr">
              <a:buNone/>
            </a:pPr>
            <a:endParaRPr lang="en-US" sz="2000" dirty="0">
              <a:latin typeface="Calibri" panose="020F0502020204030204" pitchFamily="34" charset="0"/>
            </a:endParaRPr>
          </a:p>
          <a:p>
            <a:pPr marL="0" indent="0" algn="ctr">
              <a:buNone/>
            </a:pPr>
            <a:endParaRPr lang="en-US" sz="2000" dirty="0">
              <a:latin typeface="Calibri" panose="020F0502020204030204" pitchFamily="34" charset="0"/>
            </a:endParaRPr>
          </a:p>
          <a:p>
            <a:pPr marL="0" indent="0" algn="ctr">
              <a:buNone/>
            </a:pPr>
            <a:r>
              <a:rPr lang="en-US" dirty="0">
                <a:effectLst/>
                <a:latin typeface="Calibri" panose="020F0502020204030204" pitchFamily="34" charset="0"/>
                <a:ea typeface="Calibri" panose="020F0502020204030204" pitchFamily="34" charset="0"/>
                <a:cs typeface="Times New Roman" panose="02020603050405020304" pitchFamily="18" charset="0"/>
              </a:rPr>
              <a:t>John Bailey </a:t>
            </a:r>
          </a:p>
          <a:p>
            <a:pPr marL="0" indent="0" algn="ctr">
              <a:buNone/>
            </a:pPr>
            <a:r>
              <a:rPr lang="en-US" dirty="0">
                <a:effectLst/>
                <a:latin typeface="Calibri" panose="020F0502020204030204" pitchFamily="34" charset="0"/>
                <a:ea typeface="Calibri" panose="020F0502020204030204" pitchFamily="34" charset="0"/>
                <a:cs typeface="Times New Roman" panose="02020603050405020304" pitchFamily="18" charset="0"/>
              </a:rPr>
              <a:t>EAS Consulting Group, VA </a:t>
            </a:r>
          </a:p>
          <a:p>
            <a:pPr marL="0" indent="0" algn="ctr">
              <a:buNone/>
            </a:pPr>
            <a:endParaRPr lang="en-US" sz="2000" dirty="0"/>
          </a:p>
        </p:txBody>
      </p:sp>
      <p:pic>
        <p:nvPicPr>
          <p:cNvPr id="2050" name="Picture 2" descr="FDA logo">
            <a:extLst>
              <a:ext uri="{FF2B5EF4-FFF2-40B4-BE49-F238E27FC236}">
                <a16:creationId xmlns:a16="http://schemas.microsoft.com/office/drawing/2014/main" id="{4FC4764F-8044-66C8-58F5-E1812505E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8296" y="246746"/>
            <a:ext cx="767266" cy="92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31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4">
            <a:extLst>
              <a:ext uri="{FF2B5EF4-FFF2-40B4-BE49-F238E27FC236}">
                <a16:creationId xmlns:a16="http://schemas.microsoft.com/office/drawing/2014/main" id="{1C054F44-20A8-1008-FAD7-90B2A9DF9676}"/>
              </a:ext>
            </a:extLst>
          </p:cNvPr>
          <p:cNvSpPr txBox="1">
            <a:spLocks/>
          </p:cNvSpPr>
          <p:nvPr/>
        </p:nvSpPr>
        <p:spPr>
          <a:xfrm>
            <a:off x="472954" y="306134"/>
            <a:ext cx="10743198" cy="63015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latin typeface="Mary Kay Sans Office" pitchFamily="2" charset="0"/>
            </a:endParaRPr>
          </a:p>
        </p:txBody>
      </p:sp>
      <p:sp>
        <p:nvSpPr>
          <p:cNvPr id="4" name="Title 3">
            <a:extLst>
              <a:ext uri="{FF2B5EF4-FFF2-40B4-BE49-F238E27FC236}">
                <a16:creationId xmlns:a16="http://schemas.microsoft.com/office/drawing/2014/main" id="{9E57BC27-9371-B4B9-43CA-B0092A8C1020}"/>
              </a:ext>
            </a:extLst>
          </p:cNvPr>
          <p:cNvSpPr>
            <a:spLocks noGrp="1"/>
          </p:cNvSpPr>
          <p:nvPr>
            <p:ph type="ctrTitle"/>
          </p:nvPr>
        </p:nvSpPr>
        <p:spPr>
          <a:xfrm>
            <a:off x="536408" y="365582"/>
            <a:ext cx="9144000" cy="993986"/>
          </a:xfrm>
        </p:spPr>
        <p:txBody>
          <a:bodyPr>
            <a:normAutofit/>
          </a:bodyPr>
          <a:lstStyle/>
          <a:p>
            <a:pPr algn="l"/>
            <a:r>
              <a:rPr lang="en-US" sz="2800" dirty="0">
                <a:latin typeface="Mary Kay Sans Office" pitchFamily="2" charset="0"/>
              </a:rPr>
              <a:t>Cosmetic Good Manufacturing Practices</a:t>
            </a:r>
            <a:endParaRPr lang="en-US" sz="2800" dirty="0"/>
          </a:p>
        </p:txBody>
      </p:sp>
      <p:pic>
        <p:nvPicPr>
          <p:cNvPr id="7" name="Picture 6">
            <a:extLst>
              <a:ext uri="{FF2B5EF4-FFF2-40B4-BE49-F238E27FC236}">
                <a16:creationId xmlns:a16="http://schemas.microsoft.com/office/drawing/2014/main" id="{47E0C2F5-24E7-605E-2705-3EC8D716ADE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4637" y="1249707"/>
            <a:ext cx="10743198" cy="5094245"/>
          </a:xfrm>
          <a:prstGeom prst="rect">
            <a:avLst/>
          </a:prstGeom>
        </p:spPr>
      </p:pic>
    </p:spTree>
    <p:extLst>
      <p:ext uri="{BB962C8B-B14F-4D97-AF65-F5344CB8AC3E}">
        <p14:creationId xmlns:p14="http://schemas.microsoft.com/office/powerpoint/2010/main" val="2965967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9EDEA-9F7D-3778-B20E-EA6B47EB5E21}"/>
              </a:ext>
            </a:extLst>
          </p:cNvPr>
          <p:cNvSpPr>
            <a:spLocks noGrp="1"/>
          </p:cNvSpPr>
          <p:nvPr>
            <p:ph type="title"/>
          </p:nvPr>
        </p:nvSpPr>
        <p:spPr/>
        <p:txBody>
          <a:bodyPr>
            <a:normAutofit/>
          </a:bodyPr>
          <a:lstStyle/>
          <a:p>
            <a:pPr algn="ctr"/>
            <a:r>
              <a:rPr lang="en-US" b="1" dirty="0"/>
              <a:t>Comments with Slides</a:t>
            </a:r>
          </a:p>
        </p:txBody>
      </p:sp>
      <p:sp>
        <p:nvSpPr>
          <p:cNvPr id="3" name="Content Placeholder 2">
            <a:extLst>
              <a:ext uri="{FF2B5EF4-FFF2-40B4-BE49-F238E27FC236}">
                <a16:creationId xmlns:a16="http://schemas.microsoft.com/office/drawing/2014/main" id="{9C0057AE-EB5A-C77D-FFEC-0A5C7D950635}"/>
              </a:ext>
            </a:extLst>
          </p:cNvPr>
          <p:cNvSpPr>
            <a:spLocks noGrp="1"/>
          </p:cNvSpPr>
          <p:nvPr>
            <p:ph sz="half" idx="1"/>
          </p:nvPr>
        </p:nvSpPr>
        <p:spPr>
          <a:xfrm>
            <a:off x="838200" y="1456660"/>
            <a:ext cx="4648200" cy="4975323"/>
          </a:xfrm>
          <a:ln>
            <a:solidFill>
              <a:schemeClr val="tx1"/>
            </a:solidFill>
          </a:ln>
        </p:spPr>
        <p:txBody>
          <a:bodyPr>
            <a:normAutofit lnSpcReduction="1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Speaking Order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r>
              <a:rPr lang="en-US" sz="2200" dirty="0"/>
              <a:t>54. John Bailey</a:t>
            </a:r>
          </a:p>
          <a:p>
            <a:pPr marL="0" indent="0">
              <a:buNone/>
            </a:pPr>
            <a:r>
              <a:rPr lang="en-US" sz="2200" dirty="0"/>
              <a:t>55. Christopher Ho</a:t>
            </a:r>
          </a:p>
          <a:p>
            <a:pPr marL="0" indent="0">
              <a:buNone/>
            </a:pPr>
            <a:r>
              <a:rPr lang="en-US" sz="2200" dirty="0"/>
              <a:t>56. Don Ye</a:t>
            </a:r>
          </a:p>
          <a:p>
            <a:pPr marL="0" indent="0">
              <a:buNone/>
            </a:pPr>
            <a:r>
              <a:rPr lang="en-US" sz="2200" dirty="0"/>
              <a:t>57. Tim </a:t>
            </a:r>
            <a:r>
              <a:rPr lang="en-US" sz="2200" dirty="0" err="1"/>
              <a:t>Parrent</a:t>
            </a:r>
            <a:endParaRPr lang="en-US" sz="2200" dirty="0"/>
          </a:p>
          <a:p>
            <a:pPr marL="0" indent="0">
              <a:buNone/>
            </a:pPr>
            <a:r>
              <a:rPr lang="en-US" sz="2200" dirty="0">
                <a:effectLst/>
                <a:ea typeface="Calibri" panose="020F0502020204030204" pitchFamily="34" charset="0"/>
                <a:cs typeface="Times New Roman" panose="02020603050405020304" pitchFamily="18" charset="0"/>
              </a:rPr>
              <a:t>58. </a:t>
            </a:r>
            <a:r>
              <a:rPr lang="en-US" sz="2200" dirty="0">
                <a:effectLst/>
                <a:highlight>
                  <a:srgbClr val="00FFFF"/>
                </a:highlight>
                <a:ea typeface="Calibri" panose="020F0502020204030204" pitchFamily="34" charset="0"/>
                <a:cs typeface="Times New Roman" panose="02020603050405020304" pitchFamily="18" charset="0"/>
              </a:rPr>
              <a:t>Geoff </a:t>
            </a:r>
            <a:r>
              <a:rPr lang="en-US" sz="2200" dirty="0" err="1">
                <a:effectLst/>
                <a:highlight>
                  <a:srgbClr val="00FFFF"/>
                </a:highlight>
                <a:ea typeface="Calibri" panose="020F0502020204030204" pitchFamily="34" charset="0"/>
                <a:cs typeface="Times New Roman" panose="02020603050405020304" pitchFamily="18" charset="0"/>
              </a:rPr>
              <a:t>Waby</a:t>
            </a:r>
            <a:endParaRPr lang="en-US" sz="2200" dirty="0">
              <a:effectLst/>
              <a:highlight>
                <a:srgbClr val="00FFFF"/>
              </a:highlight>
              <a:ea typeface="Calibri" panose="020F0502020204030204" pitchFamily="34" charset="0"/>
              <a:cs typeface="Times New Roman" panose="02020603050405020304" pitchFamily="18" charset="0"/>
            </a:endParaRPr>
          </a:p>
          <a:p>
            <a:pPr marL="0" indent="0">
              <a:buNone/>
            </a:pPr>
            <a:r>
              <a:rPr lang="en-US" sz="2200" dirty="0">
                <a:effectLst/>
                <a:ea typeface="Calibri" panose="020F0502020204030204" pitchFamily="34" charset="0"/>
                <a:cs typeface="Times New Roman" panose="02020603050405020304" pitchFamily="18" charset="0"/>
              </a:rPr>
              <a:t>59. Caroline </a:t>
            </a:r>
            <a:r>
              <a:rPr lang="en-US" sz="2200" dirty="0" err="1">
                <a:effectLst/>
                <a:ea typeface="Calibri" panose="020F0502020204030204" pitchFamily="34" charset="0"/>
                <a:cs typeface="Times New Roman" panose="02020603050405020304" pitchFamily="18" charset="0"/>
              </a:rPr>
              <a:t>Bassoni</a:t>
            </a:r>
            <a:endParaRPr lang="en-US" sz="2200" dirty="0"/>
          </a:p>
          <a:p>
            <a:pPr marL="0" indent="0">
              <a:buNone/>
            </a:pPr>
            <a:r>
              <a:rPr lang="en-US" sz="2200" dirty="0">
                <a:effectLst/>
                <a:ea typeface="Calibri" panose="020F0502020204030204" pitchFamily="34" charset="0"/>
                <a:cs typeface="Times New Roman" panose="02020603050405020304" pitchFamily="18" charset="0"/>
              </a:rPr>
              <a:t>60. Alexandra </a:t>
            </a:r>
            <a:r>
              <a:rPr lang="en-US" sz="2200" dirty="0" err="1">
                <a:effectLst/>
                <a:ea typeface="Calibri" panose="020F0502020204030204" pitchFamily="34" charset="0"/>
                <a:cs typeface="Times New Roman" panose="02020603050405020304" pitchFamily="18" charset="0"/>
              </a:rPr>
              <a:t>Kowcz</a:t>
            </a:r>
            <a:endParaRPr lang="en-US" sz="2200" dirty="0"/>
          </a:p>
          <a:p>
            <a:pPr marL="0" indent="0">
              <a:buNone/>
            </a:pPr>
            <a:r>
              <a:rPr lang="en-US" sz="2200" dirty="0">
                <a:effectLst/>
                <a:ea typeface="Calibri" panose="020F0502020204030204" pitchFamily="34" charset="0"/>
                <a:cs typeface="Times New Roman" panose="02020603050405020304" pitchFamily="18" charset="0"/>
              </a:rPr>
              <a:t>61. Iain Moore</a:t>
            </a:r>
          </a:p>
          <a:p>
            <a:pPr marL="0" indent="0">
              <a:buNone/>
            </a:pPr>
            <a:r>
              <a:rPr lang="en-US" sz="2200" dirty="0"/>
              <a:t>62. </a:t>
            </a:r>
            <a:r>
              <a:rPr lang="en-US" sz="2200" dirty="0">
                <a:effectLst/>
                <a:ea typeface="Calibri" panose="020F0502020204030204" pitchFamily="34" charset="0"/>
                <a:cs typeface="Times New Roman" panose="02020603050405020304" pitchFamily="18" charset="0"/>
              </a:rPr>
              <a:t>Brandi </a:t>
            </a:r>
            <a:r>
              <a:rPr lang="en-US" sz="2200" dirty="0" err="1">
                <a:effectLst/>
                <a:ea typeface="Calibri" panose="020F0502020204030204" pitchFamily="34" charset="0"/>
                <a:cs typeface="Times New Roman" panose="02020603050405020304" pitchFamily="18" charset="0"/>
              </a:rPr>
              <a:t>Reinbold</a:t>
            </a:r>
            <a:endParaRPr lang="en-US" sz="2200" dirty="0">
              <a:effectLst/>
              <a:ea typeface="Calibri" panose="020F0502020204030204" pitchFamily="34" charset="0"/>
              <a:cs typeface="Times New Roman" panose="02020603050405020304" pitchFamily="18" charset="0"/>
            </a:endParaRPr>
          </a:p>
          <a:p>
            <a:pPr marL="0" indent="0">
              <a:buNone/>
            </a:pPr>
            <a:r>
              <a:rPr lang="en-US" sz="2200" dirty="0">
                <a:effectLst/>
                <a:ea typeface="Calibri" panose="020F0502020204030204" pitchFamily="34" charset="0"/>
                <a:cs typeface="Times New Roman" panose="02020603050405020304" pitchFamily="18" charset="0"/>
              </a:rPr>
              <a:t>63. Matteo Zanotti Russo</a:t>
            </a:r>
            <a:endParaRPr lang="en-US" sz="2200" dirty="0"/>
          </a:p>
          <a:p>
            <a:pPr marL="0" indent="0">
              <a:buNone/>
            </a:pPr>
            <a:endParaRPr lang="en-US" sz="2200" dirty="0"/>
          </a:p>
        </p:txBody>
      </p:sp>
      <p:sp>
        <p:nvSpPr>
          <p:cNvPr id="6" name="Content Placeholder 5">
            <a:extLst>
              <a:ext uri="{FF2B5EF4-FFF2-40B4-BE49-F238E27FC236}">
                <a16:creationId xmlns:a16="http://schemas.microsoft.com/office/drawing/2014/main" id="{AE07E6C8-F634-733C-3816-87EAD28BB50E}"/>
              </a:ext>
            </a:extLst>
          </p:cNvPr>
          <p:cNvSpPr>
            <a:spLocks noGrp="1"/>
          </p:cNvSpPr>
          <p:nvPr>
            <p:ph sz="half" idx="2"/>
          </p:nvPr>
        </p:nvSpPr>
        <p:spPr>
          <a:xfrm>
            <a:off x="6352674" y="1456660"/>
            <a:ext cx="5001126" cy="4975323"/>
          </a:xfrm>
          <a:ln>
            <a:solidFill>
              <a:schemeClr val="tx1"/>
            </a:solidFill>
          </a:ln>
        </p:spPr>
        <p:txBody>
          <a:bodyPr>
            <a:normAutofit lnSpcReduction="10000"/>
          </a:bodyPr>
          <a:lstStyle/>
          <a:p>
            <a:pPr marL="457200" indent="0" algn="ctr">
              <a:lnSpc>
                <a:spcPct val="107000"/>
              </a:lnSpc>
              <a:spcBef>
                <a:spcPts val="0"/>
              </a:spcBef>
              <a:buNone/>
            </a:pPr>
            <a:r>
              <a:rPr lang="en-US" sz="2000" b="1" u="sng">
                <a:effectLst/>
                <a:ea typeface="Times New Roman" panose="02020603050405020304" pitchFamily="18" charset="0"/>
              </a:rPr>
              <a:t>Currently Speaking</a:t>
            </a:r>
            <a:r>
              <a:rPr lang="en-US" sz="2000">
                <a:effectLst/>
                <a:ea typeface="Times New Roman" panose="02020603050405020304" pitchFamily="18" charset="0"/>
              </a:rPr>
              <a:t> </a:t>
            </a:r>
            <a:endParaRPr lang="en-US" sz="2000"/>
          </a:p>
          <a:p>
            <a:pPr marL="457200" marR="0" indent="457200" algn="ctr">
              <a:lnSpc>
                <a:spcPct val="107000"/>
              </a:lnSpc>
              <a:spcBef>
                <a:spcPts val="0"/>
              </a:spcBef>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ctr">
              <a:lnSpc>
                <a:spcPct val="107000"/>
              </a:lnSpc>
              <a:spcBef>
                <a:spcPts val="0"/>
              </a:spcBef>
              <a:spcAft>
                <a:spcPts val="0"/>
              </a:spcAft>
            </a:pPr>
            <a:endParaRPr lang="en-US">
              <a:latin typeface="Calibri" panose="020F0502020204030204" pitchFamily="34" charset="0"/>
              <a:ea typeface="Calibri" panose="020F0502020204030204" pitchFamily="34" charset="0"/>
              <a:cs typeface="Times New Roman" panose="02020603050405020304" pitchFamily="18" charset="0"/>
            </a:endParaRPr>
          </a:p>
          <a:p>
            <a:pPr marL="457200" marR="0" indent="0" algn="ctr">
              <a:lnSpc>
                <a:spcPct val="107000"/>
              </a:lnSpc>
              <a:spcBef>
                <a:spcPts val="0"/>
              </a:spcBef>
              <a:spcAft>
                <a:spcPts val="0"/>
              </a:spcAft>
              <a:buNone/>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0" algn="ctr">
              <a:lnSpc>
                <a:spcPct val="107000"/>
              </a:lnSpc>
              <a:spcBef>
                <a:spcPts val="0"/>
              </a:spcBef>
              <a:spcAft>
                <a:spcPts val="0"/>
              </a:spcAft>
              <a:buNone/>
            </a:pPr>
            <a:r>
              <a:rPr lang="en-US" sz="2800">
                <a:effectLst/>
                <a:latin typeface="Calibri" panose="020F0502020204030204" pitchFamily="34" charset="0"/>
                <a:ea typeface="Calibri" panose="020F0502020204030204" pitchFamily="34" charset="0"/>
                <a:cs typeface="Times New Roman" panose="02020603050405020304" pitchFamily="18" charset="0"/>
              </a:rPr>
              <a:t>Geoff Waby </a:t>
            </a:r>
          </a:p>
          <a:p>
            <a:pPr marL="457200" marR="0" indent="0" algn="ctr">
              <a:lnSpc>
                <a:spcPct val="107000"/>
              </a:lnSpc>
              <a:spcBef>
                <a:spcPts val="0"/>
              </a:spcBef>
              <a:spcAft>
                <a:spcPts val="0"/>
              </a:spcAft>
              <a:buNone/>
            </a:pPr>
            <a:r>
              <a:rPr lang="en-US" sz="2800">
                <a:effectLst/>
                <a:latin typeface="Calibri" panose="020F0502020204030204" pitchFamily="34" charset="0"/>
                <a:ea typeface="Calibri" panose="020F0502020204030204" pitchFamily="34" charset="0"/>
                <a:cs typeface="Times New Roman" panose="02020603050405020304" pitchFamily="18" charset="0"/>
              </a:rPr>
              <a:t>Obelis USA LLC, OH  </a:t>
            </a:r>
          </a:p>
          <a:p>
            <a:endParaRPr lang="en-US"/>
          </a:p>
        </p:txBody>
      </p:sp>
      <p:pic>
        <p:nvPicPr>
          <p:cNvPr id="4" name="Picture 2" descr="FDA logo">
            <a:extLst>
              <a:ext uri="{FF2B5EF4-FFF2-40B4-BE49-F238E27FC236}">
                <a16:creationId xmlns:a16="http://schemas.microsoft.com/office/drawing/2014/main" id="{331B6B51-5183-5CAA-6609-E6D2969B2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3799" y="117365"/>
            <a:ext cx="767266" cy="92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66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4463B5-BD85-93E0-B878-16148DDF99C9}"/>
              </a:ext>
            </a:extLst>
          </p:cNvPr>
          <p:cNvSpPr>
            <a:spLocks noGrp="1"/>
          </p:cNvSpPr>
          <p:nvPr>
            <p:ph idx="1"/>
          </p:nvPr>
        </p:nvSpPr>
        <p:spPr>
          <a:xfrm>
            <a:off x="142875" y="1139532"/>
            <a:ext cx="11815763" cy="4918368"/>
          </a:xfrm>
        </p:spPr>
        <p:txBody>
          <a:bodyPr/>
          <a:lstStyle/>
          <a:p>
            <a:pPr marL="0" lvl="0" indent="0" defTabSz="914400" eaLnBrk="1" fontAlgn="auto" hangingPunct="1">
              <a:lnSpc>
                <a:spcPct val="100000"/>
              </a:lnSpc>
              <a:spcBef>
                <a:spcPts val="0"/>
              </a:spcBef>
              <a:spcAft>
                <a:spcPts val="0"/>
              </a:spcAft>
              <a:buNone/>
              <a:defRPr/>
            </a:pPr>
            <a:r>
              <a:rPr lang="en-US" sz="3200" b="1" dirty="0">
                <a:solidFill>
                  <a:srgbClr val="152B69"/>
                </a:solidFill>
                <a:latin typeface="Calibri Light" panose="020F0302020204030204"/>
              </a:rPr>
              <a:t>U.S. Food and Drug Administration (FDA) Public Meeting</a:t>
            </a:r>
          </a:p>
          <a:p>
            <a:pPr marL="0" lvl="0" indent="0" defTabSz="914400" eaLnBrk="1" fontAlgn="auto" hangingPunct="1">
              <a:lnSpc>
                <a:spcPct val="100000"/>
              </a:lnSpc>
              <a:spcBef>
                <a:spcPts val="0"/>
              </a:spcBef>
              <a:spcAft>
                <a:spcPts val="0"/>
              </a:spcAft>
              <a:buNone/>
              <a:defRPr/>
            </a:pPr>
            <a:r>
              <a:rPr lang="en-US" sz="2800" b="1" dirty="0">
                <a:solidFill>
                  <a:srgbClr val="152B69"/>
                </a:solidFill>
                <a:latin typeface="Calibri Light" panose="020F0302020204030204"/>
              </a:rPr>
              <a:t>Good Manufacturing Practices for Cosmetic Products Listening Session</a:t>
            </a:r>
          </a:p>
          <a:p>
            <a:pPr marL="914400" lvl="2" indent="0" defTabSz="914400" eaLnBrk="1" fontAlgn="auto" hangingPunct="1">
              <a:lnSpc>
                <a:spcPct val="100000"/>
              </a:lnSpc>
              <a:spcBef>
                <a:spcPts val="0"/>
              </a:spcBef>
              <a:spcAft>
                <a:spcPts val="0"/>
              </a:spcAft>
              <a:buNone/>
              <a:defRPr/>
            </a:pPr>
            <a:r>
              <a:rPr lang="en-US" sz="2000" b="1" dirty="0">
                <a:solidFill>
                  <a:srgbClr val="152B69"/>
                </a:solidFill>
                <a:latin typeface="Calibri Light" panose="020F0302020204030204"/>
              </a:rPr>
              <a:t>June 1, 2023</a:t>
            </a:r>
          </a:p>
          <a:p>
            <a:pPr marL="914400" lvl="2" indent="0" defTabSz="914400" eaLnBrk="1" fontAlgn="auto" hangingPunct="1">
              <a:lnSpc>
                <a:spcPct val="100000"/>
              </a:lnSpc>
              <a:spcBef>
                <a:spcPts val="0"/>
              </a:spcBef>
              <a:spcAft>
                <a:spcPts val="0"/>
              </a:spcAft>
              <a:buNone/>
              <a:defRPr/>
            </a:pPr>
            <a:r>
              <a:rPr lang="en-US" sz="2000" b="1" dirty="0">
                <a:solidFill>
                  <a:srgbClr val="152B69"/>
                </a:solidFill>
                <a:latin typeface="Calibri Light" panose="020F0302020204030204"/>
              </a:rPr>
              <a:t>10:00 – 4:00 pm</a:t>
            </a:r>
          </a:p>
          <a:p>
            <a:pPr marL="914400" lvl="2" indent="0" defTabSz="914400" eaLnBrk="1" fontAlgn="auto" hangingPunct="1">
              <a:lnSpc>
                <a:spcPct val="100000"/>
              </a:lnSpc>
              <a:spcBef>
                <a:spcPts val="0"/>
              </a:spcBef>
              <a:spcAft>
                <a:spcPts val="0"/>
              </a:spcAft>
              <a:buNone/>
              <a:defRPr/>
            </a:pPr>
            <a:r>
              <a:rPr lang="en-US" sz="2000" b="1" dirty="0">
                <a:solidFill>
                  <a:srgbClr val="152B69"/>
                </a:solidFill>
                <a:latin typeface="Calibri Light" panose="020F0302020204030204"/>
              </a:rPr>
              <a:t>Zoom Webinar</a:t>
            </a:r>
          </a:p>
          <a:p>
            <a:pPr marL="914400" lvl="2" indent="0" defTabSz="914400" eaLnBrk="1" fontAlgn="auto" hangingPunct="1">
              <a:lnSpc>
                <a:spcPct val="100000"/>
              </a:lnSpc>
              <a:spcBef>
                <a:spcPts val="0"/>
              </a:spcBef>
              <a:spcAft>
                <a:spcPts val="0"/>
              </a:spcAft>
              <a:buNone/>
              <a:defRPr/>
            </a:pPr>
            <a:r>
              <a:rPr lang="en-US" sz="2000" b="1" dirty="0">
                <a:solidFill>
                  <a:srgbClr val="152B69"/>
                </a:solidFill>
                <a:latin typeface="Calibri Light" panose="020F0302020204030204"/>
              </a:rPr>
              <a:t>Docket No. FDA-2023-N-1466</a:t>
            </a:r>
          </a:p>
          <a:p>
            <a:pPr marL="0" lvl="0" indent="0" defTabSz="914400" eaLnBrk="1" fontAlgn="auto" hangingPunct="1">
              <a:lnSpc>
                <a:spcPct val="100000"/>
              </a:lnSpc>
              <a:spcBef>
                <a:spcPts val="0"/>
              </a:spcBef>
              <a:spcAft>
                <a:spcPts val="0"/>
              </a:spcAft>
              <a:buNone/>
              <a:defRPr/>
            </a:pPr>
            <a:endParaRPr lang="en-US" sz="20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endParaRPr lang="en-US" sz="32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endParaRPr lang="en-US" sz="32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endParaRPr lang="en-US" sz="28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r>
              <a:rPr lang="en-US" sz="1800" b="1" dirty="0">
                <a:solidFill>
                  <a:srgbClr val="152B69"/>
                </a:solidFill>
                <a:latin typeface="Calibri Light" panose="020F0302020204030204"/>
              </a:rPr>
              <a:t>Submitted by Geoff R. </a:t>
            </a:r>
            <a:r>
              <a:rPr lang="en-US" sz="1800" b="1" dirty="0" err="1">
                <a:solidFill>
                  <a:srgbClr val="152B69"/>
                </a:solidFill>
                <a:latin typeface="Calibri Light" panose="020F0302020204030204"/>
              </a:rPr>
              <a:t>Waby</a:t>
            </a:r>
            <a:endParaRPr lang="en-US" sz="18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r>
              <a:rPr lang="en-US" sz="1800" b="1" dirty="0" err="1">
                <a:solidFill>
                  <a:srgbClr val="152B69"/>
                </a:solidFill>
                <a:latin typeface="Calibri Light" panose="020F0302020204030204"/>
              </a:rPr>
              <a:t>Obelis</a:t>
            </a:r>
            <a:r>
              <a:rPr lang="en-US" sz="1800" b="1" dirty="0">
                <a:solidFill>
                  <a:srgbClr val="152B69"/>
                </a:solidFill>
                <a:latin typeface="Calibri Light" panose="020F0302020204030204"/>
              </a:rPr>
              <a:t> USA</a:t>
            </a:r>
          </a:p>
          <a:p>
            <a:pPr marL="0" lvl="0" indent="0" defTabSz="914400" eaLnBrk="1" fontAlgn="auto" hangingPunct="1">
              <a:lnSpc>
                <a:spcPct val="100000"/>
              </a:lnSpc>
              <a:spcBef>
                <a:spcPts val="0"/>
              </a:spcBef>
              <a:spcAft>
                <a:spcPts val="0"/>
              </a:spcAft>
              <a:buNone/>
              <a:defRPr/>
            </a:pPr>
            <a:r>
              <a:rPr lang="en-US" sz="1800" b="1" dirty="0">
                <a:solidFill>
                  <a:srgbClr val="152B69"/>
                </a:solidFill>
                <a:latin typeface="Calibri Light" panose="020F0302020204030204"/>
              </a:rPr>
              <a:t>West Chester, Ohio</a:t>
            </a:r>
          </a:p>
          <a:p>
            <a:pPr marL="0" indent="0">
              <a:buNone/>
            </a:pPr>
            <a:endParaRPr lang="en-US" dirty="0"/>
          </a:p>
        </p:txBody>
      </p:sp>
    </p:spTree>
    <p:extLst>
      <p:ext uri="{BB962C8B-B14F-4D97-AF65-F5344CB8AC3E}">
        <p14:creationId xmlns:p14="http://schemas.microsoft.com/office/powerpoint/2010/main" val="3996177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4E341D-7CF0-E8FD-C90F-B7E2A1C42099}"/>
              </a:ext>
            </a:extLst>
          </p:cNvPr>
          <p:cNvSpPr>
            <a:spLocks noGrp="1"/>
          </p:cNvSpPr>
          <p:nvPr>
            <p:ph idx="1"/>
          </p:nvPr>
        </p:nvSpPr>
        <p:spPr>
          <a:xfrm>
            <a:off x="0" y="1444640"/>
            <a:ext cx="12192000" cy="4578936"/>
          </a:xfrm>
        </p:spPr>
        <p:txBody>
          <a:bodyPr/>
          <a:lstStyle/>
          <a:p>
            <a:pPr marL="0" lvl="0" indent="0" defTabSz="914400" eaLnBrk="1" fontAlgn="auto" hangingPunct="1">
              <a:lnSpc>
                <a:spcPct val="100000"/>
              </a:lnSpc>
              <a:spcBef>
                <a:spcPts val="0"/>
              </a:spcBef>
              <a:spcAft>
                <a:spcPts val="0"/>
              </a:spcAft>
              <a:buNone/>
              <a:defRPr/>
            </a:pPr>
            <a:r>
              <a:rPr lang="en-US" sz="3600" b="1" dirty="0">
                <a:solidFill>
                  <a:srgbClr val="152B69"/>
                </a:solidFill>
                <a:latin typeface="Calibri Light" panose="020F0302020204030204"/>
              </a:rPr>
              <a:t>US Food and Drug Administration (FDA) Public Meeting</a:t>
            </a:r>
          </a:p>
          <a:p>
            <a:pPr marL="0" lvl="0" indent="0" defTabSz="914400" eaLnBrk="1" fontAlgn="auto" hangingPunct="1">
              <a:lnSpc>
                <a:spcPct val="100000"/>
              </a:lnSpc>
              <a:spcBef>
                <a:spcPts val="0"/>
              </a:spcBef>
              <a:spcAft>
                <a:spcPts val="0"/>
              </a:spcAft>
              <a:buNone/>
              <a:defRPr/>
            </a:pPr>
            <a:endParaRPr lang="en-US" sz="12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endParaRPr lang="en-US" sz="12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endParaRPr lang="en-US" sz="12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r>
              <a:rPr lang="en-US" sz="2800" b="1" dirty="0">
                <a:solidFill>
                  <a:srgbClr val="152B69"/>
                </a:solidFill>
                <a:latin typeface="Calibri Light" panose="020F0302020204030204"/>
              </a:rPr>
              <a:t>Good Manufacturing Practices for Cosmetic Products Listening Event</a:t>
            </a:r>
          </a:p>
          <a:p>
            <a:pPr marL="0" lvl="0" indent="0" defTabSz="914400" eaLnBrk="1" fontAlgn="auto" hangingPunct="1">
              <a:lnSpc>
                <a:spcPct val="100000"/>
              </a:lnSpc>
              <a:spcBef>
                <a:spcPts val="0"/>
              </a:spcBef>
              <a:spcAft>
                <a:spcPts val="0"/>
              </a:spcAft>
              <a:buNone/>
              <a:defRPr/>
            </a:pPr>
            <a:endParaRPr lang="en-US" sz="12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endParaRPr lang="en-US" sz="12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endParaRPr lang="en-US" sz="18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endParaRPr lang="en-US" sz="18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endParaRPr lang="en-US" sz="18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endParaRPr lang="en-US" sz="18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endParaRPr lang="en-US" sz="18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endParaRPr lang="en-US" sz="1800" b="1" dirty="0">
              <a:solidFill>
                <a:srgbClr val="152B69"/>
              </a:solidFill>
              <a:latin typeface="Calibri Light" panose="020F0302020204030204"/>
            </a:endParaRPr>
          </a:p>
          <a:p>
            <a:pPr marL="0" lvl="0" indent="0" defTabSz="914400" eaLnBrk="1" fontAlgn="auto" hangingPunct="1">
              <a:lnSpc>
                <a:spcPct val="100000"/>
              </a:lnSpc>
              <a:spcBef>
                <a:spcPts val="0"/>
              </a:spcBef>
              <a:spcAft>
                <a:spcPts val="0"/>
              </a:spcAft>
              <a:buNone/>
              <a:defRPr/>
            </a:pPr>
            <a:r>
              <a:rPr lang="en-US" sz="2400" b="1" dirty="0">
                <a:solidFill>
                  <a:srgbClr val="152B69"/>
                </a:solidFill>
                <a:latin typeface="Calibri Light" panose="020F0302020204030204"/>
              </a:rPr>
              <a:t>Geoff R </a:t>
            </a:r>
            <a:r>
              <a:rPr lang="en-US" sz="2400" b="1" dirty="0" err="1">
                <a:solidFill>
                  <a:srgbClr val="152B69"/>
                </a:solidFill>
                <a:latin typeface="Calibri Light" panose="020F0302020204030204"/>
              </a:rPr>
              <a:t>Waby</a:t>
            </a:r>
            <a:r>
              <a:rPr lang="en-US" sz="2400" b="1" dirty="0">
                <a:solidFill>
                  <a:srgbClr val="152B69"/>
                </a:solidFill>
                <a:latin typeface="Calibri Light" panose="020F0302020204030204"/>
              </a:rPr>
              <a:t>, Regulatory Affairs and Vigilance Officer</a:t>
            </a:r>
          </a:p>
          <a:p>
            <a:pPr marL="0" lvl="0" indent="0" defTabSz="914400" eaLnBrk="1" fontAlgn="auto" hangingPunct="1">
              <a:lnSpc>
                <a:spcPct val="100000"/>
              </a:lnSpc>
              <a:spcBef>
                <a:spcPts val="0"/>
              </a:spcBef>
              <a:spcAft>
                <a:spcPts val="0"/>
              </a:spcAft>
              <a:buNone/>
              <a:defRPr/>
            </a:pPr>
            <a:r>
              <a:rPr lang="en-US" sz="2400" b="1" dirty="0">
                <a:solidFill>
                  <a:srgbClr val="152B69"/>
                </a:solidFill>
                <a:latin typeface="Calibri Light" panose="020F0302020204030204"/>
              </a:rPr>
              <a:t>June 1, 2023</a:t>
            </a:r>
            <a:endParaRPr lang="en-US" sz="2000" dirty="0"/>
          </a:p>
        </p:txBody>
      </p:sp>
    </p:spTree>
    <p:extLst>
      <p:ext uri="{BB962C8B-B14F-4D97-AF65-F5344CB8AC3E}">
        <p14:creationId xmlns:p14="http://schemas.microsoft.com/office/powerpoint/2010/main" val="269925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5705A-9AC4-C63C-D84A-2A01C4290CB9}"/>
              </a:ext>
            </a:extLst>
          </p:cNvPr>
          <p:cNvSpPr txBox="1">
            <a:spLocks/>
          </p:cNvSpPr>
          <p:nvPr/>
        </p:nvSpPr>
        <p:spPr>
          <a:xfrm>
            <a:off x="838200" y="1197588"/>
            <a:ext cx="10515600" cy="869035"/>
          </a:xfrm>
          <a:prstGeom prst="rect">
            <a:avLst/>
          </a:prstGeom>
        </p:spPr>
        <p:txBody>
          <a:bodyPr>
            <a:normAutofit/>
          </a:bodyPr>
          <a:lstStyle>
            <a:lvl1pPr algn="ctr" defTabSz="685800" rtl="0" eaLnBrk="0" fontAlgn="base" hangingPunct="0">
              <a:lnSpc>
                <a:spcPct val="90000"/>
              </a:lnSpc>
              <a:spcBef>
                <a:spcPct val="0"/>
              </a:spcBef>
              <a:spcAft>
                <a:spcPct val="0"/>
              </a:spcAft>
              <a:defRPr sz="4000" b="1" kern="1200">
                <a:solidFill>
                  <a:srgbClr val="002060"/>
                </a:solidFill>
                <a:latin typeface="+mj-lt"/>
                <a:ea typeface="+mj-ea"/>
                <a:cs typeface="+mj-cs"/>
              </a:defRPr>
            </a:lvl1pPr>
            <a:lvl2pPr algn="ctr" defTabSz="685800" rtl="0" eaLnBrk="0" fontAlgn="base" hangingPunct="0">
              <a:lnSpc>
                <a:spcPct val="90000"/>
              </a:lnSpc>
              <a:spcBef>
                <a:spcPct val="0"/>
              </a:spcBef>
              <a:spcAft>
                <a:spcPct val="0"/>
              </a:spcAft>
              <a:defRPr sz="4000" b="1">
                <a:solidFill>
                  <a:srgbClr val="002060"/>
                </a:solidFill>
                <a:latin typeface="Calibri Light" panose="020F0302020204030204" pitchFamily="34" charset="0"/>
              </a:defRPr>
            </a:lvl2pPr>
            <a:lvl3pPr algn="ctr" defTabSz="685800" rtl="0" eaLnBrk="0" fontAlgn="base" hangingPunct="0">
              <a:lnSpc>
                <a:spcPct val="90000"/>
              </a:lnSpc>
              <a:spcBef>
                <a:spcPct val="0"/>
              </a:spcBef>
              <a:spcAft>
                <a:spcPct val="0"/>
              </a:spcAft>
              <a:defRPr sz="4000" b="1">
                <a:solidFill>
                  <a:srgbClr val="002060"/>
                </a:solidFill>
                <a:latin typeface="Calibri Light" panose="020F0302020204030204" pitchFamily="34" charset="0"/>
              </a:defRPr>
            </a:lvl3pPr>
            <a:lvl4pPr algn="ctr" defTabSz="685800" rtl="0" eaLnBrk="0" fontAlgn="base" hangingPunct="0">
              <a:lnSpc>
                <a:spcPct val="90000"/>
              </a:lnSpc>
              <a:spcBef>
                <a:spcPct val="0"/>
              </a:spcBef>
              <a:spcAft>
                <a:spcPct val="0"/>
              </a:spcAft>
              <a:defRPr sz="4000" b="1">
                <a:solidFill>
                  <a:srgbClr val="002060"/>
                </a:solidFill>
                <a:latin typeface="Calibri Light" panose="020F0302020204030204" pitchFamily="34" charset="0"/>
              </a:defRPr>
            </a:lvl4pPr>
            <a:lvl5pPr algn="ctr" defTabSz="685800" rtl="0" eaLnBrk="0" fontAlgn="base" hangingPunct="0">
              <a:lnSpc>
                <a:spcPct val="90000"/>
              </a:lnSpc>
              <a:spcBef>
                <a:spcPct val="0"/>
              </a:spcBef>
              <a:spcAft>
                <a:spcPct val="0"/>
              </a:spcAft>
              <a:defRPr sz="4000" b="1">
                <a:solidFill>
                  <a:srgbClr val="002060"/>
                </a:solidFill>
                <a:latin typeface="Calibri Light" panose="020F0302020204030204" pitchFamily="34" charset="0"/>
              </a:defRPr>
            </a:lvl5pPr>
            <a:lvl6pPr marL="457200" algn="ctr" defTabSz="685800" rtl="0" fontAlgn="base">
              <a:lnSpc>
                <a:spcPct val="90000"/>
              </a:lnSpc>
              <a:spcBef>
                <a:spcPct val="0"/>
              </a:spcBef>
              <a:spcAft>
                <a:spcPct val="0"/>
              </a:spcAft>
              <a:defRPr sz="4000" b="1">
                <a:solidFill>
                  <a:srgbClr val="002060"/>
                </a:solidFill>
                <a:latin typeface="Calibri Light" panose="020F0302020204030204" pitchFamily="34" charset="0"/>
              </a:defRPr>
            </a:lvl6pPr>
            <a:lvl7pPr marL="914400" algn="ctr" defTabSz="685800" rtl="0" fontAlgn="base">
              <a:lnSpc>
                <a:spcPct val="90000"/>
              </a:lnSpc>
              <a:spcBef>
                <a:spcPct val="0"/>
              </a:spcBef>
              <a:spcAft>
                <a:spcPct val="0"/>
              </a:spcAft>
              <a:defRPr sz="4000" b="1">
                <a:solidFill>
                  <a:srgbClr val="002060"/>
                </a:solidFill>
                <a:latin typeface="Calibri Light" panose="020F0302020204030204" pitchFamily="34" charset="0"/>
              </a:defRPr>
            </a:lvl7pPr>
            <a:lvl8pPr marL="1371600" algn="ctr" defTabSz="685800" rtl="0" fontAlgn="base">
              <a:lnSpc>
                <a:spcPct val="90000"/>
              </a:lnSpc>
              <a:spcBef>
                <a:spcPct val="0"/>
              </a:spcBef>
              <a:spcAft>
                <a:spcPct val="0"/>
              </a:spcAft>
              <a:defRPr sz="4000" b="1">
                <a:solidFill>
                  <a:srgbClr val="002060"/>
                </a:solidFill>
                <a:latin typeface="Calibri Light" panose="020F0302020204030204" pitchFamily="34" charset="0"/>
              </a:defRPr>
            </a:lvl8pPr>
            <a:lvl9pPr marL="1828800" algn="ctr" defTabSz="685800" rtl="0" fontAlgn="base">
              <a:lnSpc>
                <a:spcPct val="90000"/>
              </a:lnSpc>
              <a:spcBef>
                <a:spcPct val="0"/>
              </a:spcBef>
              <a:spcAft>
                <a:spcPct val="0"/>
              </a:spcAft>
              <a:defRPr sz="4000" b="1">
                <a:solidFill>
                  <a:srgbClr val="002060"/>
                </a:solidFill>
                <a:latin typeface="Calibri Light" panose="020F0302020204030204" pitchFamily="34" charset="0"/>
              </a:defRPr>
            </a:lvl9pPr>
          </a:lstStyle>
          <a:p>
            <a:pPr marL="0" marR="0" lvl="0" indent="0" algn="ctr" defTabSz="685800" rtl="0" eaLnBrk="0" fontAlgn="base" latinLnBrk="0" hangingPunct="0">
              <a:lnSpc>
                <a:spcPct val="9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2060"/>
              </a:solidFill>
              <a:effectLst/>
              <a:uLnTx/>
              <a:uFillTx/>
              <a:latin typeface="Calibri Light" panose="020F0302020204030204"/>
              <a:ea typeface="+mj-ea"/>
              <a:cs typeface="+mj-cs"/>
            </a:endParaRPr>
          </a:p>
        </p:txBody>
      </p:sp>
      <p:sp>
        <p:nvSpPr>
          <p:cNvPr id="3" name="Title 2">
            <a:extLst>
              <a:ext uri="{FF2B5EF4-FFF2-40B4-BE49-F238E27FC236}">
                <a16:creationId xmlns:a16="http://schemas.microsoft.com/office/drawing/2014/main" id="{B745891C-51B2-109A-B72D-C451FEE166FD}"/>
              </a:ext>
            </a:extLst>
          </p:cNvPr>
          <p:cNvSpPr>
            <a:spLocks noGrp="1"/>
          </p:cNvSpPr>
          <p:nvPr>
            <p:ph type="title"/>
          </p:nvPr>
        </p:nvSpPr>
        <p:spPr>
          <a:xfrm>
            <a:off x="-171450" y="1554337"/>
            <a:ext cx="12192000" cy="510683"/>
          </a:xfrm>
        </p:spPr>
        <p:txBody>
          <a:bodyPr/>
          <a:lstStyle/>
          <a:p>
            <a:r>
              <a:rPr lang="en-US" dirty="0"/>
              <a:t>FDA GMP Listening Event</a:t>
            </a:r>
            <a:br>
              <a:rPr lang="en-US" dirty="0"/>
            </a:br>
            <a:endParaRPr lang="en-US" dirty="0"/>
          </a:p>
        </p:txBody>
      </p:sp>
      <p:sp>
        <p:nvSpPr>
          <p:cNvPr id="5" name="Content Placeholder 4">
            <a:extLst>
              <a:ext uri="{FF2B5EF4-FFF2-40B4-BE49-F238E27FC236}">
                <a16:creationId xmlns:a16="http://schemas.microsoft.com/office/drawing/2014/main" id="{FE825BA1-0B98-5877-A12E-D0ED76688BC8}"/>
              </a:ext>
            </a:extLst>
          </p:cNvPr>
          <p:cNvSpPr>
            <a:spLocks noGrp="1"/>
          </p:cNvSpPr>
          <p:nvPr>
            <p:ph idx="1"/>
          </p:nvPr>
        </p:nvSpPr>
        <p:spPr>
          <a:xfrm>
            <a:off x="171450" y="1809678"/>
            <a:ext cx="11672888" cy="4578936"/>
          </a:xfrm>
        </p:spPr>
        <p:txBody>
          <a:bodyPr/>
          <a:lstStyle/>
          <a:p>
            <a:pPr lvl="1">
              <a:lnSpc>
                <a:spcPct val="150000"/>
              </a:lnSpc>
              <a:spcBef>
                <a:spcPts val="0"/>
              </a:spcBef>
              <a:defRPr/>
            </a:pPr>
            <a:r>
              <a:rPr lang="en-US" sz="2000" b="1" dirty="0" err="1">
                <a:latin typeface="Calibri Light" panose="020F0302020204030204"/>
              </a:rPr>
              <a:t>Obelis</a:t>
            </a:r>
            <a:r>
              <a:rPr lang="en-US" sz="2000" b="1" dirty="0">
                <a:latin typeface="Calibri Light" panose="020F0302020204030204"/>
              </a:rPr>
              <a:t> </a:t>
            </a:r>
            <a:r>
              <a:rPr lang="en-US" sz="2000" b="1" dirty="0" err="1">
                <a:latin typeface="Calibri Light" panose="020F0302020204030204"/>
              </a:rPr>
              <a:t>s.a.</a:t>
            </a:r>
            <a:r>
              <a:rPr lang="en-US" sz="2000" b="1" dirty="0">
                <a:latin typeface="Calibri Light" panose="020F0302020204030204"/>
              </a:rPr>
              <a:t> has 35 years of experience in regulatory compliance</a:t>
            </a:r>
          </a:p>
          <a:p>
            <a:pPr lvl="1">
              <a:lnSpc>
                <a:spcPct val="150000"/>
              </a:lnSpc>
              <a:spcBef>
                <a:spcPts val="0"/>
              </a:spcBef>
              <a:defRPr/>
            </a:pPr>
            <a:r>
              <a:rPr lang="en-US" sz="2000" b="1" dirty="0">
                <a:latin typeface="Calibri Light" panose="020F0302020204030204"/>
              </a:rPr>
              <a:t>Based in Brussels, Belgium, it is one of the largest compliance centers in Europe</a:t>
            </a:r>
          </a:p>
          <a:p>
            <a:pPr lvl="1">
              <a:lnSpc>
                <a:spcPct val="150000"/>
              </a:lnSpc>
              <a:spcBef>
                <a:spcPts val="0"/>
              </a:spcBef>
              <a:defRPr/>
            </a:pPr>
            <a:r>
              <a:rPr lang="en-US" sz="2000" b="1" dirty="0">
                <a:latin typeface="Calibri Light" panose="020F0302020204030204"/>
              </a:rPr>
              <a:t>Focused on cosmetics, medical devices and in-vitro diagnostics</a:t>
            </a:r>
          </a:p>
          <a:p>
            <a:pPr lvl="1">
              <a:lnSpc>
                <a:spcPct val="150000"/>
              </a:lnSpc>
              <a:spcBef>
                <a:spcPts val="0"/>
              </a:spcBef>
              <a:defRPr/>
            </a:pPr>
            <a:r>
              <a:rPr lang="en-US" sz="2000" b="1" dirty="0">
                <a:latin typeface="Calibri Light" panose="020F0302020204030204"/>
              </a:rPr>
              <a:t>Co-founder of the European Responsible Person Association (ERPA)</a:t>
            </a:r>
          </a:p>
          <a:p>
            <a:pPr lvl="1">
              <a:lnSpc>
                <a:spcPct val="150000"/>
              </a:lnSpc>
              <a:spcBef>
                <a:spcPts val="0"/>
              </a:spcBef>
              <a:defRPr/>
            </a:pPr>
            <a:r>
              <a:rPr lang="en-US" sz="2000" b="1" dirty="0">
                <a:latin typeface="Calibri Light" panose="020F0302020204030204"/>
              </a:rPr>
              <a:t>Active participant in European Commission Working Groups</a:t>
            </a:r>
          </a:p>
          <a:p>
            <a:pPr lvl="1">
              <a:lnSpc>
                <a:spcPct val="150000"/>
              </a:lnSpc>
              <a:spcBef>
                <a:spcPts val="0"/>
              </a:spcBef>
              <a:defRPr/>
            </a:pPr>
            <a:r>
              <a:rPr lang="en-US" sz="2000" b="1" dirty="0">
                <a:latin typeface="Calibri Light" panose="020F0302020204030204"/>
              </a:rPr>
              <a:t>Clients in 65 countries, manufacturing and supplying products to key markets, including the EU, UK, Switzerland and now the US</a:t>
            </a:r>
          </a:p>
          <a:p>
            <a:pPr lvl="1">
              <a:lnSpc>
                <a:spcPct val="150000"/>
              </a:lnSpc>
              <a:spcBef>
                <a:spcPts val="0"/>
              </a:spcBef>
              <a:defRPr/>
            </a:pPr>
            <a:r>
              <a:rPr lang="en-US" sz="2000" b="1" dirty="0">
                <a:latin typeface="Calibri Light" panose="020F0302020204030204"/>
              </a:rPr>
              <a:t>Publishers of </a:t>
            </a:r>
            <a:r>
              <a:rPr lang="en-US" sz="2000" b="1" dirty="0" err="1">
                <a:latin typeface="Calibri Light" panose="020F0302020204030204"/>
              </a:rPr>
              <a:t>CosLaw</a:t>
            </a:r>
            <a:r>
              <a:rPr lang="en-US" sz="2000" b="1" dirty="0">
                <a:latin typeface="Calibri Light" panose="020F0302020204030204"/>
              </a:rPr>
              <a:t> a regulatory database of relevant regulations</a:t>
            </a:r>
            <a:endParaRPr lang="en-US" sz="2400" dirty="0"/>
          </a:p>
        </p:txBody>
      </p:sp>
    </p:spTree>
    <p:extLst>
      <p:ext uri="{BB962C8B-B14F-4D97-AF65-F5344CB8AC3E}">
        <p14:creationId xmlns:p14="http://schemas.microsoft.com/office/powerpoint/2010/main" val="2040728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DEEA0-A87A-C427-3DA5-A91EDD586F49}"/>
              </a:ext>
            </a:extLst>
          </p:cNvPr>
          <p:cNvSpPr>
            <a:spLocks noGrp="1"/>
          </p:cNvSpPr>
          <p:nvPr>
            <p:ph type="title"/>
          </p:nvPr>
        </p:nvSpPr>
        <p:spPr>
          <a:xfrm>
            <a:off x="838200" y="1026877"/>
            <a:ext cx="10515600" cy="869035"/>
          </a:xfrm>
        </p:spPr>
        <p:txBody>
          <a:bodyPr>
            <a:normAutofit/>
          </a:bodyPr>
          <a:lstStyle/>
          <a:p>
            <a:r>
              <a:rPr lang="en-US" sz="3600" dirty="0"/>
              <a:t>FDA GMP Listening Event</a:t>
            </a:r>
          </a:p>
        </p:txBody>
      </p:sp>
      <p:sp>
        <p:nvSpPr>
          <p:cNvPr id="3" name="Content Placeholder 2">
            <a:extLst>
              <a:ext uri="{FF2B5EF4-FFF2-40B4-BE49-F238E27FC236}">
                <a16:creationId xmlns:a16="http://schemas.microsoft.com/office/drawing/2014/main" id="{161CD4F0-6798-C2DC-D187-E24EBDE54838}"/>
              </a:ext>
            </a:extLst>
          </p:cNvPr>
          <p:cNvSpPr>
            <a:spLocks noGrp="1"/>
          </p:cNvSpPr>
          <p:nvPr>
            <p:ph idx="1"/>
          </p:nvPr>
        </p:nvSpPr>
        <p:spPr>
          <a:xfrm>
            <a:off x="0" y="1716834"/>
            <a:ext cx="12192000" cy="4692066"/>
          </a:xfrm>
        </p:spPr>
        <p:txBody>
          <a:bodyPr>
            <a:normAutofit fontScale="25000" lnSpcReduction="20000"/>
          </a:bodyPr>
          <a:lstStyle/>
          <a:p>
            <a:pPr>
              <a:lnSpc>
                <a:spcPct val="170000"/>
              </a:lnSpc>
              <a:spcBef>
                <a:spcPts val="0"/>
              </a:spcBef>
            </a:pPr>
            <a:r>
              <a:rPr lang="en-US" sz="6400" b="1">
                <a:latin typeface="+mj-lt"/>
              </a:rPr>
              <a:t>Existing practicable international standards to protect public health and avoid adulteration of cosmetics</a:t>
            </a:r>
          </a:p>
          <a:p>
            <a:pPr lvl="1">
              <a:lnSpc>
                <a:spcPct val="170000"/>
              </a:lnSpc>
              <a:spcBef>
                <a:spcPts val="0"/>
              </a:spcBef>
            </a:pPr>
            <a:r>
              <a:rPr lang="en-US" sz="6400">
                <a:latin typeface="+mj-lt"/>
              </a:rPr>
              <a:t>ISO 22716:2007 is the most widely accepted standard in the world for cosmetic products</a:t>
            </a:r>
          </a:p>
          <a:p>
            <a:pPr lvl="1">
              <a:lnSpc>
                <a:spcPct val="170000"/>
              </a:lnSpc>
              <a:spcBef>
                <a:spcPts val="0"/>
              </a:spcBef>
            </a:pPr>
            <a:r>
              <a:rPr lang="en-US" sz="6400">
                <a:latin typeface="+mj-lt"/>
              </a:rPr>
              <a:t>Created by international working group and accepted by regulatory bodies for safe production, control, storage and shipment</a:t>
            </a:r>
          </a:p>
          <a:p>
            <a:pPr lvl="1">
              <a:lnSpc>
                <a:spcPct val="170000"/>
              </a:lnSpc>
              <a:spcBef>
                <a:spcPts val="0"/>
              </a:spcBef>
            </a:pPr>
            <a:r>
              <a:rPr lang="en-US" sz="6400">
                <a:latin typeface="+mj-lt"/>
              </a:rPr>
              <a:t>Includes regular inspections by accreditation bodies</a:t>
            </a:r>
          </a:p>
          <a:p>
            <a:pPr lvl="1">
              <a:lnSpc>
                <a:spcPct val="170000"/>
              </a:lnSpc>
              <a:spcBef>
                <a:spcPts val="0"/>
              </a:spcBef>
            </a:pPr>
            <a:r>
              <a:rPr lang="en-US" sz="6400">
                <a:latin typeface="+mj-lt"/>
              </a:rPr>
              <a:t>About a third of cosmetics in the US are imported, to protect US consumers, GMP regulations need to be global, and globally inspected</a:t>
            </a:r>
          </a:p>
          <a:p>
            <a:pPr>
              <a:lnSpc>
                <a:spcPct val="170000"/>
              </a:lnSpc>
              <a:spcBef>
                <a:spcPts val="0"/>
              </a:spcBef>
            </a:pPr>
            <a:r>
              <a:rPr lang="en-US" sz="6400" b="1">
                <a:latin typeface="+mj-lt"/>
              </a:rPr>
              <a:t>Flexibility in GMP regulations to accommodate company size and scope and minimize risk to public health</a:t>
            </a:r>
          </a:p>
          <a:p>
            <a:pPr lvl="1">
              <a:lnSpc>
                <a:spcPct val="170000"/>
              </a:lnSpc>
              <a:spcBef>
                <a:spcPts val="0"/>
              </a:spcBef>
            </a:pPr>
            <a:r>
              <a:rPr lang="en-US" sz="6400">
                <a:latin typeface="+mj-lt"/>
              </a:rPr>
              <a:t>Existing FDA OTC drug model is good – GMP regulations describe expectations and principles</a:t>
            </a:r>
          </a:p>
          <a:p>
            <a:pPr lvl="1">
              <a:lnSpc>
                <a:spcPct val="170000"/>
              </a:lnSpc>
              <a:spcBef>
                <a:spcPts val="0"/>
              </a:spcBef>
            </a:pPr>
            <a:r>
              <a:rPr lang="en-US" sz="6400">
                <a:latin typeface="+mj-lt"/>
              </a:rPr>
              <a:t>Further detail on ‘how’ is covered by published guidance and practical factors – e.g., paper-based or computer-based systems</a:t>
            </a:r>
          </a:p>
          <a:p>
            <a:pPr>
              <a:lnSpc>
                <a:spcPct val="170000"/>
              </a:lnSpc>
              <a:spcBef>
                <a:spcPts val="0"/>
              </a:spcBef>
            </a:pPr>
            <a:r>
              <a:rPr lang="en-US" sz="6400" b="1">
                <a:latin typeface="+mj-lt"/>
              </a:rPr>
              <a:t>Recommendations to avoid imposing undue economic hardship</a:t>
            </a:r>
          </a:p>
          <a:p>
            <a:pPr lvl="1">
              <a:lnSpc>
                <a:spcPct val="170000"/>
              </a:lnSpc>
              <a:spcBef>
                <a:spcPts val="0"/>
              </a:spcBef>
            </a:pPr>
            <a:r>
              <a:rPr lang="en-US" sz="6400">
                <a:latin typeface="+mj-lt"/>
              </a:rPr>
              <a:t>The FDA has to build an inspection arm for cosmetics</a:t>
            </a:r>
          </a:p>
          <a:p>
            <a:pPr lvl="1">
              <a:lnSpc>
                <a:spcPct val="170000"/>
              </a:lnSpc>
              <a:spcBef>
                <a:spcPts val="0"/>
              </a:spcBef>
            </a:pPr>
            <a:r>
              <a:rPr lang="en-US" sz="6400">
                <a:latin typeface="+mj-lt"/>
              </a:rPr>
              <a:t>If the FDA adopts a US-centric standard which relies on FDA enforcement, domestic companies, of all sizes could be at a competitive disadvantage due to spending to become compliant</a:t>
            </a:r>
            <a:endParaRPr lang="en-US" sz="4800">
              <a:latin typeface="+mj-lt"/>
            </a:endParaRPr>
          </a:p>
          <a:p>
            <a:endParaRPr lang="en-US">
              <a:latin typeface="+mj-lt"/>
            </a:endParaRPr>
          </a:p>
        </p:txBody>
      </p:sp>
      <p:sp>
        <p:nvSpPr>
          <p:cNvPr id="4" name="Slide Number Placeholder 3">
            <a:extLst>
              <a:ext uri="{FF2B5EF4-FFF2-40B4-BE49-F238E27FC236}">
                <a16:creationId xmlns:a16="http://schemas.microsoft.com/office/drawing/2014/main" id="{B3265E5E-92C6-36E9-F9DF-1110ACC3330F}"/>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DA03A31-1F4A-4B65-9C73-7906852304AD}" type="slidenum">
              <a:rPr kumimoji="0" lang="en-GB" alt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GB" alt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565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3EED75-5FAA-791F-21E0-AEB8A9095888}"/>
              </a:ext>
            </a:extLst>
          </p:cNvPr>
          <p:cNvSpPr>
            <a:spLocks noGrp="1"/>
          </p:cNvSpPr>
          <p:nvPr>
            <p:ph idx="1"/>
          </p:nvPr>
        </p:nvSpPr>
        <p:spPr>
          <a:xfrm>
            <a:off x="0" y="1994688"/>
            <a:ext cx="12205981" cy="3836435"/>
          </a:xfrm>
        </p:spPr>
        <p:txBody>
          <a:bodyPr>
            <a:normAutofit/>
          </a:bodyPr>
          <a:lstStyle/>
          <a:p>
            <a:pPr>
              <a:lnSpc>
                <a:spcPct val="120000"/>
              </a:lnSpc>
              <a:spcBef>
                <a:spcPts val="0"/>
              </a:spcBef>
            </a:pPr>
            <a:r>
              <a:rPr lang="en-US" sz="1600" b="1">
                <a:latin typeface="+mj-lt"/>
              </a:rPr>
              <a:t>Recommendations on appropriate compliance times</a:t>
            </a:r>
          </a:p>
          <a:p>
            <a:pPr lvl="1">
              <a:lnSpc>
                <a:spcPct val="150000"/>
              </a:lnSpc>
              <a:spcBef>
                <a:spcPts val="0"/>
              </a:spcBef>
            </a:pPr>
            <a:r>
              <a:rPr lang="en-US" sz="1600">
                <a:latin typeface="+mj-lt"/>
              </a:rPr>
              <a:t>The time for compliance is highly dependent on the GMP regulations which are adopted</a:t>
            </a:r>
          </a:p>
          <a:p>
            <a:pPr lvl="1">
              <a:lnSpc>
                <a:spcPct val="150000"/>
              </a:lnSpc>
              <a:spcBef>
                <a:spcPts val="0"/>
              </a:spcBef>
            </a:pPr>
            <a:r>
              <a:rPr lang="en-US" sz="1600">
                <a:latin typeface="+mj-lt"/>
              </a:rPr>
              <a:t>If the FDA chooses to align with international standard ISO 22716:2007, many companies, of all sizes, are already compliant</a:t>
            </a:r>
          </a:p>
          <a:p>
            <a:pPr lvl="2">
              <a:lnSpc>
                <a:spcPct val="150000"/>
              </a:lnSpc>
              <a:spcBef>
                <a:spcPts val="0"/>
              </a:spcBef>
            </a:pPr>
            <a:r>
              <a:rPr lang="en-US" sz="1600">
                <a:latin typeface="+mj-lt"/>
              </a:rPr>
              <a:t>FDA will have to decide the approach to cosmetic manufacturers and processors with pre-existing ISO accreditation</a:t>
            </a:r>
          </a:p>
          <a:p>
            <a:pPr lvl="2">
              <a:lnSpc>
                <a:spcPct val="150000"/>
              </a:lnSpc>
              <a:spcBef>
                <a:spcPts val="0"/>
              </a:spcBef>
            </a:pPr>
            <a:r>
              <a:rPr lang="en-US" sz="1600">
                <a:latin typeface="+mj-lt"/>
              </a:rPr>
              <a:t>FDA will also need to decide how to treat ISO certification post-implementation of US GMPs, particularly for non-US manufacturers</a:t>
            </a:r>
          </a:p>
          <a:p>
            <a:pPr lvl="2">
              <a:lnSpc>
                <a:spcPct val="150000"/>
              </a:lnSpc>
              <a:spcBef>
                <a:spcPts val="0"/>
              </a:spcBef>
            </a:pPr>
            <a:r>
              <a:rPr lang="en-US" sz="1600">
                <a:latin typeface="+mj-lt"/>
              </a:rPr>
              <a:t>This includes the option to request evidence of certification, up to and including audit reports</a:t>
            </a:r>
          </a:p>
          <a:p>
            <a:pPr lvl="1">
              <a:lnSpc>
                <a:spcPct val="150000"/>
              </a:lnSpc>
              <a:spcBef>
                <a:spcPts val="0"/>
              </a:spcBef>
            </a:pPr>
            <a:r>
              <a:rPr lang="en-US" sz="1600">
                <a:latin typeface="+mj-lt"/>
              </a:rPr>
              <a:t>If the FDA chooses to issue cGMP requirements independent of ISO, the FDA and industry need to co-operate in training for global manufacturers and processors, and FDA inspectors</a:t>
            </a:r>
          </a:p>
        </p:txBody>
      </p:sp>
      <p:sp>
        <p:nvSpPr>
          <p:cNvPr id="2" name="Title 1">
            <a:extLst>
              <a:ext uri="{FF2B5EF4-FFF2-40B4-BE49-F238E27FC236}">
                <a16:creationId xmlns:a16="http://schemas.microsoft.com/office/drawing/2014/main" id="{B3D0571D-F726-67B5-DAD8-666E6213152B}"/>
              </a:ext>
            </a:extLst>
          </p:cNvPr>
          <p:cNvSpPr>
            <a:spLocks noGrp="1"/>
          </p:cNvSpPr>
          <p:nvPr>
            <p:ph type="title"/>
          </p:nvPr>
        </p:nvSpPr>
        <p:spPr>
          <a:xfrm>
            <a:off x="838200" y="1026877"/>
            <a:ext cx="10515600" cy="869035"/>
          </a:xfrm>
        </p:spPr>
        <p:txBody>
          <a:bodyPr>
            <a:normAutofit/>
          </a:bodyPr>
          <a:lstStyle/>
          <a:p>
            <a:r>
              <a:rPr lang="en-US" sz="3600" dirty="0"/>
              <a:t>FDA GMP Listening Event</a:t>
            </a:r>
          </a:p>
        </p:txBody>
      </p:sp>
      <p:sp>
        <p:nvSpPr>
          <p:cNvPr id="5" name="Slide Number Placeholder 4">
            <a:extLst>
              <a:ext uri="{FF2B5EF4-FFF2-40B4-BE49-F238E27FC236}">
                <a16:creationId xmlns:a16="http://schemas.microsoft.com/office/drawing/2014/main" id="{F962904F-4BA1-5BEC-C72C-21E0A40CFE2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DA03A31-1F4A-4B65-9C73-7906852304AD}" type="slidenum">
              <a:rPr kumimoji="0" lang="en-GB" alt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GB" alt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321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1CD4F0-6798-C2DC-D187-E24EBDE54838}"/>
              </a:ext>
            </a:extLst>
          </p:cNvPr>
          <p:cNvSpPr>
            <a:spLocks noGrp="1"/>
          </p:cNvSpPr>
          <p:nvPr>
            <p:ph idx="1"/>
          </p:nvPr>
        </p:nvSpPr>
        <p:spPr>
          <a:xfrm>
            <a:off x="0" y="1972391"/>
            <a:ext cx="12227237" cy="4992736"/>
          </a:xfrm>
        </p:spPr>
        <p:txBody>
          <a:bodyPr>
            <a:noAutofit/>
          </a:bodyPr>
          <a:lstStyle/>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600" b="1">
                <a:latin typeface="+mj-lt"/>
              </a:rPr>
              <a:t>Recommendations on appropriate compliance times continued</a:t>
            </a:r>
          </a:p>
          <a:p>
            <a:pPr lvl="1">
              <a:lnSpc>
                <a:spcPct val="150000"/>
              </a:lnSpc>
              <a:spcBef>
                <a:spcPts val="0"/>
              </a:spcBef>
            </a:pPr>
            <a:r>
              <a:rPr lang="en-US" sz="1600">
                <a:latin typeface="+mj-lt"/>
              </a:rPr>
              <a:t>Food Safety Modernization Act (FSMA) is a good model for collaboration between the FDA, industry and academia to create training programs for both inspectors and industry to understand cGMP requirements and maximize compliance</a:t>
            </a:r>
          </a:p>
          <a:p>
            <a:pPr lvl="1">
              <a:lnSpc>
                <a:spcPct val="150000"/>
              </a:lnSpc>
              <a:spcBef>
                <a:spcPts val="0"/>
              </a:spcBef>
            </a:pPr>
            <a:r>
              <a:rPr lang="en-US" sz="1600">
                <a:latin typeface="+mj-lt"/>
              </a:rPr>
              <a:t>The first inspection cycle for each site should focus on clear understanding of principles, elimination of clear and present risk, and a plan for implementing systems not already in place, the second inspection should expect acceptable progress on implementing the plan</a:t>
            </a:r>
          </a:p>
          <a:p>
            <a:pPr lvl="1">
              <a:lnSpc>
                <a:spcPct val="150000"/>
              </a:lnSpc>
              <a:spcBef>
                <a:spcPts val="0"/>
              </a:spcBef>
            </a:pPr>
            <a:r>
              <a:rPr lang="en-US" sz="1600">
                <a:latin typeface="+mj-lt"/>
              </a:rPr>
              <a:t>Inspection cycles likely to be two/three years (unless a ‘for cause’ inspection is needed for higher risk product categories) to several years for low-risk product categories</a:t>
            </a:r>
          </a:p>
          <a:p>
            <a:pPr lvl="1">
              <a:lnSpc>
                <a:spcPct val="150000"/>
              </a:lnSpc>
              <a:spcBef>
                <a:spcPts val="0"/>
              </a:spcBef>
            </a:pPr>
            <a:r>
              <a:rPr lang="en-US" sz="1600">
                <a:latin typeface="+mj-lt"/>
              </a:rPr>
              <a:t>Product risk and regulatory history should be used to inform compliance expectations and inspection cycle time</a:t>
            </a:r>
          </a:p>
          <a:p>
            <a:pPr lvl="1">
              <a:lnSpc>
                <a:spcPct val="150000"/>
              </a:lnSpc>
              <a:spcBef>
                <a:spcPts val="0"/>
              </a:spcBef>
            </a:pPr>
            <a:r>
              <a:rPr lang="en-US" sz="1600">
                <a:latin typeface="+mj-lt"/>
              </a:rPr>
              <a:t>Facilities manufacturing both cosmetics and drugs, with a record of No Action Indicated in past drug inspections, may be considered low risk and low priority for a cosmetics inspection</a:t>
            </a:r>
          </a:p>
          <a:p>
            <a:pPr lvl="1">
              <a:lnSpc>
                <a:spcPct val="150000"/>
              </a:lnSpc>
              <a:spcBef>
                <a:spcPts val="0"/>
              </a:spcBef>
            </a:pPr>
            <a:r>
              <a:rPr lang="en-US" sz="1600">
                <a:latin typeface="+mj-lt"/>
              </a:rPr>
              <a:t>ISO 22716:2007 has a built in 5-year review cycle, enabling requirements to be upgraded globally as information and expectations change</a:t>
            </a:r>
          </a:p>
        </p:txBody>
      </p:sp>
      <p:sp>
        <p:nvSpPr>
          <p:cNvPr id="2" name="Title 1">
            <a:extLst>
              <a:ext uri="{FF2B5EF4-FFF2-40B4-BE49-F238E27FC236}">
                <a16:creationId xmlns:a16="http://schemas.microsoft.com/office/drawing/2014/main" id="{5F7769ED-D761-9898-0C42-01E091B2660F}"/>
              </a:ext>
            </a:extLst>
          </p:cNvPr>
          <p:cNvSpPr>
            <a:spLocks noGrp="1"/>
          </p:cNvSpPr>
          <p:nvPr>
            <p:ph type="title"/>
          </p:nvPr>
        </p:nvSpPr>
        <p:spPr>
          <a:xfrm>
            <a:off x="838200" y="1026877"/>
            <a:ext cx="10515600" cy="869035"/>
          </a:xfrm>
        </p:spPr>
        <p:txBody>
          <a:bodyPr>
            <a:normAutofit/>
          </a:bodyPr>
          <a:lstStyle/>
          <a:p>
            <a:r>
              <a:rPr lang="en-US" sz="3600" dirty="0"/>
              <a:t>FDA GMP Listening Event</a:t>
            </a:r>
          </a:p>
        </p:txBody>
      </p:sp>
      <p:sp>
        <p:nvSpPr>
          <p:cNvPr id="5" name="Slide Number Placeholder 4">
            <a:extLst>
              <a:ext uri="{FF2B5EF4-FFF2-40B4-BE49-F238E27FC236}">
                <a16:creationId xmlns:a16="http://schemas.microsoft.com/office/drawing/2014/main" id="{729C4298-F73F-ECF3-1468-8FDACF20EB68}"/>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DA03A31-1F4A-4B65-9C73-7906852304AD}" type="slidenum">
              <a:rPr kumimoji="0" lang="en-GB" alt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GB" alt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1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9EDEA-9F7D-3778-B20E-EA6B47EB5E21}"/>
              </a:ext>
            </a:extLst>
          </p:cNvPr>
          <p:cNvSpPr>
            <a:spLocks noGrp="1"/>
          </p:cNvSpPr>
          <p:nvPr>
            <p:ph type="title"/>
          </p:nvPr>
        </p:nvSpPr>
        <p:spPr/>
        <p:txBody>
          <a:bodyPr>
            <a:normAutofit/>
          </a:bodyPr>
          <a:lstStyle/>
          <a:p>
            <a:pPr algn="ctr"/>
            <a:r>
              <a:rPr lang="en-US" b="1" dirty="0"/>
              <a:t>Comments with Slides</a:t>
            </a:r>
          </a:p>
        </p:txBody>
      </p:sp>
      <p:sp>
        <p:nvSpPr>
          <p:cNvPr id="3" name="Content Placeholder 2">
            <a:extLst>
              <a:ext uri="{FF2B5EF4-FFF2-40B4-BE49-F238E27FC236}">
                <a16:creationId xmlns:a16="http://schemas.microsoft.com/office/drawing/2014/main" id="{9C0057AE-EB5A-C77D-FFEC-0A5C7D950635}"/>
              </a:ext>
            </a:extLst>
          </p:cNvPr>
          <p:cNvSpPr>
            <a:spLocks noGrp="1"/>
          </p:cNvSpPr>
          <p:nvPr>
            <p:ph sz="half" idx="1"/>
          </p:nvPr>
        </p:nvSpPr>
        <p:spPr>
          <a:xfrm>
            <a:off x="838201" y="1435395"/>
            <a:ext cx="4696326" cy="4996588"/>
          </a:xfrm>
          <a:ln>
            <a:solidFill>
              <a:schemeClr val="tx1"/>
            </a:solidFill>
          </a:ln>
        </p:spPr>
        <p:txBody>
          <a:bodyPr>
            <a:normAutofit lnSpcReduction="1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Speaking Order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r>
              <a:rPr lang="en-US" sz="2200" dirty="0">
                <a:effectLst/>
                <a:ea typeface="Calibri" panose="020F0502020204030204" pitchFamily="34" charset="0"/>
                <a:cs typeface="Times New Roman" panose="02020603050405020304" pitchFamily="18" charset="0"/>
              </a:rPr>
              <a:t>59. </a:t>
            </a:r>
            <a:r>
              <a:rPr lang="en-US" sz="2200" dirty="0">
                <a:effectLst/>
                <a:highlight>
                  <a:srgbClr val="00FFFF"/>
                </a:highlight>
                <a:ea typeface="Calibri" panose="020F0502020204030204" pitchFamily="34" charset="0"/>
                <a:cs typeface="Times New Roman" panose="02020603050405020304" pitchFamily="18" charset="0"/>
              </a:rPr>
              <a:t>Caroline </a:t>
            </a:r>
            <a:r>
              <a:rPr lang="en-US" sz="2200" dirty="0" err="1">
                <a:effectLst/>
                <a:highlight>
                  <a:srgbClr val="00FFFF"/>
                </a:highlight>
                <a:ea typeface="Calibri" panose="020F0502020204030204" pitchFamily="34" charset="0"/>
                <a:cs typeface="Times New Roman" panose="02020603050405020304" pitchFamily="18" charset="0"/>
              </a:rPr>
              <a:t>Bassoni</a:t>
            </a:r>
            <a:endParaRPr lang="en-US" sz="2200" dirty="0">
              <a:highlight>
                <a:srgbClr val="00FFFF"/>
              </a:highlight>
            </a:endParaRPr>
          </a:p>
          <a:p>
            <a:pPr marL="0" indent="0">
              <a:buNone/>
            </a:pPr>
            <a:r>
              <a:rPr lang="en-US" sz="2200" dirty="0">
                <a:effectLst/>
                <a:ea typeface="Calibri" panose="020F0502020204030204" pitchFamily="34" charset="0"/>
                <a:cs typeface="Times New Roman" panose="02020603050405020304" pitchFamily="18" charset="0"/>
              </a:rPr>
              <a:t>60. Alexandra </a:t>
            </a:r>
            <a:r>
              <a:rPr lang="en-US" sz="2200" dirty="0" err="1">
                <a:effectLst/>
                <a:ea typeface="Calibri" panose="020F0502020204030204" pitchFamily="34" charset="0"/>
                <a:cs typeface="Times New Roman" panose="02020603050405020304" pitchFamily="18" charset="0"/>
              </a:rPr>
              <a:t>Kowcz</a:t>
            </a:r>
            <a:endParaRPr lang="en-US" sz="2200" dirty="0"/>
          </a:p>
          <a:p>
            <a:pPr marL="0" indent="0">
              <a:buNone/>
            </a:pPr>
            <a:r>
              <a:rPr lang="en-US" sz="2200" dirty="0">
                <a:effectLst/>
                <a:ea typeface="Calibri" panose="020F0502020204030204" pitchFamily="34" charset="0"/>
                <a:cs typeface="Times New Roman" panose="02020603050405020304" pitchFamily="18" charset="0"/>
              </a:rPr>
              <a:t>61. Iain Moore</a:t>
            </a:r>
          </a:p>
          <a:p>
            <a:pPr marL="0" indent="0">
              <a:buNone/>
            </a:pPr>
            <a:r>
              <a:rPr lang="en-US" sz="2200" dirty="0"/>
              <a:t>62. </a:t>
            </a:r>
            <a:r>
              <a:rPr lang="en-US" sz="2200" dirty="0">
                <a:effectLst/>
                <a:ea typeface="Calibri" panose="020F0502020204030204" pitchFamily="34" charset="0"/>
                <a:cs typeface="Times New Roman" panose="02020603050405020304" pitchFamily="18" charset="0"/>
              </a:rPr>
              <a:t>Brandi </a:t>
            </a:r>
            <a:r>
              <a:rPr lang="en-US" sz="2200" dirty="0" err="1">
                <a:effectLst/>
                <a:ea typeface="Calibri" panose="020F0502020204030204" pitchFamily="34" charset="0"/>
                <a:cs typeface="Times New Roman" panose="02020603050405020304" pitchFamily="18" charset="0"/>
              </a:rPr>
              <a:t>Reinbold</a:t>
            </a:r>
            <a:endParaRPr lang="en-US" sz="2200" dirty="0">
              <a:effectLst/>
              <a:ea typeface="Calibri" panose="020F0502020204030204" pitchFamily="34" charset="0"/>
              <a:cs typeface="Times New Roman" panose="02020603050405020304" pitchFamily="18" charset="0"/>
            </a:endParaRPr>
          </a:p>
          <a:p>
            <a:pPr marL="0" indent="0">
              <a:buNone/>
            </a:pPr>
            <a:r>
              <a:rPr lang="en-US" sz="2200" dirty="0">
                <a:effectLst/>
                <a:ea typeface="Calibri" panose="020F0502020204030204" pitchFamily="34" charset="0"/>
                <a:cs typeface="Times New Roman" panose="02020603050405020304" pitchFamily="18" charset="0"/>
              </a:rPr>
              <a:t>63. Matteo Zanotti Russo</a:t>
            </a:r>
          </a:p>
          <a:p>
            <a:pPr marL="0" indent="0">
              <a:buNone/>
            </a:pPr>
            <a:endParaRPr lang="en-US" sz="2200" dirty="0">
              <a:cs typeface="Times New Roman" panose="02020603050405020304" pitchFamily="18" charset="0"/>
            </a:endParaRPr>
          </a:p>
          <a:p>
            <a:pPr marL="0" indent="0">
              <a:buNone/>
            </a:pPr>
            <a:r>
              <a:rPr lang="en-US" sz="2200" b="1" dirty="0">
                <a:cs typeface="Times New Roman" panose="02020603050405020304" pitchFamily="18" charset="0"/>
              </a:rPr>
              <a:t>Verbal Presentations</a:t>
            </a:r>
          </a:p>
          <a:p>
            <a:pPr marL="0" indent="0">
              <a:buNone/>
            </a:pPr>
            <a:r>
              <a:rPr lang="en-US" sz="2200" dirty="0">
                <a:latin typeface="Calibri "/>
                <a:ea typeface="Calibri" panose="020F0502020204030204" pitchFamily="34" charset="0"/>
                <a:cs typeface="Times New Roman" panose="02020603050405020304" pitchFamily="18" charset="0"/>
              </a:rPr>
              <a:t>64. </a:t>
            </a:r>
            <a:r>
              <a:rPr lang="en-US" sz="2200" dirty="0">
                <a:effectLst/>
                <a:latin typeface="Calibri "/>
                <a:ea typeface="Calibri" panose="020F0502020204030204" pitchFamily="34" charset="0"/>
                <a:cs typeface="Times New Roman" panose="02020603050405020304" pitchFamily="18" charset="0"/>
              </a:rPr>
              <a:t>Sophie Chen</a:t>
            </a:r>
            <a:endParaRPr lang="en-US" sz="2200" dirty="0">
              <a:latin typeface="Calibri "/>
            </a:endParaRPr>
          </a:p>
          <a:p>
            <a:pPr marL="0" indent="0">
              <a:buNone/>
            </a:pPr>
            <a:r>
              <a:rPr lang="en-US" sz="2200" dirty="0">
                <a:effectLst/>
                <a:latin typeface="Calibri "/>
                <a:ea typeface="Calibri" panose="020F0502020204030204" pitchFamily="34" charset="0"/>
                <a:cs typeface="Times New Roman" panose="02020603050405020304" pitchFamily="18" charset="0"/>
              </a:rPr>
              <a:t>65. David Manley</a:t>
            </a:r>
            <a:endParaRPr lang="en-US" sz="2200" dirty="0">
              <a:latin typeface="Calibri "/>
            </a:endParaRPr>
          </a:p>
          <a:p>
            <a:pPr marL="0" indent="0">
              <a:buNone/>
            </a:pPr>
            <a:r>
              <a:rPr lang="en-US" sz="2200" dirty="0">
                <a:effectLst/>
                <a:latin typeface="Calibri "/>
                <a:ea typeface="Calibri" panose="020F0502020204030204" pitchFamily="34" charset="0"/>
                <a:cs typeface="Times New Roman" panose="02020603050405020304" pitchFamily="18" charset="0"/>
              </a:rPr>
              <a:t>66. </a:t>
            </a:r>
            <a:r>
              <a:rPr lang="en-US" sz="2200" dirty="0" err="1">
                <a:effectLst/>
                <a:latin typeface="Calibri "/>
                <a:ea typeface="Calibri" panose="020F0502020204030204" pitchFamily="34" charset="0"/>
                <a:cs typeface="Times New Roman" panose="02020603050405020304" pitchFamily="18" charset="0"/>
              </a:rPr>
              <a:t>Prerna</a:t>
            </a:r>
            <a:r>
              <a:rPr lang="en-US" sz="2200" dirty="0">
                <a:effectLst/>
                <a:latin typeface="Calibri "/>
                <a:ea typeface="Calibri" panose="020F0502020204030204" pitchFamily="34" charset="0"/>
                <a:cs typeface="Times New Roman" panose="02020603050405020304" pitchFamily="18" charset="0"/>
              </a:rPr>
              <a:t> </a:t>
            </a:r>
            <a:r>
              <a:rPr lang="en-US" sz="2200" dirty="0" err="1">
                <a:effectLst/>
                <a:latin typeface="Calibri "/>
                <a:ea typeface="Calibri" panose="020F0502020204030204" pitchFamily="34" charset="0"/>
                <a:cs typeface="Times New Roman" panose="02020603050405020304" pitchFamily="18" charset="0"/>
              </a:rPr>
              <a:t>Vashisht</a:t>
            </a:r>
            <a:endParaRPr lang="en-US" sz="2200" dirty="0">
              <a:latin typeface="Calibri "/>
              <a:cs typeface="Calibri"/>
            </a:endParaRPr>
          </a:p>
          <a:p>
            <a:pPr marL="0" indent="0">
              <a:buNone/>
            </a:pPr>
            <a:endParaRPr lang="en-US" sz="2200" b="1" dirty="0"/>
          </a:p>
          <a:p>
            <a:pPr marL="0" indent="0">
              <a:buNone/>
            </a:pPr>
            <a:endParaRPr lang="en-US" sz="2200" dirty="0"/>
          </a:p>
        </p:txBody>
      </p:sp>
      <p:sp>
        <p:nvSpPr>
          <p:cNvPr id="6" name="Content Placeholder 5">
            <a:extLst>
              <a:ext uri="{FF2B5EF4-FFF2-40B4-BE49-F238E27FC236}">
                <a16:creationId xmlns:a16="http://schemas.microsoft.com/office/drawing/2014/main" id="{5D77F91B-AA66-1201-E6CD-E49392823428}"/>
              </a:ext>
            </a:extLst>
          </p:cNvPr>
          <p:cNvSpPr>
            <a:spLocks noGrp="1"/>
          </p:cNvSpPr>
          <p:nvPr>
            <p:ph sz="half" idx="2"/>
          </p:nvPr>
        </p:nvSpPr>
        <p:spPr>
          <a:xfrm>
            <a:off x="6400800" y="1435395"/>
            <a:ext cx="4952999" cy="4996588"/>
          </a:xfrm>
          <a:ln>
            <a:solidFill>
              <a:schemeClr val="tx1"/>
            </a:solidFill>
          </a:ln>
        </p:spPr>
        <p:txBody>
          <a:bodyPr>
            <a:normAutofit lnSpcReduction="10000"/>
          </a:bodyPr>
          <a:lstStyle/>
          <a:p>
            <a:pPr marL="457200" indent="0" algn="ctr">
              <a:lnSpc>
                <a:spcPct val="107000"/>
              </a:lnSpc>
              <a:spcBef>
                <a:spcPts val="0"/>
              </a:spcBef>
              <a:buNone/>
            </a:pPr>
            <a:r>
              <a:rPr lang="en-US" sz="2000" b="1" u="sng">
                <a:effectLst/>
                <a:ea typeface="Times New Roman" panose="02020603050405020304" pitchFamily="18" charset="0"/>
              </a:rPr>
              <a:t>Currently Speaking</a:t>
            </a:r>
            <a:r>
              <a:rPr lang="en-US" sz="2000">
                <a:effectLst/>
                <a:ea typeface="Times New Roman" panose="02020603050405020304" pitchFamily="18" charset="0"/>
              </a:rPr>
              <a:t> </a:t>
            </a:r>
            <a:endParaRPr lang="en-US" sz="2000"/>
          </a:p>
          <a:p>
            <a:pPr marL="457200" marR="0" indent="457200" algn="ctr">
              <a:lnSpc>
                <a:spcPct val="107000"/>
              </a:lnSpc>
              <a:spcBef>
                <a:spcPts val="0"/>
              </a:spcBef>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ctr">
              <a:lnSpc>
                <a:spcPct val="107000"/>
              </a:lnSpc>
              <a:spcBef>
                <a:spcPts val="0"/>
              </a:spcBef>
              <a:spcAft>
                <a:spcPts val="0"/>
              </a:spcAft>
            </a:pPr>
            <a:endParaRPr lang="en-US">
              <a:latin typeface="Calibri" panose="020F0502020204030204" pitchFamily="34" charset="0"/>
              <a:ea typeface="Calibri" panose="020F0502020204030204" pitchFamily="34" charset="0"/>
              <a:cs typeface="Times New Roman" panose="02020603050405020304" pitchFamily="18" charset="0"/>
            </a:endParaRPr>
          </a:p>
          <a:p>
            <a:pPr marL="457200" marR="0" indent="0" algn="ctr">
              <a:lnSpc>
                <a:spcPct val="107000"/>
              </a:lnSpc>
              <a:spcBef>
                <a:spcPts val="0"/>
              </a:spcBef>
              <a:spcAft>
                <a:spcPts val="0"/>
              </a:spcAft>
              <a:buNone/>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0" algn="ctr">
              <a:lnSpc>
                <a:spcPct val="107000"/>
              </a:lnSpc>
              <a:spcBef>
                <a:spcPts val="0"/>
              </a:spcBef>
              <a:spcAft>
                <a:spcPts val="0"/>
              </a:spcAft>
              <a:buNone/>
            </a:pPr>
            <a:r>
              <a:rPr lang="en-US" sz="2800">
                <a:effectLst/>
                <a:latin typeface="Calibri" panose="020F0502020204030204" pitchFamily="34" charset="0"/>
                <a:ea typeface="Calibri" panose="020F0502020204030204" pitchFamily="34" charset="0"/>
                <a:cs typeface="Times New Roman" panose="02020603050405020304" pitchFamily="18" charset="0"/>
              </a:rPr>
              <a:t>Caroline Bassoni </a:t>
            </a:r>
          </a:p>
          <a:p>
            <a:pPr marL="457200" marR="0" indent="0" algn="ctr">
              <a:lnSpc>
                <a:spcPct val="107000"/>
              </a:lnSpc>
              <a:spcBef>
                <a:spcPts val="0"/>
              </a:spcBef>
              <a:spcAft>
                <a:spcPts val="0"/>
              </a:spcAft>
              <a:buNone/>
            </a:pPr>
            <a:r>
              <a:rPr lang="en-US" sz="2800">
                <a:effectLst/>
                <a:latin typeface="Calibri" panose="020F0502020204030204" pitchFamily="34" charset="0"/>
                <a:ea typeface="Calibri" panose="020F0502020204030204" pitchFamily="34" charset="0"/>
                <a:cs typeface="Times New Roman" panose="02020603050405020304" pitchFamily="18" charset="0"/>
              </a:rPr>
              <a:t>Cosmed Association, France</a:t>
            </a:r>
          </a:p>
          <a:p>
            <a:endParaRPr lang="en-US"/>
          </a:p>
        </p:txBody>
      </p:sp>
      <p:pic>
        <p:nvPicPr>
          <p:cNvPr id="4" name="Picture 2" descr="FDA logo">
            <a:extLst>
              <a:ext uri="{FF2B5EF4-FFF2-40B4-BE49-F238E27FC236}">
                <a16:creationId xmlns:a16="http://schemas.microsoft.com/office/drawing/2014/main" id="{E1A24141-9F65-7CB1-A86D-21B40D679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3799" y="103077"/>
            <a:ext cx="767266" cy="92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192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72E0B-1E3B-BCDE-86D0-F2D530E1E5AB}"/>
              </a:ext>
            </a:extLst>
          </p:cNvPr>
          <p:cNvSpPr>
            <a:spLocks noGrp="1"/>
          </p:cNvSpPr>
          <p:nvPr>
            <p:ph type="ctrTitle"/>
          </p:nvPr>
        </p:nvSpPr>
        <p:spPr>
          <a:xfrm>
            <a:off x="1530081" y="2321182"/>
            <a:ext cx="7766936" cy="1646302"/>
          </a:xfrm>
        </p:spPr>
        <p:txBody>
          <a:bodyPr>
            <a:normAutofit fontScale="90000"/>
          </a:bodyPr>
          <a:lstStyle/>
          <a:p>
            <a:pPr algn="ctr"/>
            <a:r>
              <a:rPr lang="en-US" b="1" i="0" dirty="0">
                <a:solidFill>
                  <a:srgbClr val="333333"/>
                </a:solidFill>
                <a:effectLst/>
                <a:latin typeface="Roboto Condensed" panose="02000000000000000000" pitchFamily="2" charset="0"/>
              </a:rPr>
              <a:t>FDA Public Meeting</a:t>
            </a:r>
            <a:br>
              <a:rPr lang="en-US" b="1" dirty="0">
                <a:solidFill>
                  <a:srgbClr val="333333"/>
                </a:solidFill>
                <a:latin typeface="Roboto Condensed" panose="02000000000000000000" pitchFamily="2" charset="0"/>
              </a:rPr>
            </a:br>
            <a:r>
              <a:rPr lang="en-US" b="1" i="0" dirty="0">
                <a:solidFill>
                  <a:srgbClr val="333333"/>
                </a:solidFill>
                <a:effectLst/>
                <a:latin typeface="Roboto Condensed" panose="02000000000000000000" pitchFamily="2" charset="0"/>
              </a:rPr>
              <a:t>Good Manufacturing Practices for Cosmetic Products</a:t>
            </a:r>
            <a:endParaRPr lang="fr-FR" dirty="0"/>
          </a:p>
        </p:txBody>
      </p:sp>
      <p:sp>
        <p:nvSpPr>
          <p:cNvPr id="3" name="Sous-titre 2">
            <a:extLst>
              <a:ext uri="{FF2B5EF4-FFF2-40B4-BE49-F238E27FC236}">
                <a16:creationId xmlns:a16="http://schemas.microsoft.com/office/drawing/2014/main" id="{E538F8AC-B5CB-496B-C7B5-30B74FDC9BC5}"/>
              </a:ext>
            </a:extLst>
          </p:cNvPr>
          <p:cNvSpPr>
            <a:spLocks noGrp="1"/>
          </p:cNvSpPr>
          <p:nvPr>
            <p:ph type="subTitle" idx="1"/>
          </p:nvPr>
        </p:nvSpPr>
        <p:spPr>
          <a:xfrm>
            <a:off x="-522514" y="4360098"/>
            <a:ext cx="9144000" cy="1655762"/>
          </a:xfrm>
        </p:spPr>
        <p:txBody>
          <a:bodyPr/>
          <a:lstStyle/>
          <a:p>
            <a:r>
              <a:rPr lang="fr-FR" b="1" i="0" cap="all">
                <a:solidFill>
                  <a:srgbClr val="333333"/>
                </a:solidFill>
                <a:effectLst/>
                <a:latin typeface="Roboto Condensed" panose="02000000000000000000" pitchFamily="2" charset="0"/>
              </a:rPr>
              <a:t>JUNE 1, 2023</a:t>
            </a:r>
          </a:p>
          <a:p>
            <a:r>
              <a:rPr lang="fr-FR" b="1" cap="all">
                <a:solidFill>
                  <a:srgbClr val="333333"/>
                </a:solidFill>
                <a:latin typeface="Roboto Condensed" panose="02000000000000000000" pitchFamily="2" charset="0"/>
              </a:rPr>
              <a:t>Caroline bassoni – cosmed</a:t>
            </a:r>
          </a:p>
          <a:p>
            <a:r>
              <a:rPr lang="fr-FR" b="1" cap="all">
                <a:solidFill>
                  <a:srgbClr val="333333"/>
                </a:solidFill>
                <a:latin typeface="Roboto Condensed" panose="02000000000000000000" pitchFamily="2" charset="0"/>
              </a:rPr>
              <a:t>Regulatory affairs director </a:t>
            </a:r>
            <a:endParaRPr lang="fr-FR"/>
          </a:p>
        </p:txBody>
      </p:sp>
      <p:pic>
        <p:nvPicPr>
          <p:cNvPr id="5" name="Image 4" descr="Cosmed logo with 9 blue dots">
            <a:extLst>
              <a:ext uri="{FF2B5EF4-FFF2-40B4-BE49-F238E27FC236}">
                <a16:creationId xmlns:a16="http://schemas.microsoft.com/office/drawing/2014/main" id="{203A0FA9-271C-D844-DB48-5631A7746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9808" y="5849391"/>
            <a:ext cx="2447482" cy="559083"/>
          </a:xfrm>
          <a:prstGeom prst="rect">
            <a:avLst/>
          </a:prstGeom>
        </p:spPr>
      </p:pic>
    </p:spTree>
    <p:extLst>
      <p:ext uri="{BB962C8B-B14F-4D97-AF65-F5344CB8AC3E}">
        <p14:creationId xmlns:p14="http://schemas.microsoft.com/office/powerpoint/2010/main" val="4167069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yellow, sunset&#10;&#10;Description automatically generated">
            <a:extLst>
              <a:ext uri="{FF2B5EF4-FFF2-40B4-BE49-F238E27FC236}">
                <a16:creationId xmlns:a16="http://schemas.microsoft.com/office/drawing/2014/main" id="{C061F210-7A00-62A7-620F-D24CF951A2CA}"/>
              </a:ext>
            </a:extLst>
          </p:cNvPr>
          <p:cNvPicPr>
            <a:picLocks noChangeAspect="1"/>
          </p:cNvPicPr>
          <p:nvPr/>
        </p:nvPicPr>
        <p:blipFill>
          <a:blip r:embed="rId2" cstate="print">
            <a:alphaModFix/>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304800" y="3124200"/>
            <a:ext cx="2271177" cy="2843837"/>
          </a:xfrm>
          <a:prstGeom prst="rect">
            <a:avLst/>
          </a:prstGeom>
        </p:spPr>
      </p:pic>
      <p:sp>
        <p:nvSpPr>
          <p:cNvPr id="3" name="Subtitle 2">
            <a:extLst>
              <a:ext uri="{FF2B5EF4-FFF2-40B4-BE49-F238E27FC236}">
                <a16:creationId xmlns:a16="http://schemas.microsoft.com/office/drawing/2014/main" id="{38DCF059-070E-00B5-4DDE-567FA734DB99}"/>
              </a:ext>
            </a:extLst>
          </p:cNvPr>
          <p:cNvSpPr>
            <a:spLocks noGrp="1"/>
          </p:cNvSpPr>
          <p:nvPr>
            <p:ph type="subTitle" idx="1"/>
          </p:nvPr>
        </p:nvSpPr>
        <p:spPr>
          <a:xfrm>
            <a:off x="1828800" y="4419600"/>
            <a:ext cx="8534400" cy="1143000"/>
          </a:xfrm>
        </p:spPr>
        <p:txBody>
          <a:bodyPr/>
          <a:lstStyle/>
          <a:p>
            <a:r>
              <a:rPr lang="en-US" sz="2400" b="1"/>
              <a:t>John Bailey</a:t>
            </a:r>
          </a:p>
          <a:p>
            <a:r>
              <a:rPr lang="en-US" sz="2000" b="1"/>
              <a:t>EAS Consulting Group</a:t>
            </a:r>
          </a:p>
          <a:p>
            <a:r>
              <a:rPr lang="en-US" sz="1800" b="1"/>
              <a:t>June 1, 2023</a:t>
            </a:r>
          </a:p>
        </p:txBody>
      </p:sp>
      <p:sp>
        <p:nvSpPr>
          <p:cNvPr id="2" name="Title 1">
            <a:extLst>
              <a:ext uri="{FF2B5EF4-FFF2-40B4-BE49-F238E27FC236}">
                <a16:creationId xmlns:a16="http://schemas.microsoft.com/office/drawing/2014/main" id="{2E7EB756-FCF2-6E09-738E-C7396D25D54C}"/>
              </a:ext>
            </a:extLst>
          </p:cNvPr>
          <p:cNvSpPr>
            <a:spLocks noGrp="1"/>
          </p:cNvSpPr>
          <p:nvPr>
            <p:ph type="ctrTitle"/>
          </p:nvPr>
        </p:nvSpPr>
        <p:spPr>
          <a:xfrm>
            <a:off x="914400" y="1661324"/>
            <a:ext cx="10363200" cy="2028825"/>
          </a:xfrm>
        </p:spPr>
        <p:txBody>
          <a:bodyPr/>
          <a:lstStyle/>
          <a:p>
            <a:r>
              <a:rPr lang="en-US" dirty="0"/>
              <a:t>MoCRA</a:t>
            </a:r>
            <a:br>
              <a:rPr lang="en-US" dirty="0"/>
            </a:br>
            <a:r>
              <a:rPr lang="en-US" dirty="0"/>
              <a:t>GMPs</a:t>
            </a:r>
            <a:br>
              <a:rPr lang="en-US" dirty="0"/>
            </a:br>
            <a:r>
              <a:rPr lang="en-US" dirty="0"/>
              <a:t>FDA Listening Session</a:t>
            </a:r>
          </a:p>
        </p:txBody>
      </p:sp>
    </p:spTree>
    <p:extLst>
      <p:ext uri="{BB962C8B-B14F-4D97-AF65-F5344CB8AC3E}">
        <p14:creationId xmlns:p14="http://schemas.microsoft.com/office/powerpoint/2010/main" val="2877828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59A5B4-CD7A-2824-F9FF-D78E17DD48B5}"/>
              </a:ext>
            </a:extLst>
          </p:cNvPr>
          <p:cNvSpPr>
            <a:spLocks noGrp="1"/>
          </p:cNvSpPr>
          <p:nvPr>
            <p:ph type="title"/>
          </p:nvPr>
        </p:nvSpPr>
        <p:spPr/>
        <p:txBody>
          <a:bodyPr>
            <a:normAutofit/>
          </a:bodyPr>
          <a:lstStyle/>
          <a:p>
            <a:r>
              <a:rPr lang="fr-FR" sz="3200" dirty="0" err="1">
                <a:solidFill>
                  <a:schemeClr val="accent2"/>
                </a:solidFill>
              </a:rPr>
              <a:t>Who</a:t>
            </a:r>
            <a:r>
              <a:rPr lang="fr-FR" sz="3200" dirty="0">
                <a:solidFill>
                  <a:schemeClr val="accent2"/>
                </a:solidFill>
              </a:rPr>
              <a:t> </a:t>
            </a:r>
            <a:r>
              <a:rPr lang="fr-FR" sz="3200" dirty="0" err="1">
                <a:solidFill>
                  <a:schemeClr val="accent2"/>
                </a:solidFill>
              </a:rPr>
              <a:t>is</a:t>
            </a:r>
            <a:r>
              <a:rPr lang="fr-FR" sz="3200" dirty="0">
                <a:solidFill>
                  <a:schemeClr val="accent2"/>
                </a:solidFill>
              </a:rPr>
              <a:t> </a:t>
            </a:r>
            <a:r>
              <a:rPr lang="fr-FR" sz="3200" dirty="0" err="1">
                <a:solidFill>
                  <a:schemeClr val="accent2"/>
                </a:solidFill>
              </a:rPr>
              <a:t>Cosmed</a:t>
            </a:r>
            <a:r>
              <a:rPr lang="fr-FR" sz="3200" dirty="0">
                <a:solidFill>
                  <a:schemeClr val="accent2"/>
                </a:solidFill>
              </a:rPr>
              <a:t> ? </a:t>
            </a:r>
          </a:p>
        </p:txBody>
      </p:sp>
      <p:sp>
        <p:nvSpPr>
          <p:cNvPr id="3" name="Espace réservé du contenu 2">
            <a:extLst>
              <a:ext uri="{FF2B5EF4-FFF2-40B4-BE49-F238E27FC236}">
                <a16:creationId xmlns:a16="http://schemas.microsoft.com/office/drawing/2014/main" id="{846A4DA4-69BA-B09E-B33A-7C07C31D9CCC}"/>
              </a:ext>
            </a:extLst>
          </p:cNvPr>
          <p:cNvSpPr>
            <a:spLocks noGrp="1"/>
          </p:cNvSpPr>
          <p:nvPr>
            <p:ph idx="1"/>
          </p:nvPr>
        </p:nvSpPr>
        <p:spPr/>
        <p:txBody>
          <a:bodyPr/>
          <a:lstStyle/>
          <a:p>
            <a:pPr>
              <a:buClr>
                <a:schemeClr val="accent2"/>
              </a:buClr>
            </a:pPr>
            <a:r>
              <a:rPr lang="fr-FR" dirty="0">
                <a:solidFill>
                  <a:schemeClr val="tx1"/>
                </a:solidFill>
              </a:rPr>
              <a:t>French </a:t>
            </a:r>
            <a:r>
              <a:rPr lang="fr-FR" dirty="0" err="1">
                <a:solidFill>
                  <a:schemeClr val="tx1"/>
                </a:solidFill>
              </a:rPr>
              <a:t>trade</a:t>
            </a:r>
            <a:r>
              <a:rPr lang="fr-FR" dirty="0">
                <a:solidFill>
                  <a:schemeClr val="tx1"/>
                </a:solidFill>
              </a:rPr>
              <a:t> association for </a:t>
            </a:r>
            <a:r>
              <a:rPr lang="fr-FR" dirty="0" err="1">
                <a:solidFill>
                  <a:schemeClr val="tx1"/>
                </a:solidFill>
              </a:rPr>
              <a:t>cosmetics</a:t>
            </a:r>
            <a:r>
              <a:rPr lang="fr-FR" dirty="0">
                <a:solidFill>
                  <a:schemeClr val="tx1"/>
                </a:solidFill>
              </a:rPr>
              <a:t> </a:t>
            </a:r>
          </a:p>
          <a:p>
            <a:pPr>
              <a:buClr>
                <a:schemeClr val="accent2"/>
              </a:buClr>
            </a:pPr>
            <a:r>
              <a:rPr lang="fr-FR" dirty="0" err="1">
                <a:solidFill>
                  <a:schemeClr val="tx1"/>
                </a:solidFill>
              </a:rPr>
              <a:t>Created</a:t>
            </a:r>
            <a:r>
              <a:rPr lang="fr-FR" dirty="0">
                <a:solidFill>
                  <a:schemeClr val="tx1"/>
                </a:solidFill>
              </a:rPr>
              <a:t> in 2000</a:t>
            </a:r>
          </a:p>
          <a:p>
            <a:pPr>
              <a:buClr>
                <a:schemeClr val="accent2"/>
              </a:buClr>
            </a:pPr>
            <a:r>
              <a:rPr lang="fr-FR" dirty="0">
                <a:solidFill>
                  <a:schemeClr val="tx1"/>
                </a:solidFill>
              </a:rPr>
              <a:t>More </a:t>
            </a:r>
            <a:r>
              <a:rPr lang="fr-FR" dirty="0" err="1">
                <a:solidFill>
                  <a:schemeClr val="tx1"/>
                </a:solidFill>
              </a:rPr>
              <a:t>than</a:t>
            </a:r>
            <a:r>
              <a:rPr lang="fr-FR" dirty="0">
                <a:solidFill>
                  <a:schemeClr val="tx1"/>
                </a:solidFill>
              </a:rPr>
              <a:t> 1000 </a:t>
            </a:r>
            <a:r>
              <a:rPr lang="fr-FR" dirty="0" err="1">
                <a:solidFill>
                  <a:schemeClr val="tx1"/>
                </a:solidFill>
              </a:rPr>
              <a:t>members</a:t>
            </a:r>
            <a:r>
              <a:rPr lang="fr-FR" dirty="0">
                <a:solidFill>
                  <a:schemeClr val="tx1"/>
                </a:solidFill>
              </a:rPr>
              <a:t> </a:t>
            </a:r>
          </a:p>
          <a:p>
            <a:pPr>
              <a:buClr>
                <a:schemeClr val="accent2"/>
              </a:buClr>
            </a:pPr>
            <a:r>
              <a:rPr lang="fr-FR" dirty="0" err="1">
                <a:solidFill>
                  <a:schemeClr val="tx1"/>
                </a:solidFill>
              </a:rPr>
              <a:t>Representative</a:t>
            </a:r>
            <a:r>
              <a:rPr lang="fr-FR" dirty="0">
                <a:solidFill>
                  <a:schemeClr val="tx1"/>
                </a:solidFill>
              </a:rPr>
              <a:t> of </a:t>
            </a:r>
            <a:r>
              <a:rPr lang="fr-FR" dirty="0" err="1">
                <a:solidFill>
                  <a:schemeClr val="tx1"/>
                </a:solidFill>
              </a:rPr>
              <a:t>SMEunited</a:t>
            </a:r>
            <a:r>
              <a:rPr lang="fr-FR" dirty="0">
                <a:solidFill>
                  <a:schemeClr val="tx1"/>
                </a:solidFill>
              </a:rPr>
              <a:t> for Cosmetics in Europe (</a:t>
            </a:r>
            <a:r>
              <a:rPr lang="en-US" dirty="0">
                <a:solidFill>
                  <a:schemeClr val="tx1"/>
                </a:solidFill>
              </a:rPr>
              <a:t>association of Crafts and SMEs in Europe with around 70 member organizations from over 30 European countries)</a:t>
            </a:r>
            <a:endParaRPr lang="fr-FR" dirty="0">
              <a:solidFill>
                <a:schemeClr val="tx1"/>
              </a:solidFill>
            </a:endParaRPr>
          </a:p>
          <a:p>
            <a:pPr lvl="1">
              <a:buClr>
                <a:schemeClr val="accent2"/>
              </a:buClr>
            </a:pPr>
            <a:r>
              <a:rPr lang="en-US" dirty="0">
                <a:solidFill>
                  <a:schemeClr val="tx1"/>
                </a:solidFill>
              </a:rPr>
              <a:t>Contribution in the European Commission working group for cosmetics </a:t>
            </a:r>
          </a:p>
        </p:txBody>
      </p:sp>
      <p:pic>
        <p:nvPicPr>
          <p:cNvPr id="4" name="Image 3" descr="Cosmed logo with 9 blue dots">
            <a:extLst>
              <a:ext uri="{FF2B5EF4-FFF2-40B4-BE49-F238E27FC236}">
                <a16:creationId xmlns:a16="http://schemas.microsoft.com/office/drawing/2014/main" id="{B60DEC6E-559E-EEC8-8449-A15794437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538" y="6114519"/>
            <a:ext cx="2447482" cy="559083"/>
          </a:xfrm>
          <a:prstGeom prst="rect">
            <a:avLst/>
          </a:prstGeom>
        </p:spPr>
      </p:pic>
    </p:spTree>
    <p:extLst>
      <p:ext uri="{BB962C8B-B14F-4D97-AF65-F5344CB8AC3E}">
        <p14:creationId xmlns:p14="http://schemas.microsoft.com/office/powerpoint/2010/main" val="4053658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C23806-AB2B-6AEE-84E1-3624C0991710}"/>
              </a:ext>
            </a:extLst>
          </p:cNvPr>
          <p:cNvSpPr>
            <a:spLocks noGrp="1"/>
          </p:cNvSpPr>
          <p:nvPr>
            <p:ph type="title"/>
          </p:nvPr>
        </p:nvSpPr>
        <p:spPr/>
        <p:txBody>
          <a:bodyPr>
            <a:normAutofit/>
          </a:bodyPr>
          <a:lstStyle/>
          <a:p>
            <a:r>
              <a:rPr lang="fr-FR" sz="3200" dirty="0">
                <a:solidFill>
                  <a:schemeClr val="accent2"/>
                </a:solidFill>
              </a:rPr>
              <a:t>ISO 22716: EU official and </a:t>
            </a:r>
            <a:r>
              <a:rPr lang="fr-FR" sz="3200" dirty="0" err="1">
                <a:solidFill>
                  <a:schemeClr val="accent2"/>
                </a:solidFill>
              </a:rPr>
              <a:t>recognized</a:t>
            </a:r>
            <a:r>
              <a:rPr lang="fr-FR" sz="3200" dirty="0">
                <a:solidFill>
                  <a:schemeClr val="accent2"/>
                </a:solidFill>
              </a:rPr>
              <a:t> standard for </a:t>
            </a:r>
            <a:r>
              <a:rPr lang="fr-FR" sz="3200" dirty="0" err="1">
                <a:solidFill>
                  <a:schemeClr val="accent2"/>
                </a:solidFill>
              </a:rPr>
              <a:t>cosmetic</a:t>
            </a:r>
            <a:r>
              <a:rPr lang="fr-FR" sz="3200" dirty="0">
                <a:solidFill>
                  <a:schemeClr val="accent2"/>
                </a:solidFill>
              </a:rPr>
              <a:t> </a:t>
            </a:r>
            <a:r>
              <a:rPr lang="fr-FR" sz="3200" dirty="0" err="1">
                <a:solidFill>
                  <a:schemeClr val="accent2"/>
                </a:solidFill>
              </a:rPr>
              <a:t>GMPs</a:t>
            </a:r>
            <a:endParaRPr lang="fr-FR" sz="3200" dirty="0">
              <a:solidFill>
                <a:schemeClr val="accent2"/>
              </a:solidFill>
            </a:endParaRPr>
          </a:p>
        </p:txBody>
      </p:sp>
      <p:sp>
        <p:nvSpPr>
          <p:cNvPr id="3" name="Espace réservé du contenu 2">
            <a:extLst>
              <a:ext uri="{FF2B5EF4-FFF2-40B4-BE49-F238E27FC236}">
                <a16:creationId xmlns:a16="http://schemas.microsoft.com/office/drawing/2014/main" id="{1C1EE078-9548-1623-FAAE-BF2FA5BC0848}"/>
              </a:ext>
            </a:extLst>
          </p:cNvPr>
          <p:cNvSpPr>
            <a:spLocks noGrp="1"/>
          </p:cNvSpPr>
          <p:nvPr>
            <p:ph idx="1"/>
          </p:nvPr>
        </p:nvSpPr>
        <p:spPr>
          <a:xfrm>
            <a:off x="677334" y="2048621"/>
            <a:ext cx="8596668" cy="3880773"/>
          </a:xfrm>
        </p:spPr>
        <p:txBody>
          <a:bodyPr>
            <a:noAutofit/>
          </a:bodyPr>
          <a:lstStyle/>
          <a:p>
            <a:pPr>
              <a:buClr>
                <a:schemeClr val="accent2"/>
              </a:buClr>
            </a:pPr>
            <a:r>
              <a:rPr lang="en-US" sz="1400" dirty="0">
                <a:solidFill>
                  <a:schemeClr val="tx1"/>
                </a:solidFill>
              </a:rPr>
              <a:t>ISO 22716:2007 provides guidelines for the production, control, storage and shipment of cosmetic products</a:t>
            </a:r>
          </a:p>
          <a:p>
            <a:pPr>
              <a:buClr>
                <a:schemeClr val="accent2"/>
              </a:buClr>
            </a:pPr>
            <a:r>
              <a:rPr lang="en-US" sz="1400" b="1" dirty="0">
                <a:solidFill>
                  <a:schemeClr val="tx1"/>
                </a:solidFill>
              </a:rPr>
              <a:t>ISO 22716:2007 is the o</a:t>
            </a:r>
            <a:r>
              <a:rPr lang="fr-FR" sz="1400" b="1" dirty="0" err="1">
                <a:solidFill>
                  <a:schemeClr val="tx1"/>
                </a:solidFill>
              </a:rPr>
              <a:t>fficial</a:t>
            </a:r>
            <a:r>
              <a:rPr lang="fr-FR" sz="1400" b="1" dirty="0">
                <a:solidFill>
                  <a:schemeClr val="tx1"/>
                </a:solidFill>
              </a:rPr>
              <a:t> </a:t>
            </a:r>
            <a:r>
              <a:rPr lang="en-US" sz="1400" b="1" dirty="0">
                <a:solidFill>
                  <a:schemeClr val="tx1"/>
                </a:solidFill>
              </a:rPr>
              <a:t>harmonized standard </a:t>
            </a:r>
            <a:r>
              <a:rPr lang="fr-FR" sz="1400" b="1" dirty="0" err="1">
                <a:solidFill>
                  <a:schemeClr val="tx1"/>
                </a:solidFill>
              </a:rPr>
              <a:t>under</a:t>
            </a:r>
            <a:r>
              <a:rPr lang="fr-FR" sz="1400" b="1" dirty="0">
                <a:solidFill>
                  <a:schemeClr val="tx1"/>
                </a:solidFill>
              </a:rPr>
              <a:t> EU </a:t>
            </a:r>
            <a:r>
              <a:rPr lang="en-US" sz="1400" b="1" dirty="0">
                <a:solidFill>
                  <a:schemeClr val="tx1"/>
                </a:solidFill>
              </a:rPr>
              <a:t>Regulation (EC) No 1223/2009 of the European Parliament and of the Council of 30 November 2009 on cosmetic products</a:t>
            </a:r>
          </a:p>
          <a:p>
            <a:pPr>
              <a:buClr>
                <a:schemeClr val="accent2"/>
              </a:buClr>
            </a:pPr>
            <a:r>
              <a:rPr lang="en-US" sz="1400" b="1" dirty="0">
                <a:solidFill>
                  <a:schemeClr val="tx1"/>
                </a:solidFill>
              </a:rPr>
              <a:t>Global recognition of the standard </a:t>
            </a:r>
            <a:r>
              <a:rPr lang="en-US" sz="1400" dirty="0">
                <a:solidFill>
                  <a:schemeClr val="tx1"/>
                </a:solidFill>
              </a:rPr>
              <a:t>ISO22716</a:t>
            </a:r>
            <a:endParaRPr lang="en-US" sz="1400" b="1" dirty="0">
              <a:solidFill>
                <a:schemeClr val="tx1"/>
              </a:solidFill>
            </a:endParaRPr>
          </a:p>
          <a:p>
            <a:pPr lvl="1">
              <a:buClr>
                <a:schemeClr val="accent2"/>
              </a:buClr>
            </a:pPr>
            <a:r>
              <a:rPr lang="en-US" sz="1400" dirty="0">
                <a:solidFill>
                  <a:schemeClr val="tx1"/>
                </a:solidFill>
              </a:rPr>
              <a:t>The American National Standard Institute contributed and supported its development</a:t>
            </a:r>
          </a:p>
          <a:p>
            <a:pPr lvl="1">
              <a:buClr>
                <a:schemeClr val="accent2"/>
              </a:buClr>
            </a:pPr>
            <a:r>
              <a:rPr lang="en-US" sz="1400" dirty="0">
                <a:solidFill>
                  <a:schemeClr val="tx1"/>
                </a:solidFill>
              </a:rPr>
              <a:t>Officially endorsed by ICCR (The International Cooperation on Cosmetics Regulation) to which FDA contributes</a:t>
            </a:r>
          </a:p>
          <a:p>
            <a:pPr lvl="1">
              <a:buClr>
                <a:schemeClr val="accent2"/>
              </a:buClr>
            </a:pPr>
            <a:r>
              <a:rPr lang="en-US" sz="1400" dirty="0">
                <a:solidFill>
                  <a:schemeClr val="tx1"/>
                </a:solidFill>
              </a:rPr>
              <a:t>Supports legal compliance at international level under a majority of regulations</a:t>
            </a:r>
          </a:p>
          <a:p>
            <a:pPr lvl="1">
              <a:buClr>
                <a:schemeClr val="accent2"/>
              </a:buClr>
            </a:pPr>
            <a:r>
              <a:rPr lang="fr-FR" sz="1400" dirty="0" err="1">
                <a:solidFill>
                  <a:schemeClr val="tx1"/>
                </a:solidFill>
              </a:rPr>
              <a:t>Facilitates</a:t>
            </a:r>
            <a:r>
              <a:rPr lang="fr-FR" sz="1400" dirty="0">
                <a:solidFill>
                  <a:schemeClr val="tx1"/>
                </a:solidFill>
              </a:rPr>
              <a:t> international exchanges on </a:t>
            </a:r>
            <a:r>
              <a:rPr lang="fr-FR" sz="1400" dirty="0" err="1">
                <a:solidFill>
                  <a:schemeClr val="tx1"/>
                </a:solidFill>
              </a:rPr>
              <a:t>quality</a:t>
            </a:r>
            <a:r>
              <a:rPr lang="fr-FR" sz="1400" dirty="0">
                <a:solidFill>
                  <a:schemeClr val="tx1"/>
                </a:solidFill>
              </a:rPr>
              <a:t> concepts </a:t>
            </a:r>
          </a:p>
          <a:p>
            <a:pPr lvl="1">
              <a:buClr>
                <a:schemeClr val="accent2"/>
              </a:buClr>
            </a:pPr>
            <a:r>
              <a:rPr lang="en-US" sz="1400" dirty="0">
                <a:solidFill>
                  <a:schemeClr val="tx1"/>
                </a:solidFill>
              </a:rPr>
              <a:t>Facilitates the maintenance of quality in companies with only one standard to apply</a:t>
            </a:r>
          </a:p>
          <a:p>
            <a:pPr lvl="1"/>
            <a:endParaRPr lang="fr-FR" sz="1400" dirty="0"/>
          </a:p>
          <a:p>
            <a:pPr lvl="1"/>
            <a:endParaRPr lang="fr-FR" sz="1400" dirty="0"/>
          </a:p>
          <a:p>
            <a:pPr lvl="1"/>
            <a:endParaRPr lang="fr-FR" sz="1400" dirty="0"/>
          </a:p>
          <a:p>
            <a:endParaRPr lang="fr-FR" sz="1400" dirty="0"/>
          </a:p>
        </p:txBody>
      </p:sp>
      <p:pic>
        <p:nvPicPr>
          <p:cNvPr id="4" name="Image 3" descr="Cosmed logo with 9 blue dots">
            <a:extLst>
              <a:ext uri="{FF2B5EF4-FFF2-40B4-BE49-F238E27FC236}">
                <a16:creationId xmlns:a16="http://schemas.microsoft.com/office/drawing/2014/main" id="{9B49828C-DF24-7F7B-5494-EDA462722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77" y="6179833"/>
            <a:ext cx="2447482" cy="559083"/>
          </a:xfrm>
          <a:prstGeom prst="rect">
            <a:avLst/>
          </a:prstGeom>
        </p:spPr>
      </p:pic>
    </p:spTree>
    <p:extLst>
      <p:ext uri="{BB962C8B-B14F-4D97-AF65-F5344CB8AC3E}">
        <p14:creationId xmlns:p14="http://schemas.microsoft.com/office/powerpoint/2010/main" val="1781953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6213F1-71B3-1A55-127B-55D9B5123180}"/>
              </a:ext>
            </a:extLst>
          </p:cNvPr>
          <p:cNvSpPr>
            <a:spLocks noGrp="1"/>
          </p:cNvSpPr>
          <p:nvPr>
            <p:ph type="title"/>
          </p:nvPr>
        </p:nvSpPr>
        <p:spPr/>
        <p:txBody>
          <a:bodyPr>
            <a:normAutofit/>
          </a:bodyPr>
          <a:lstStyle/>
          <a:p>
            <a:r>
              <a:rPr lang="fr-FR" sz="3200" dirty="0">
                <a:solidFill>
                  <a:schemeClr val="accent2"/>
                </a:solidFill>
              </a:rPr>
              <a:t>ISO 22716: EU official and </a:t>
            </a:r>
            <a:r>
              <a:rPr lang="fr-FR" sz="3200" dirty="0" err="1">
                <a:solidFill>
                  <a:schemeClr val="accent2"/>
                </a:solidFill>
              </a:rPr>
              <a:t>recognized</a:t>
            </a:r>
            <a:r>
              <a:rPr lang="fr-FR" sz="3200" dirty="0">
                <a:solidFill>
                  <a:schemeClr val="accent2"/>
                </a:solidFill>
              </a:rPr>
              <a:t> standard for </a:t>
            </a:r>
            <a:r>
              <a:rPr lang="fr-FR" sz="3200" dirty="0" err="1">
                <a:solidFill>
                  <a:schemeClr val="accent2"/>
                </a:solidFill>
              </a:rPr>
              <a:t>cosmetic</a:t>
            </a:r>
            <a:r>
              <a:rPr lang="fr-FR" sz="3200" dirty="0">
                <a:solidFill>
                  <a:schemeClr val="accent2"/>
                </a:solidFill>
              </a:rPr>
              <a:t> </a:t>
            </a:r>
            <a:r>
              <a:rPr lang="fr-FR" sz="3200" dirty="0" err="1">
                <a:solidFill>
                  <a:schemeClr val="accent2"/>
                </a:solidFill>
              </a:rPr>
              <a:t>GMPs</a:t>
            </a:r>
            <a:endParaRPr lang="fr-FR" sz="3200" dirty="0">
              <a:solidFill>
                <a:schemeClr val="accent2"/>
              </a:solidFill>
            </a:endParaRPr>
          </a:p>
        </p:txBody>
      </p:sp>
      <p:sp>
        <p:nvSpPr>
          <p:cNvPr id="3" name="Espace réservé du contenu 2">
            <a:extLst>
              <a:ext uri="{FF2B5EF4-FFF2-40B4-BE49-F238E27FC236}">
                <a16:creationId xmlns:a16="http://schemas.microsoft.com/office/drawing/2014/main" id="{F56603AD-200B-2C68-4ACB-72289F71F211}"/>
              </a:ext>
            </a:extLst>
          </p:cNvPr>
          <p:cNvSpPr>
            <a:spLocks noGrp="1"/>
          </p:cNvSpPr>
          <p:nvPr>
            <p:ph idx="1"/>
          </p:nvPr>
        </p:nvSpPr>
        <p:spPr>
          <a:xfrm>
            <a:off x="677334" y="1930400"/>
            <a:ext cx="8596668" cy="3880773"/>
          </a:xfrm>
        </p:spPr>
        <p:txBody>
          <a:bodyPr>
            <a:normAutofit lnSpcReduction="10000"/>
          </a:bodyPr>
          <a:lstStyle/>
          <a:p>
            <a:pPr>
              <a:buClr>
                <a:schemeClr val="accent2"/>
              </a:buClr>
            </a:pPr>
            <a:r>
              <a:rPr lang="en-US" sz="1600" b="1" dirty="0">
                <a:solidFill>
                  <a:schemeClr val="tx1"/>
                </a:solidFill>
              </a:rPr>
              <a:t>A standard existing since 2007 and proven to be effective in </a:t>
            </a:r>
            <a:r>
              <a:rPr lang="en-US" sz="1600" dirty="0">
                <a:solidFill>
                  <a:schemeClr val="tx1"/>
                </a:solidFill>
              </a:rPr>
              <a:t>:</a:t>
            </a:r>
            <a:endParaRPr lang="fr-FR" sz="1600" dirty="0">
              <a:solidFill>
                <a:schemeClr val="tx1"/>
              </a:solidFill>
            </a:endParaRPr>
          </a:p>
          <a:p>
            <a:pPr lvl="1">
              <a:buClr>
                <a:schemeClr val="accent2"/>
              </a:buClr>
            </a:pPr>
            <a:r>
              <a:rPr lang="en-US" b="0" i="0" dirty="0">
                <a:solidFill>
                  <a:schemeClr val="tx1"/>
                </a:solidFill>
                <a:effectLst/>
              </a:rPr>
              <a:t>Ensuring quality and safety compliance throughout every stage of the supply chain</a:t>
            </a:r>
          </a:p>
          <a:p>
            <a:pPr lvl="1">
              <a:buClr>
                <a:schemeClr val="accent2"/>
              </a:buClr>
            </a:pPr>
            <a:r>
              <a:rPr lang="en-US" b="0" i="0" dirty="0">
                <a:solidFill>
                  <a:schemeClr val="tx1"/>
                </a:solidFill>
                <a:effectLst/>
              </a:rPr>
              <a:t>Leading to better quality products while ensuring a safe environment for employees</a:t>
            </a:r>
          </a:p>
          <a:p>
            <a:pPr lvl="1">
              <a:buClr>
                <a:schemeClr val="accent2"/>
              </a:buClr>
            </a:pPr>
            <a:r>
              <a:rPr lang="fr-FR" dirty="0" err="1">
                <a:solidFill>
                  <a:schemeClr val="tx1"/>
                </a:solidFill>
              </a:rPr>
              <a:t>Saving</a:t>
            </a:r>
            <a:r>
              <a:rPr lang="fr-FR" dirty="0">
                <a:solidFill>
                  <a:schemeClr val="tx1"/>
                </a:solidFill>
              </a:rPr>
              <a:t> time on </a:t>
            </a:r>
            <a:r>
              <a:rPr lang="fr-FR" dirty="0" err="1">
                <a:solidFill>
                  <a:schemeClr val="tx1"/>
                </a:solidFill>
              </a:rPr>
              <a:t>processes</a:t>
            </a:r>
            <a:r>
              <a:rPr lang="fr-FR" dirty="0">
                <a:solidFill>
                  <a:schemeClr val="tx1"/>
                </a:solidFill>
              </a:rPr>
              <a:t> </a:t>
            </a:r>
          </a:p>
          <a:p>
            <a:pPr lvl="1">
              <a:buClr>
                <a:schemeClr val="accent2"/>
              </a:buClr>
            </a:pPr>
            <a:r>
              <a:rPr lang="en-US" i="0" dirty="0">
                <a:solidFill>
                  <a:schemeClr val="tx1"/>
                </a:solidFill>
                <a:effectLst/>
              </a:rPr>
              <a:t>Supporting establishment of a comprehensive system to deal with product deviations, complaints, and recalls</a:t>
            </a:r>
          </a:p>
          <a:p>
            <a:pPr lvl="1">
              <a:buClr>
                <a:schemeClr val="accent2"/>
              </a:buClr>
            </a:pPr>
            <a:r>
              <a:rPr lang="fr-FR" dirty="0" err="1">
                <a:solidFill>
                  <a:schemeClr val="tx1"/>
                </a:solidFill>
              </a:rPr>
              <a:t>Supporting</a:t>
            </a:r>
            <a:r>
              <a:rPr lang="fr-FR" dirty="0">
                <a:solidFill>
                  <a:schemeClr val="tx1"/>
                </a:solidFill>
              </a:rPr>
              <a:t> </a:t>
            </a:r>
            <a:r>
              <a:rPr lang="fr-FR" dirty="0" err="1">
                <a:solidFill>
                  <a:schemeClr val="tx1"/>
                </a:solidFill>
              </a:rPr>
              <a:t>competitiveness</a:t>
            </a:r>
            <a:r>
              <a:rPr lang="fr-FR" dirty="0">
                <a:solidFill>
                  <a:schemeClr val="tx1"/>
                </a:solidFill>
              </a:rPr>
              <a:t> </a:t>
            </a:r>
          </a:p>
          <a:p>
            <a:pPr>
              <a:buClr>
                <a:schemeClr val="accent2"/>
              </a:buClr>
            </a:pPr>
            <a:endParaRPr lang="en-US" sz="1600" b="1" i="0" dirty="0">
              <a:solidFill>
                <a:schemeClr val="tx1"/>
              </a:solidFill>
              <a:effectLst/>
            </a:endParaRPr>
          </a:p>
          <a:p>
            <a:pPr>
              <a:buClr>
                <a:schemeClr val="accent2"/>
              </a:buClr>
            </a:pPr>
            <a:r>
              <a:rPr lang="en-US" sz="1600" dirty="0">
                <a:solidFill>
                  <a:schemeClr val="tx1"/>
                </a:solidFill>
              </a:rPr>
              <a:t>Adaptable to </a:t>
            </a:r>
            <a:r>
              <a:rPr lang="en-US" sz="1600" b="1" dirty="0">
                <a:solidFill>
                  <a:schemeClr val="tx1"/>
                </a:solidFill>
              </a:rPr>
              <a:t>all company sizes and complexities</a:t>
            </a:r>
          </a:p>
          <a:p>
            <a:pPr>
              <a:buClr>
                <a:schemeClr val="accent2"/>
              </a:buClr>
            </a:pPr>
            <a:endParaRPr lang="en-US" sz="1600" dirty="0">
              <a:solidFill>
                <a:schemeClr val="tx1"/>
              </a:solidFill>
            </a:endParaRPr>
          </a:p>
          <a:p>
            <a:pPr>
              <a:buClr>
                <a:schemeClr val="accent2"/>
              </a:buClr>
            </a:pPr>
            <a:r>
              <a:rPr lang="en-US" sz="1600" dirty="0">
                <a:solidFill>
                  <a:schemeClr val="tx1"/>
                </a:solidFill>
              </a:rPr>
              <a:t>Adaptable to </a:t>
            </a:r>
            <a:r>
              <a:rPr lang="en-US" sz="1600" b="1" dirty="0">
                <a:solidFill>
                  <a:schemeClr val="tx1"/>
                </a:solidFill>
              </a:rPr>
              <a:t>all products types</a:t>
            </a:r>
            <a:endParaRPr lang="fr-FR" sz="1600" b="1" dirty="0"/>
          </a:p>
          <a:p>
            <a:endParaRPr lang="fr-FR" dirty="0"/>
          </a:p>
          <a:p>
            <a:endParaRPr lang="fr-FR" dirty="0">
              <a:solidFill>
                <a:srgbClr val="000000"/>
              </a:solidFill>
              <a:latin typeface="Source Sans Pro" panose="020B0503030403020204" pitchFamily="34" charset="0"/>
            </a:endParaRPr>
          </a:p>
          <a:p>
            <a:endParaRPr lang="fr-FR" dirty="0"/>
          </a:p>
          <a:p>
            <a:endParaRPr lang="fr-FR" dirty="0"/>
          </a:p>
        </p:txBody>
      </p:sp>
      <p:pic>
        <p:nvPicPr>
          <p:cNvPr id="4" name="Image 3" descr="Cosmed logo with 9 blue dots">
            <a:extLst>
              <a:ext uri="{FF2B5EF4-FFF2-40B4-BE49-F238E27FC236}">
                <a16:creationId xmlns:a16="http://schemas.microsoft.com/office/drawing/2014/main" id="{FE548472-049E-74C1-9D45-B0E12C88E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538" y="6114519"/>
            <a:ext cx="2447482" cy="559083"/>
          </a:xfrm>
          <a:prstGeom prst="rect">
            <a:avLst/>
          </a:prstGeom>
        </p:spPr>
      </p:pic>
    </p:spTree>
    <p:extLst>
      <p:ext uri="{BB962C8B-B14F-4D97-AF65-F5344CB8AC3E}">
        <p14:creationId xmlns:p14="http://schemas.microsoft.com/office/powerpoint/2010/main" val="1295776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7DA68A-85DE-8031-F888-2ABB8868578E}"/>
              </a:ext>
            </a:extLst>
          </p:cNvPr>
          <p:cNvSpPr>
            <a:spLocks noGrp="1"/>
          </p:cNvSpPr>
          <p:nvPr>
            <p:ph type="title"/>
          </p:nvPr>
        </p:nvSpPr>
        <p:spPr/>
        <p:txBody>
          <a:bodyPr>
            <a:normAutofit/>
          </a:bodyPr>
          <a:lstStyle/>
          <a:p>
            <a:r>
              <a:rPr lang="fr-FR" sz="3200" dirty="0" err="1">
                <a:solidFill>
                  <a:schemeClr val="accent2"/>
                </a:solidFill>
              </a:rPr>
              <a:t>SMEs</a:t>
            </a:r>
            <a:r>
              <a:rPr lang="fr-FR" sz="3200" dirty="0">
                <a:solidFill>
                  <a:schemeClr val="accent2"/>
                </a:solidFill>
              </a:rPr>
              <a:t> important key </a:t>
            </a:r>
            <a:r>
              <a:rPr lang="fr-FR" sz="3200" dirty="0" err="1">
                <a:solidFill>
                  <a:schemeClr val="accent2"/>
                </a:solidFill>
              </a:rPr>
              <a:t>considerations</a:t>
            </a:r>
            <a:endParaRPr lang="fr-FR" sz="3200" dirty="0">
              <a:solidFill>
                <a:schemeClr val="accent2"/>
              </a:solidFill>
            </a:endParaRPr>
          </a:p>
        </p:txBody>
      </p:sp>
      <p:sp>
        <p:nvSpPr>
          <p:cNvPr id="3" name="Espace réservé du contenu 2">
            <a:extLst>
              <a:ext uri="{FF2B5EF4-FFF2-40B4-BE49-F238E27FC236}">
                <a16:creationId xmlns:a16="http://schemas.microsoft.com/office/drawing/2014/main" id="{6C2A57F5-5087-D346-F9F2-671EC24DE779}"/>
              </a:ext>
            </a:extLst>
          </p:cNvPr>
          <p:cNvSpPr>
            <a:spLocks noGrp="1"/>
          </p:cNvSpPr>
          <p:nvPr>
            <p:ph idx="1"/>
          </p:nvPr>
        </p:nvSpPr>
        <p:spPr/>
        <p:txBody>
          <a:bodyPr>
            <a:normAutofit/>
          </a:bodyPr>
          <a:lstStyle/>
          <a:p>
            <a:pPr>
              <a:buClr>
                <a:schemeClr val="accent2"/>
              </a:buClr>
            </a:pPr>
            <a:r>
              <a:rPr lang="en-US">
                <a:solidFill>
                  <a:schemeClr val="tx1"/>
                </a:solidFill>
              </a:rPr>
              <a:t>European experience with SMEs: ISO 22716 implementation </a:t>
            </a:r>
            <a:r>
              <a:rPr lang="en-US" b="1">
                <a:solidFill>
                  <a:schemeClr val="tx1"/>
                </a:solidFill>
              </a:rPr>
              <a:t>possible and successful !</a:t>
            </a:r>
          </a:p>
          <a:p>
            <a:pPr>
              <a:buClr>
                <a:schemeClr val="accent2"/>
              </a:buClr>
            </a:pPr>
            <a:endParaRPr lang="en-US" b="1">
              <a:solidFill>
                <a:schemeClr val="tx1"/>
              </a:solidFill>
            </a:endParaRPr>
          </a:p>
          <a:p>
            <a:pPr>
              <a:buClr>
                <a:schemeClr val="accent2"/>
              </a:buClr>
            </a:pPr>
            <a:r>
              <a:rPr lang="en-US">
                <a:solidFill>
                  <a:schemeClr val="tx1"/>
                </a:solidFill>
              </a:rPr>
              <a:t>Key considerations for SMEs:</a:t>
            </a:r>
          </a:p>
          <a:p>
            <a:pPr lvl="2">
              <a:buClr>
                <a:schemeClr val="accent2"/>
              </a:buClr>
            </a:pPr>
            <a:r>
              <a:rPr lang="en-US" sz="1600">
                <a:solidFill>
                  <a:schemeClr val="tx1"/>
                </a:solidFill>
              </a:rPr>
              <a:t>More </a:t>
            </a:r>
            <a:r>
              <a:rPr lang="en-US" sz="1600" b="1">
                <a:solidFill>
                  <a:schemeClr val="tx1"/>
                </a:solidFill>
              </a:rPr>
              <a:t>transition time </a:t>
            </a:r>
            <a:r>
              <a:rPr lang="en-US" sz="1600">
                <a:solidFill>
                  <a:schemeClr val="tx1"/>
                </a:solidFill>
              </a:rPr>
              <a:t>to implement full GMP</a:t>
            </a:r>
          </a:p>
          <a:p>
            <a:pPr lvl="2">
              <a:buClr>
                <a:schemeClr val="accent2"/>
              </a:buClr>
            </a:pPr>
            <a:r>
              <a:rPr lang="en-US" sz="1600">
                <a:solidFill>
                  <a:schemeClr val="tx1"/>
                </a:solidFill>
              </a:rPr>
              <a:t>More </a:t>
            </a:r>
            <a:r>
              <a:rPr lang="en-US" sz="1600" b="1">
                <a:solidFill>
                  <a:schemeClr val="tx1"/>
                </a:solidFill>
              </a:rPr>
              <a:t>education</a:t>
            </a:r>
            <a:r>
              <a:rPr lang="en-US" sz="1600">
                <a:solidFill>
                  <a:schemeClr val="tx1"/>
                </a:solidFill>
              </a:rPr>
              <a:t> from authorities and associations </a:t>
            </a:r>
          </a:p>
          <a:p>
            <a:pPr lvl="2">
              <a:buClr>
                <a:schemeClr val="accent2"/>
              </a:buClr>
            </a:pPr>
            <a:r>
              <a:rPr lang="en-US" sz="1600" b="1">
                <a:solidFill>
                  <a:schemeClr val="tx1"/>
                </a:solidFill>
              </a:rPr>
              <a:t>Accompanying tools </a:t>
            </a:r>
            <a:r>
              <a:rPr lang="en-US" sz="1600">
                <a:solidFill>
                  <a:schemeClr val="tx1"/>
                </a:solidFill>
              </a:rPr>
              <a:t>such as guidelines or checklists</a:t>
            </a:r>
          </a:p>
          <a:p>
            <a:pPr lvl="2">
              <a:buClr>
                <a:schemeClr val="accent2"/>
              </a:buClr>
            </a:pPr>
            <a:r>
              <a:rPr lang="en-US" sz="1600" b="1">
                <a:solidFill>
                  <a:schemeClr val="tx1"/>
                </a:solidFill>
              </a:rPr>
              <a:t>Financial support </a:t>
            </a:r>
          </a:p>
          <a:p>
            <a:pPr lvl="2">
              <a:buClr>
                <a:schemeClr val="accent2"/>
              </a:buClr>
            </a:pPr>
            <a:endParaRPr lang="fr-FR" sz="1600" b="1">
              <a:solidFill>
                <a:schemeClr val="tx1"/>
              </a:solidFill>
            </a:endParaRPr>
          </a:p>
          <a:p>
            <a:pPr>
              <a:buClr>
                <a:schemeClr val="accent2"/>
              </a:buClr>
            </a:pPr>
            <a:r>
              <a:rPr lang="en-US">
                <a:solidFill>
                  <a:schemeClr val="tx1"/>
                </a:solidFill>
              </a:rPr>
              <a:t>Supporting SMEs to understand and manage FDA future </a:t>
            </a:r>
            <a:r>
              <a:rPr lang="en-US" b="1">
                <a:solidFill>
                  <a:schemeClr val="tx1"/>
                </a:solidFill>
              </a:rPr>
              <a:t>GMPs inspections</a:t>
            </a:r>
          </a:p>
          <a:p>
            <a:pPr>
              <a:buClr>
                <a:schemeClr val="accent2"/>
              </a:buClr>
            </a:pPr>
            <a:endParaRPr lang="en-US" b="1">
              <a:solidFill>
                <a:schemeClr val="tx1"/>
              </a:solidFill>
            </a:endParaRPr>
          </a:p>
          <a:p>
            <a:pPr>
              <a:buClr>
                <a:schemeClr val="accent2"/>
              </a:buClr>
            </a:pPr>
            <a:endParaRPr lang="fr-FR" b="1">
              <a:solidFill>
                <a:schemeClr val="tx1"/>
              </a:solidFill>
            </a:endParaRPr>
          </a:p>
        </p:txBody>
      </p:sp>
      <p:pic>
        <p:nvPicPr>
          <p:cNvPr id="4" name="Image 3" descr="Cosmed logo with 9 blue dots">
            <a:extLst>
              <a:ext uri="{FF2B5EF4-FFF2-40B4-BE49-F238E27FC236}">
                <a16:creationId xmlns:a16="http://schemas.microsoft.com/office/drawing/2014/main" id="{035418B3-8034-079E-18BF-CB03F97E5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538" y="6114519"/>
            <a:ext cx="2447482" cy="559083"/>
          </a:xfrm>
          <a:prstGeom prst="rect">
            <a:avLst/>
          </a:prstGeom>
        </p:spPr>
      </p:pic>
    </p:spTree>
    <p:extLst>
      <p:ext uri="{BB962C8B-B14F-4D97-AF65-F5344CB8AC3E}">
        <p14:creationId xmlns:p14="http://schemas.microsoft.com/office/powerpoint/2010/main" val="3787977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9EDEA-9F7D-3778-B20E-EA6B47EB5E21}"/>
              </a:ext>
            </a:extLst>
          </p:cNvPr>
          <p:cNvSpPr>
            <a:spLocks noGrp="1"/>
          </p:cNvSpPr>
          <p:nvPr>
            <p:ph type="title"/>
          </p:nvPr>
        </p:nvSpPr>
        <p:spPr/>
        <p:txBody>
          <a:bodyPr>
            <a:normAutofit/>
          </a:bodyPr>
          <a:lstStyle/>
          <a:p>
            <a:pPr algn="ctr"/>
            <a:r>
              <a:rPr lang="en-US" b="1" dirty="0"/>
              <a:t>Comments with Slides</a:t>
            </a:r>
          </a:p>
        </p:txBody>
      </p:sp>
      <p:sp>
        <p:nvSpPr>
          <p:cNvPr id="3" name="Content Placeholder 2">
            <a:extLst>
              <a:ext uri="{FF2B5EF4-FFF2-40B4-BE49-F238E27FC236}">
                <a16:creationId xmlns:a16="http://schemas.microsoft.com/office/drawing/2014/main" id="{9C0057AE-EB5A-C77D-FFEC-0A5C7D950635}"/>
              </a:ext>
            </a:extLst>
          </p:cNvPr>
          <p:cNvSpPr>
            <a:spLocks noGrp="1"/>
          </p:cNvSpPr>
          <p:nvPr>
            <p:ph sz="half" idx="1"/>
          </p:nvPr>
        </p:nvSpPr>
        <p:spPr>
          <a:xfrm>
            <a:off x="838201" y="1435395"/>
            <a:ext cx="4590448" cy="4996588"/>
          </a:xfrm>
          <a:ln>
            <a:solidFill>
              <a:schemeClr val="tx1"/>
            </a:solidFill>
          </a:ln>
        </p:spPr>
        <p:txBody>
          <a:bodyPr>
            <a:normAutofit lnSpcReduction="1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Speaking Order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r>
              <a:rPr lang="en-US" sz="2200" dirty="0">
                <a:effectLst/>
                <a:ea typeface="Calibri" panose="020F0502020204030204" pitchFamily="34" charset="0"/>
                <a:cs typeface="Times New Roman" panose="02020603050405020304" pitchFamily="18" charset="0"/>
              </a:rPr>
              <a:t>59. Caroline </a:t>
            </a:r>
            <a:r>
              <a:rPr lang="en-US" sz="2200" dirty="0" err="1">
                <a:effectLst/>
                <a:ea typeface="Calibri" panose="020F0502020204030204" pitchFamily="34" charset="0"/>
                <a:cs typeface="Times New Roman" panose="02020603050405020304" pitchFamily="18" charset="0"/>
              </a:rPr>
              <a:t>Bassoni</a:t>
            </a:r>
            <a:endParaRPr lang="en-US" sz="2200" dirty="0"/>
          </a:p>
          <a:p>
            <a:pPr marL="0" indent="0">
              <a:buNone/>
            </a:pPr>
            <a:r>
              <a:rPr lang="en-US" sz="2200" dirty="0">
                <a:effectLst/>
                <a:ea typeface="Calibri" panose="020F0502020204030204" pitchFamily="34" charset="0"/>
                <a:cs typeface="Times New Roman" panose="02020603050405020304" pitchFamily="18" charset="0"/>
              </a:rPr>
              <a:t>60. </a:t>
            </a:r>
            <a:r>
              <a:rPr lang="en-US" sz="2200" dirty="0">
                <a:effectLst/>
                <a:highlight>
                  <a:srgbClr val="00FFFF"/>
                </a:highlight>
                <a:ea typeface="Calibri" panose="020F0502020204030204" pitchFamily="34" charset="0"/>
                <a:cs typeface="Times New Roman" panose="02020603050405020304" pitchFamily="18" charset="0"/>
              </a:rPr>
              <a:t>Alexandra </a:t>
            </a:r>
            <a:r>
              <a:rPr lang="en-US" sz="2200" dirty="0" err="1">
                <a:effectLst/>
                <a:highlight>
                  <a:srgbClr val="00FFFF"/>
                </a:highlight>
                <a:ea typeface="Calibri" panose="020F0502020204030204" pitchFamily="34" charset="0"/>
                <a:cs typeface="Times New Roman" panose="02020603050405020304" pitchFamily="18" charset="0"/>
              </a:rPr>
              <a:t>Kowcz</a:t>
            </a:r>
            <a:endParaRPr lang="en-US" sz="2200" dirty="0">
              <a:highlight>
                <a:srgbClr val="00FFFF"/>
              </a:highlight>
            </a:endParaRPr>
          </a:p>
          <a:p>
            <a:pPr marL="0" indent="0">
              <a:buNone/>
            </a:pPr>
            <a:r>
              <a:rPr lang="en-US" sz="2200" dirty="0">
                <a:effectLst/>
                <a:ea typeface="Calibri" panose="020F0502020204030204" pitchFamily="34" charset="0"/>
                <a:cs typeface="Times New Roman" panose="02020603050405020304" pitchFamily="18" charset="0"/>
              </a:rPr>
              <a:t>61. Iain Moore</a:t>
            </a:r>
          </a:p>
          <a:p>
            <a:pPr marL="0" indent="0">
              <a:buNone/>
            </a:pPr>
            <a:r>
              <a:rPr lang="en-US" sz="2200" dirty="0"/>
              <a:t>62. </a:t>
            </a:r>
            <a:r>
              <a:rPr lang="en-US" sz="2200" dirty="0">
                <a:effectLst/>
                <a:ea typeface="Calibri" panose="020F0502020204030204" pitchFamily="34" charset="0"/>
                <a:cs typeface="Times New Roman" panose="02020603050405020304" pitchFamily="18" charset="0"/>
              </a:rPr>
              <a:t>Brandi </a:t>
            </a:r>
            <a:r>
              <a:rPr lang="en-US" sz="2200" dirty="0" err="1">
                <a:effectLst/>
                <a:ea typeface="Calibri" panose="020F0502020204030204" pitchFamily="34" charset="0"/>
                <a:cs typeface="Times New Roman" panose="02020603050405020304" pitchFamily="18" charset="0"/>
              </a:rPr>
              <a:t>Reinbold</a:t>
            </a:r>
            <a:endParaRPr lang="en-US" sz="2200" dirty="0">
              <a:effectLst/>
              <a:ea typeface="Calibri" panose="020F0502020204030204" pitchFamily="34" charset="0"/>
              <a:cs typeface="Times New Roman" panose="02020603050405020304" pitchFamily="18" charset="0"/>
            </a:endParaRPr>
          </a:p>
          <a:p>
            <a:pPr marL="0" indent="0">
              <a:buNone/>
            </a:pPr>
            <a:r>
              <a:rPr lang="en-US" sz="2200" dirty="0">
                <a:effectLst/>
                <a:ea typeface="Calibri" panose="020F0502020204030204" pitchFamily="34" charset="0"/>
                <a:cs typeface="Times New Roman" panose="02020603050405020304" pitchFamily="18" charset="0"/>
              </a:rPr>
              <a:t>63. Matteo Zanotti Russo</a:t>
            </a:r>
          </a:p>
          <a:p>
            <a:pPr marL="0" indent="0">
              <a:buNone/>
            </a:pPr>
            <a:endParaRPr lang="en-US" sz="2200" dirty="0">
              <a:cs typeface="Times New Roman" panose="02020603050405020304" pitchFamily="18" charset="0"/>
            </a:endParaRPr>
          </a:p>
          <a:p>
            <a:pPr marL="0" indent="0">
              <a:buNone/>
            </a:pPr>
            <a:r>
              <a:rPr lang="en-US" sz="2200" b="1" dirty="0">
                <a:cs typeface="Times New Roman" panose="02020603050405020304" pitchFamily="18" charset="0"/>
              </a:rPr>
              <a:t>Verbal Presentations</a:t>
            </a:r>
          </a:p>
          <a:p>
            <a:pPr marL="0" indent="0">
              <a:buNone/>
            </a:pPr>
            <a:r>
              <a:rPr lang="en-US" sz="2200" dirty="0">
                <a:latin typeface="Calibri "/>
                <a:ea typeface="Calibri" panose="020F0502020204030204" pitchFamily="34" charset="0"/>
                <a:cs typeface="Times New Roman" panose="02020603050405020304" pitchFamily="18" charset="0"/>
              </a:rPr>
              <a:t>64. </a:t>
            </a:r>
            <a:r>
              <a:rPr lang="en-US" sz="2200" dirty="0">
                <a:effectLst/>
                <a:latin typeface="Calibri "/>
                <a:ea typeface="Calibri" panose="020F0502020204030204" pitchFamily="34" charset="0"/>
                <a:cs typeface="Times New Roman" panose="02020603050405020304" pitchFamily="18" charset="0"/>
              </a:rPr>
              <a:t>Sophie Chen</a:t>
            </a:r>
            <a:endParaRPr lang="en-US" sz="2200" dirty="0">
              <a:latin typeface="Calibri "/>
            </a:endParaRPr>
          </a:p>
          <a:p>
            <a:pPr marL="0" indent="0">
              <a:buNone/>
            </a:pPr>
            <a:r>
              <a:rPr lang="en-US" sz="2200" dirty="0">
                <a:effectLst/>
                <a:latin typeface="Calibri "/>
                <a:ea typeface="Calibri" panose="020F0502020204030204" pitchFamily="34" charset="0"/>
                <a:cs typeface="Times New Roman" panose="02020603050405020304" pitchFamily="18" charset="0"/>
              </a:rPr>
              <a:t>65. David Manley</a:t>
            </a:r>
            <a:endParaRPr lang="en-US" sz="2200" dirty="0">
              <a:latin typeface="Calibri "/>
            </a:endParaRPr>
          </a:p>
          <a:p>
            <a:pPr marL="0" indent="0">
              <a:buNone/>
            </a:pPr>
            <a:r>
              <a:rPr lang="en-US" sz="2200" dirty="0">
                <a:effectLst/>
                <a:latin typeface="Calibri "/>
                <a:ea typeface="Calibri" panose="020F0502020204030204" pitchFamily="34" charset="0"/>
                <a:cs typeface="Times New Roman" panose="02020603050405020304" pitchFamily="18" charset="0"/>
              </a:rPr>
              <a:t>66. </a:t>
            </a:r>
            <a:r>
              <a:rPr lang="en-US" sz="2200" dirty="0" err="1">
                <a:effectLst/>
                <a:latin typeface="Calibri "/>
                <a:ea typeface="Calibri" panose="020F0502020204030204" pitchFamily="34" charset="0"/>
                <a:cs typeface="Times New Roman" panose="02020603050405020304" pitchFamily="18" charset="0"/>
              </a:rPr>
              <a:t>Prerna</a:t>
            </a:r>
            <a:r>
              <a:rPr lang="en-US" sz="2200" dirty="0">
                <a:effectLst/>
                <a:latin typeface="Calibri "/>
                <a:ea typeface="Calibri" panose="020F0502020204030204" pitchFamily="34" charset="0"/>
                <a:cs typeface="Times New Roman" panose="02020603050405020304" pitchFamily="18" charset="0"/>
              </a:rPr>
              <a:t> </a:t>
            </a:r>
            <a:r>
              <a:rPr lang="en-US" sz="2200" dirty="0" err="1">
                <a:effectLst/>
                <a:latin typeface="Calibri "/>
                <a:ea typeface="Calibri" panose="020F0502020204030204" pitchFamily="34" charset="0"/>
                <a:cs typeface="Times New Roman" panose="02020603050405020304" pitchFamily="18" charset="0"/>
              </a:rPr>
              <a:t>Vashisht</a:t>
            </a:r>
            <a:endParaRPr lang="en-US" sz="2200" dirty="0">
              <a:latin typeface="Calibri "/>
              <a:cs typeface="Calibri"/>
            </a:endParaRPr>
          </a:p>
          <a:p>
            <a:pPr marL="0" indent="0">
              <a:buNone/>
            </a:pPr>
            <a:endParaRPr lang="en-US" sz="2200" dirty="0"/>
          </a:p>
        </p:txBody>
      </p:sp>
      <p:sp>
        <p:nvSpPr>
          <p:cNvPr id="6" name="Content Placeholder 5">
            <a:extLst>
              <a:ext uri="{FF2B5EF4-FFF2-40B4-BE49-F238E27FC236}">
                <a16:creationId xmlns:a16="http://schemas.microsoft.com/office/drawing/2014/main" id="{1F559B03-40DC-685F-758D-1D4A9CFC9F9C}"/>
              </a:ext>
            </a:extLst>
          </p:cNvPr>
          <p:cNvSpPr>
            <a:spLocks noGrp="1"/>
          </p:cNvSpPr>
          <p:nvPr>
            <p:ph sz="half" idx="2"/>
          </p:nvPr>
        </p:nvSpPr>
        <p:spPr>
          <a:xfrm>
            <a:off x="6256420" y="1435395"/>
            <a:ext cx="5097379" cy="4996588"/>
          </a:xfrm>
          <a:ln>
            <a:solidFill>
              <a:schemeClr val="tx1"/>
            </a:solidFill>
          </a:ln>
        </p:spPr>
        <p:txBody>
          <a:bodyPr>
            <a:normAutofit lnSpcReduction="10000"/>
          </a:bodyPr>
          <a:lstStyle/>
          <a:p>
            <a:pPr marL="457200" indent="0" algn="ctr">
              <a:lnSpc>
                <a:spcPct val="107000"/>
              </a:lnSpc>
              <a:spcBef>
                <a:spcPts val="0"/>
              </a:spcBef>
              <a:buNone/>
            </a:pPr>
            <a:r>
              <a:rPr lang="en-US" sz="2000" b="1" u="sng">
                <a:effectLst/>
                <a:ea typeface="Times New Roman" panose="02020603050405020304" pitchFamily="18" charset="0"/>
              </a:rPr>
              <a:t>Currently Speaking</a:t>
            </a:r>
            <a:r>
              <a:rPr lang="en-US" sz="2000">
                <a:effectLst/>
                <a:ea typeface="Times New Roman" panose="02020603050405020304" pitchFamily="18" charset="0"/>
              </a:rPr>
              <a:t> </a:t>
            </a:r>
            <a:endParaRPr lang="en-US" sz="2000"/>
          </a:p>
          <a:p>
            <a:pPr marL="457200" marR="0" indent="457200" algn="ctr">
              <a:lnSpc>
                <a:spcPct val="107000"/>
              </a:lnSpc>
              <a:spcBef>
                <a:spcPts val="0"/>
              </a:spcBef>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ctr">
              <a:lnSpc>
                <a:spcPct val="107000"/>
              </a:lnSpc>
              <a:spcBef>
                <a:spcPts val="0"/>
              </a:spcBef>
              <a:spcAft>
                <a:spcPts val="0"/>
              </a:spcAft>
            </a:pPr>
            <a:endParaRPr lang="en-US">
              <a:latin typeface="Calibri" panose="020F0502020204030204" pitchFamily="34" charset="0"/>
              <a:ea typeface="Calibri" panose="020F0502020204030204" pitchFamily="34" charset="0"/>
              <a:cs typeface="Times New Roman" panose="02020603050405020304" pitchFamily="18" charset="0"/>
            </a:endParaRPr>
          </a:p>
          <a:p>
            <a:pPr marL="457200" marR="0" indent="0" algn="ctr">
              <a:lnSpc>
                <a:spcPct val="107000"/>
              </a:lnSpc>
              <a:spcBef>
                <a:spcPts val="0"/>
              </a:spcBef>
              <a:spcAft>
                <a:spcPts val="0"/>
              </a:spcAft>
              <a:buNone/>
            </a:pPr>
            <a:r>
              <a:rPr lang="en-US" sz="2800">
                <a:effectLst/>
                <a:latin typeface="Calibri" panose="020F0502020204030204" pitchFamily="34" charset="0"/>
                <a:ea typeface="Calibri" panose="020F0502020204030204" pitchFamily="34" charset="0"/>
                <a:cs typeface="Times New Roman" panose="02020603050405020304" pitchFamily="18" charset="0"/>
              </a:rPr>
              <a:t>Alexandra Kowcz </a:t>
            </a:r>
          </a:p>
          <a:p>
            <a:pPr marL="457200" marR="0" indent="0" algn="ctr">
              <a:lnSpc>
                <a:spcPct val="107000"/>
              </a:lnSpc>
              <a:spcBef>
                <a:spcPts val="0"/>
              </a:spcBef>
              <a:spcAft>
                <a:spcPts val="0"/>
              </a:spcAft>
              <a:buNone/>
            </a:pPr>
            <a:r>
              <a:rPr lang="en-US" sz="2800">
                <a:effectLst/>
                <a:latin typeface="Calibri" panose="020F0502020204030204" pitchFamily="34" charset="0"/>
                <a:ea typeface="Calibri" panose="020F0502020204030204" pitchFamily="34" charset="0"/>
                <a:cs typeface="Times New Roman" panose="02020603050405020304" pitchFamily="18" charset="0"/>
              </a:rPr>
              <a:t>Personal Care Products Council (PCPC), Washington, DC </a:t>
            </a:r>
          </a:p>
          <a:p>
            <a:endParaRPr lang="en-US"/>
          </a:p>
        </p:txBody>
      </p:sp>
      <p:pic>
        <p:nvPicPr>
          <p:cNvPr id="4" name="Picture 2" descr="FDA logo">
            <a:extLst>
              <a:ext uri="{FF2B5EF4-FFF2-40B4-BE49-F238E27FC236}">
                <a16:creationId xmlns:a16="http://schemas.microsoft.com/office/drawing/2014/main" id="{E06C4F7F-9945-8A0A-4E71-0EBEA6441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3799" y="103077"/>
            <a:ext cx="767266" cy="92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709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C1FF5-2906-F571-BEFF-D4D73B6E368E}"/>
              </a:ext>
            </a:extLst>
          </p:cNvPr>
          <p:cNvSpPr>
            <a:spLocks noGrp="1"/>
          </p:cNvSpPr>
          <p:nvPr>
            <p:ph type="title"/>
          </p:nvPr>
        </p:nvSpPr>
        <p:spPr>
          <a:xfrm>
            <a:off x="838200" y="365125"/>
            <a:ext cx="10515600" cy="6278563"/>
          </a:xfrm>
        </p:spPr>
        <p:txBody>
          <a:bodyPr>
            <a:noAutofit/>
          </a:bodyPr>
          <a:lstStyle/>
          <a:p>
            <a:r>
              <a:rPr lang="en-US" sz="3200" b="1" dirty="0"/>
              <a:t>U.S. Food and Drug Administration (FDA) Public Meeting</a:t>
            </a:r>
            <a:br>
              <a:rPr lang="en-US" sz="3200" b="1" dirty="0"/>
            </a:br>
            <a:r>
              <a:rPr lang="en-US" sz="2800" b="1" dirty="0"/>
              <a:t>Good Manufacturing Practices for Cosmetic Products Listening Session</a:t>
            </a:r>
            <a:br>
              <a:rPr lang="en-US" sz="2800" b="1" dirty="0"/>
            </a:br>
            <a:r>
              <a:rPr lang="en-US" sz="2800" b="1" dirty="0"/>
              <a:t>June 1, 2023</a:t>
            </a:r>
            <a:br>
              <a:rPr lang="en-US" sz="2800" b="1" dirty="0"/>
            </a:br>
            <a:r>
              <a:rPr lang="en-US" sz="2800" b="1" dirty="0"/>
              <a:t>10:00 – 4:00 pm</a:t>
            </a:r>
            <a:br>
              <a:rPr lang="en-US" sz="2800" b="1" dirty="0"/>
            </a:br>
            <a:r>
              <a:rPr lang="en-US" sz="2800" b="1" dirty="0"/>
              <a:t>Zoom Webinar</a:t>
            </a:r>
            <a:br>
              <a:rPr lang="en-US" sz="2800" b="1" dirty="0"/>
            </a:br>
            <a:r>
              <a:rPr lang="en-US" sz="2800" b="1" dirty="0"/>
              <a:t>Docket No. FDA-2023-N-1466</a:t>
            </a:r>
            <a:br>
              <a:rPr lang="en-US" sz="2800" b="1" dirty="0"/>
            </a:br>
            <a:br>
              <a:rPr lang="en-US" sz="3200" b="1" dirty="0"/>
            </a:br>
            <a:br>
              <a:rPr lang="en-US" sz="3200" b="1" dirty="0"/>
            </a:br>
            <a:br>
              <a:rPr lang="en-US" sz="3200" b="1" dirty="0"/>
            </a:br>
            <a:br>
              <a:rPr lang="en-US" sz="3200" b="1" dirty="0"/>
            </a:br>
            <a:r>
              <a:rPr lang="en-US" sz="2800" b="1" dirty="0"/>
              <a:t>Submitted by Alex </a:t>
            </a:r>
            <a:r>
              <a:rPr lang="en-US" sz="2800" b="1" dirty="0" err="1"/>
              <a:t>Kowcz</a:t>
            </a:r>
            <a:br>
              <a:rPr lang="en-US" sz="2800" b="1" dirty="0"/>
            </a:br>
            <a:r>
              <a:rPr lang="en-US" sz="2800" b="1" dirty="0"/>
              <a:t>Personal Care Products Council</a:t>
            </a:r>
            <a:br>
              <a:rPr lang="en-US" sz="2800" b="1" dirty="0"/>
            </a:br>
            <a:r>
              <a:rPr lang="en-US" sz="2800" b="1" dirty="0"/>
              <a:t>Washington, DC</a:t>
            </a:r>
            <a:br>
              <a:rPr lang="en-US" sz="2800" b="1" dirty="0"/>
            </a:br>
            <a:endParaRPr lang="en-US" sz="2800" dirty="0"/>
          </a:p>
        </p:txBody>
      </p:sp>
    </p:spTree>
    <p:extLst>
      <p:ext uri="{BB962C8B-B14F-4D97-AF65-F5344CB8AC3E}">
        <p14:creationId xmlns:p14="http://schemas.microsoft.com/office/powerpoint/2010/main" val="4063722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5430E-B708-FC49-AAF1-C638A93CD379}"/>
              </a:ext>
            </a:extLst>
          </p:cNvPr>
          <p:cNvSpPr>
            <a:spLocks noGrp="1"/>
          </p:cNvSpPr>
          <p:nvPr>
            <p:ph type="ctrTitle"/>
          </p:nvPr>
        </p:nvSpPr>
        <p:spPr>
          <a:xfrm>
            <a:off x="853440" y="1362976"/>
            <a:ext cx="10995726" cy="2862900"/>
          </a:xfrm>
        </p:spPr>
        <p:txBody>
          <a:bodyPr>
            <a:noAutofit/>
          </a:bodyPr>
          <a:lstStyle/>
          <a:p>
            <a:pPr algn="l"/>
            <a:r>
              <a:rPr lang="en-US" sz="4000" b="1" dirty="0">
                <a:latin typeface="Georgia" panose="02040502050405020303" pitchFamily="18" charset="0"/>
                <a:ea typeface="Microsoft GothicNeo Light" panose="020B0503020000020004" pitchFamily="34" charset="-127"/>
                <a:cs typeface="Calibri" panose="020F0502020204030204" pitchFamily="34" charset="0"/>
              </a:rPr>
              <a:t>U.S Food and Drug Administration (FDA) Public Meeting</a:t>
            </a:r>
            <a:br>
              <a:rPr lang="en-US" sz="2800" b="1" dirty="0">
                <a:latin typeface="Georgia" panose="02040502050405020303" pitchFamily="18" charset="0"/>
                <a:ea typeface="Microsoft GothicNeo Light" panose="020B0503020000020004" pitchFamily="34" charset="-127"/>
                <a:cs typeface="Calibri" panose="020F0502020204030204" pitchFamily="34" charset="0"/>
              </a:rPr>
            </a:br>
            <a:br>
              <a:rPr lang="en-US" sz="2000" b="1" dirty="0">
                <a:latin typeface="Georgia" panose="02040502050405020303" pitchFamily="18" charset="0"/>
                <a:ea typeface="Microsoft GothicNeo Light" panose="020B0503020000020004" pitchFamily="34" charset="-127"/>
                <a:cs typeface="Calibri" panose="020F0502020204030204" pitchFamily="34" charset="0"/>
              </a:rPr>
            </a:br>
            <a:r>
              <a:rPr lang="en-US" sz="2800" b="1" dirty="0">
                <a:latin typeface="Georgia" panose="02040502050405020303" pitchFamily="18" charset="0"/>
                <a:ea typeface="Microsoft GothicNeo Light" panose="020B0503020000020004" pitchFamily="34" charset="-127"/>
                <a:cs typeface="Calibri" panose="020F0502020204030204" pitchFamily="34" charset="0"/>
              </a:rPr>
              <a:t>Good Manufacturing Practices for Cosmetic Products Listening Session</a:t>
            </a:r>
            <a:br>
              <a:rPr lang="en-US" sz="2000" dirty="0">
                <a:latin typeface="Georgia" panose="02040502050405020303" pitchFamily="18" charset="0"/>
                <a:ea typeface="Microsoft GothicNeo Light" panose="020B0503020000020004" pitchFamily="34" charset="-127"/>
                <a:cs typeface="Calibri" panose="020F0502020204030204" pitchFamily="34" charset="0"/>
              </a:rPr>
            </a:br>
            <a:endParaRPr lang="en-US" sz="2000" dirty="0">
              <a:latin typeface="Georgia" panose="02040502050405020303" pitchFamily="18" charset="0"/>
              <a:ea typeface="Microsoft GothicNeo Light" panose="020B0503020000020004" pitchFamily="34" charset="-127"/>
              <a:cs typeface="Calibri" panose="020F0502020204030204" pitchFamily="34" charset="0"/>
            </a:endParaRPr>
          </a:p>
        </p:txBody>
      </p:sp>
      <p:sp>
        <p:nvSpPr>
          <p:cNvPr id="4" name="TextBox 3">
            <a:extLst>
              <a:ext uri="{FF2B5EF4-FFF2-40B4-BE49-F238E27FC236}">
                <a16:creationId xmlns:a16="http://schemas.microsoft.com/office/drawing/2014/main" id="{2F766B87-F307-A540-904B-AB077A6EE42D}"/>
              </a:ext>
            </a:extLst>
          </p:cNvPr>
          <p:cNvSpPr txBox="1"/>
          <p:nvPr/>
        </p:nvSpPr>
        <p:spPr>
          <a:xfrm>
            <a:off x="945969" y="5572604"/>
            <a:ext cx="4400564" cy="707886"/>
          </a:xfrm>
          <a:prstGeom prst="rect">
            <a:avLst/>
          </a:prstGeom>
          <a:noFill/>
        </p:spPr>
        <p:txBody>
          <a:bodyPr wrap="none" rtlCol="0">
            <a:spAutoFit/>
          </a:bodyPr>
          <a:lstStyle/>
          <a:p>
            <a:r>
              <a:rPr lang="en-US" sz="2000" b="1">
                <a:solidFill>
                  <a:schemeClr val="accent1"/>
                </a:solidFill>
                <a:latin typeface="Proxima Nova Rg" panose="02000506030000020004"/>
              </a:rPr>
              <a:t>Alexandra Kowcz, Chief Scientist</a:t>
            </a:r>
          </a:p>
          <a:p>
            <a:r>
              <a:rPr lang="en-US" sz="2000">
                <a:solidFill>
                  <a:schemeClr val="accent1"/>
                </a:solidFill>
                <a:latin typeface="Proxima Nova Rg" panose="02000506030000020004"/>
              </a:rPr>
              <a:t>June 1, 2023</a:t>
            </a:r>
          </a:p>
        </p:txBody>
      </p:sp>
      <p:pic>
        <p:nvPicPr>
          <p:cNvPr id="5" name="Picture 4" descr="Chart, bubble chart&#10;&#10;Description automatically generated">
            <a:extLst>
              <a:ext uri="{FF2B5EF4-FFF2-40B4-BE49-F238E27FC236}">
                <a16:creationId xmlns:a16="http://schemas.microsoft.com/office/drawing/2014/main" id="{4B1DFADB-E8BB-4A7F-ACA0-2FB802D11142}"/>
              </a:ext>
            </a:extLst>
          </p:cNvPr>
          <p:cNvPicPr>
            <a:picLocks noChangeAspect="1"/>
          </p:cNvPicPr>
          <p:nvPr/>
        </p:nvPicPr>
        <p:blipFill>
          <a:blip r:embed="rId2"/>
          <a:stretch>
            <a:fillRect/>
          </a:stretch>
        </p:blipFill>
        <p:spPr>
          <a:xfrm>
            <a:off x="6437422" y="5223921"/>
            <a:ext cx="5411744" cy="1314019"/>
          </a:xfrm>
          <a:prstGeom prst="rect">
            <a:avLst/>
          </a:prstGeom>
        </p:spPr>
      </p:pic>
    </p:spTree>
    <p:extLst>
      <p:ext uri="{BB962C8B-B14F-4D97-AF65-F5344CB8AC3E}">
        <p14:creationId xmlns:p14="http://schemas.microsoft.com/office/powerpoint/2010/main" val="1781744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30943-2F27-D621-4B1D-7AA3E1B2E864}"/>
              </a:ext>
            </a:extLst>
          </p:cNvPr>
          <p:cNvSpPr>
            <a:spLocks noGrp="1"/>
          </p:cNvSpPr>
          <p:nvPr>
            <p:ph type="title"/>
          </p:nvPr>
        </p:nvSpPr>
        <p:spPr/>
        <p:txBody>
          <a:bodyPr>
            <a:normAutofit/>
          </a:bodyPr>
          <a:lstStyle/>
          <a:p>
            <a:r>
              <a:rPr lang="en-US" sz="5800" dirty="0">
                <a:solidFill>
                  <a:srgbClr val="739F3D"/>
                </a:solidFill>
                <a:latin typeface="Georgia" panose="02040502050405020303" pitchFamily="18" charset="0"/>
              </a:rPr>
              <a:t>About PCPC</a:t>
            </a:r>
          </a:p>
        </p:txBody>
      </p:sp>
      <p:sp>
        <p:nvSpPr>
          <p:cNvPr id="6" name="Content Placeholder 5">
            <a:extLst>
              <a:ext uri="{FF2B5EF4-FFF2-40B4-BE49-F238E27FC236}">
                <a16:creationId xmlns:a16="http://schemas.microsoft.com/office/drawing/2014/main" id="{005A88D7-60AF-F20E-5CD9-445F9CA3F147}"/>
              </a:ext>
            </a:extLst>
          </p:cNvPr>
          <p:cNvSpPr>
            <a:spLocks noGrp="1"/>
          </p:cNvSpPr>
          <p:nvPr>
            <p:ph idx="1"/>
          </p:nvPr>
        </p:nvSpPr>
        <p:spPr>
          <a:xfrm>
            <a:off x="838200" y="1621938"/>
            <a:ext cx="10515600" cy="4351338"/>
          </a:xfrm>
        </p:spPr>
        <p:txBody>
          <a:bodyPr>
            <a:noAutofit/>
          </a:bodyPr>
          <a:lstStyle/>
          <a:p>
            <a:pPr marL="0" indent="0" fontAlgn="base">
              <a:buNone/>
            </a:pPr>
            <a:r>
              <a:rPr lang="en-US" sz="2000" dirty="0">
                <a:solidFill>
                  <a:srgbClr val="222222"/>
                </a:solidFill>
                <a:latin typeface="proxima-nova"/>
              </a:rPr>
              <a:t>Founded in 1894, the Personal Care Products Council (PCPC) is the leading national trade association representing cosmetics and personal care products companies and serving as the voice on scientific, legal, regulatory, legislative and international issues for the $529.3 billion global industry. </a:t>
            </a:r>
          </a:p>
          <a:p>
            <a:pPr marL="0" indent="0" fontAlgn="base">
              <a:buNone/>
            </a:pPr>
            <a:endParaRPr lang="en-US" sz="2000" dirty="0">
              <a:solidFill>
                <a:srgbClr val="222222"/>
              </a:solidFill>
              <a:latin typeface="proxima-nova"/>
            </a:endParaRPr>
          </a:p>
          <a:p>
            <a:pPr marL="0" indent="0" fontAlgn="base">
              <a:buNone/>
            </a:pPr>
            <a:r>
              <a:rPr lang="en-US" sz="2000" dirty="0">
                <a:solidFill>
                  <a:srgbClr val="222222"/>
                </a:solidFill>
                <a:latin typeface="proxima-nova"/>
              </a:rPr>
              <a:t>PCPC’s 600 member companies represent more than 90% of the U.S. beauty industry and are some of the most beloved brands in beauty and personal care today. They manufacture, distribute and supply the vast majority of personal care products marketed in the U.S. and are global leaders committed to product safety, quality and innovation.</a:t>
            </a:r>
          </a:p>
          <a:p>
            <a:pPr marL="0" indent="0">
              <a:buNone/>
            </a:pPr>
            <a:endParaRPr lang="en-US" sz="2000" dirty="0"/>
          </a:p>
        </p:txBody>
      </p:sp>
      <p:pic>
        <p:nvPicPr>
          <p:cNvPr id="3" name="Picture 2" descr="img">
            <a:extLst>
              <a:ext uri="{FF2B5EF4-FFF2-40B4-BE49-F238E27FC236}">
                <a16:creationId xmlns:a16="http://schemas.microsoft.com/office/drawing/2014/main" id="{3664E80C-B000-49DD-9154-0EC7D44C73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 r="27" b="50000"/>
          <a:stretch/>
        </p:blipFill>
        <p:spPr bwMode="auto">
          <a:xfrm>
            <a:off x="0" y="4899068"/>
            <a:ext cx="12192000" cy="19589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extLst>
              <a:ext uri="{FF2B5EF4-FFF2-40B4-BE49-F238E27FC236}">
                <a16:creationId xmlns:a16="http://schemas.microsoft.com/office/drawing/2014/main" id="{97E4E993-CDA0-B392-68C4-4CE0F3D533E5}"/>
              </a:ext>
            </a:extLst>
          </p:cNvPr>
          <p:cNvPicPr>
            <a:picLocks noChangeAspect="1"/>
          </p:cNvPicPr>
          <p:nvPr/>
        </p:nvPicPr>
        <p:blipFill>
          <a:blip r:embed="rId4"/>
          <a:stretch>
            <a:fillRect/>
          </a:stretch>
        </p:blipFill>
        <p:spPr>
          <a:xfrm>
            <a:off x="9912096" y="73152"/>
            <a:ext cx="2115495" cy="487722"/>
          </a:xfrm>
          <a:prstGeom prst="rect">
            <a:avLst/>
          </a:prstGeom>
        </p:spPr>
      </p:pic>
    </p:spTree>
    <p:extLst>
      <p:ext uri="{BB962C8B-B14F-4D97-AF65-F5344CB8AC3E}">
        <p14:creationId xmlns:p14="http://schemas.microsoft.com/office/powerpoint/2010/main" val="1700803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r>
              <a:rPr lang="en-US" sz="2400" b="1" i="0" dirty="0">
                <a:solidFill>
                  <a:srgbClr val="333333"/>
                </a:solidFill>
                <a:effectLst/>
                <a:latin typeface="Georgia" panose="02040502050405020303" pitchFamily="18" charset="0"/>
              </a:rPr>
              <a:t>Topics Related to Good Manufacturing Practices</a:t>
            </a:r>
            <a:endParaRPr lang="en-US" sz="2400" dirty="0"/>
          </a:p>
        </p:txBody>
      </p:sp>
      <p:sp>
        <p:nvSpPr>
          <p:cNvPr id="6" name="Content Placeholder 5">
            <a:extLst>
              <a:ext uri="{FF2B5EF4-FFF2-40B4-BE49-F238E27FC236}">
                <a16:creationId xmlns:a16="http://schemas.microsoft.com/office/drawing/2014/main" id="{3AB36E5F-A543-FAA0-EC6C-C8B53A7FD114}"/>
              </a:ext>
            </a:extLst>
          </p:cNvPr>
          <p:cNvSpPr>
            <a:spLocks noGrp="1"/>
          </p:cNvSpPr>
          <p:nvPr>
            <p:ph idx="1"/>
          </p:nvPr>
        </p:nvSpPr>
        <p:spPr>
          <a:xfrm>
            <a:off x="838200" y="1413932"/>
            <a:ext cx="11049000" cy="5329768"/>
          </a:xfrm>
        </p:spPr>
        <p:txBody>
          <a:bodyPr>
            <a:normAutofit lnSpcReduction="10000"/>
          </a:bodyPr>
          <a:lstStyle/>
          <a:p>
            <a:pPr marL="342900" indent="-342900">
              <a:buAutoNum type="arabicPeriod"/>
            </a:pPr>
            <a:r>
              <a:rPr lang="en-US" sz="1600" dirty="0">
                <a:solidFill>
                  <a:srgbClr val="333333"/>
                </a:solidFill>
              </a:rPr>
              <a:t>Identify any national or international standard (e.g., International Organization for Standardization (ISO) standard 22716:2007) and the extent to which it would be practicable for good manufacturing practice regulations for cosmetic products to be consistent with such standard.  Please include whether there are specific items in the standard which are perceived to be burdensome or for which a less burdensome alternative exists that would protect the public health and ensure that cosmetic products are not adulterated. </a:t>
            </a:r>
          </a:p>
          <a:p>
            <a:pPr marL="342900" indent="-342900">
              <a:buAutoNum type="arabicPeriod"/>
            </a:pPr>
            <a:endParaRPr lang="en-US" sz="1600" dirty="0">
              <a:solidFill>
                <a:srgbClr val="333333"/>
              </a:solidFill>
            </a:endParaRPr>
          </a:p>
          <a:p>
            <a:pPr marR="57150" indent="171450">
              <a:spcBef>
                <a:spcPts val="0"/>
              </a:spcBef>
              <a:spcAft>
                <a:spcPts val="0"/>
              </a:spcAft>
              <a:tabLst>
                <a:tab pos="171450" algn="l"/>
              </a:tabLst>
            </a:pPr>
            <a:r>
              <a:rPr lang="en-US" sz="1600" dirty="0">
                <a:solidFill>
                  <a:schemeClr val="accent1"/>
                </a:solidFill>
                <a:ea typeface="Calibri" panose="020F0502020204030204" pitchFamily="34" charset="0"/>
              </a:rPr>
              <a:t>Two practicable GMP standards to consider are:</a:t>
            </a:r>
          </a:p>
          <a:p>
            <a:pPr marL="742950" marR="57150" lvl="1" indent="-285750">
              <a:tabLst>
                <a:tab pos="171450" algn="l"/>
                <a:tab pos="914400" algn="l"/>
              </a:tabLst>
            </a:pPr>
            <a:r>
              <a:rPr lang="en-US" sz="1600" dirty="0">
                <a:solidFill>
                  <a:schemeClr val="accent1"/>
                </a:solidFill>
                <a:ea typeface="Calibri" panose="020F0502020204030204" pitchFamily="34" charset="0"/>
              </a:rPr>
              <a:t>ISO 22716:2007 Good Manufacturing Practices (GMPs) – International standard</a:t>
            </a:r>
          </a:p>
          <a:p>
            <a:pPr marL="742950" marR="57150" lvl="1" indent="-285750">
              <a:tabLst>
                <a:tab pos="171450" algn="l"/>
                <a:tab pos="914400" algn="l"/>
              </a:tabLst>
            </a:pPr>
            <a:r>
              <a:rPr lang="en-US" sz="1600" dirty="0">
                <a:solidFill>
                  <a:schemeClr val="accent1"/>
                </a:solidFill>
                <a:ea typeface="Calibri" panose="020F0502020204030204" pitchFamily="34" charset="0"/>
              </a:rPr>
              <a:t>ANSI 455-3 Good Manufacturing Practices for Cosmetics – US national standard</a:t>
            </a:r>
          </a:p>
          <a:p>
            <a:pPr marR="57150" lvl="1">
              <a:tabLst>
                <a:tab pos="171450" algn="l"/>
                <a:tab pos="914400" algn="l"/>
              </a:tabLst>
            </a:pPr>
            <a:endParaRPr lang="en-US" sz="1600" dirty="0">
              <a:solidFill>
                <a:schemeClr val="accent1"/>
              </a:solidFill>
            </a:endParaRPr>
          </a:p>
          <a:p>
            <a:pPr indent="176213"/>
            <a:r>
              <a:rPr lang="en-US" sz="1600" dirty="0">
                <a:solidFill>
                  <a:schemeClr val="accent1"/>
                </a:solidFill>
              </a:rPr>
              <a:t>Incorporating a recognized standard into FDA GMP regulations would be less burdensome.  Benefits include:</a:t>
            </a:r>
          </a:p>
          <a:p>
            <a:pPr marL="742950" lvl="1" indent="-285750"/>
            <a:r>
              <a:rPr lang="en-US" sz="1600" dirty="0">
                <a:solidFill>
                  <a:schemeClr val="accent1"/>
                </a:solidFill>
              </a:rPr>
              <a:t>Adoption of an existing standard would allow cosmetic GMPs to evolve (i.e., </a:t>
            </a:r>
            <a:r>
              <a:rPr lang="en-US" sz="1600" dirty="0" err="1">
                <a:solidFill>
                  <a:schemeClr val="accent1"/>
                </a:solidFill>
              </a:rPr>
              <a:t>cGMPs</a:t>
            </a:r>
            <a:r>
              <a:rPr lang="en-US" sz="1600" dirty="0">
                <a:solidFill>
                  <a:schemeClr val="accent1"/>
                </a:solidFill>
              </a:rPr>
              <a:t>) without having to update GMPs through rulemaking.</a:t>
            </a:r>
          </a:p>
          <a:p>
            <a:pPr marL="742950" lvl="1" indent="-285750"/>
            <a:r>
              <a:rPr lang="en-US" sz="1600" dirty="0">
                <a:solidFill>
                  <a:schemeClr val="accent1"/>
                </a:solidFill>
              </a:rPr>
              <a:t>Training is available based on existing standards.</a:t>
            </a:r>
          </a:p>
          <a:p>
            <a:pPr marL="742950" lvl="1" indent="-285750"/>
            <a:r>
              <a:rPr lang="en-US" sz="1600" dirty="0">
                <a:solidFill>
                  <a:schemeClr val="accent1"/>
                </a:solidFill>
              </a:rPr>
              <a:t>Many companies have systems in place based on the existing standards which would facilitate implementation and compliance.  Some have been assessed against these standards.</a:t>
            </a:r>
          </a:p>
          <a:p>
            <a:pPr marL="111125"/>
            <a:endParaRPr lang="en-US" sz="1600" dirty="0">
              <a:solidFill>
                <a:schemeClr val="accent1"/>
              </a:solidFill>
            </a:endParaRPr>
          </a:p>
          <a:p>
            <a:pPr marL="111125"/>
            <a:r>
              <a:rPr lang="en-US" sz="1600" dirty="0">
                <a:solidFill>
                  <a:schemeClr val="accent1"/>
                </a:solidFill>
              </a:rPr>
              <a:t>Alternative to Standard Adoption</a:t>
            </a:r>
          </a:p>
          <a:p>
            <a:pPr marL="742950" lvl="1" indent="-285750"/>
            <a:r>
              <a:rPr lang="en-US" sz="1600" dirty="0">
                <a:solidFill>
                  <a:schemeClr val="accent1"/>
                </a:solidFill>
              </a:rPr>
              <a:t>Have high-level principle based GMP regulations utilizing public forums and guidance documents to propagate more specific requirements and evolving expectations (i.e., </a:t>
            </a:r>
            <a:r>
              <a:rPr lang="en-US" sz="1600" dirty="0" err="1">
                <a:solidFill>
                  <a:schemeClr val="accent1"/>
                </a:solidFill>
              </a:rPr>
              <a:t>cGMPs</a:t>
            </a:r>
            <a:r>
              <a:rPr lang="en-US" sz="1600" dirty="0">
                <a:solidFill>
                  <a:schemeClr val="accent1"/>
                </a:solidFill>
              </a:rPr>
              <a:t>).</a:t>
            </a:r>
          </a:p>
          <a:p>
            <a:pPr marL="0" indent="0">
              <a:buNone/>
            </a:pPr>
            <a:endParaRPr lang="en-US" dirty="0"/>
          </a:p>
        </p:txBody>
      </p:sp>
      <p:grpSp>
        <p:nvGrpSpPr>
          <p:cNvPr id="53" name="Group 52"/>
          <p:cNvGrpSpPr/>
          <p:nvPr/>
        </p:nvGrpSpPr>
        <p:grpSpPr>
          <a:xfrm>
            <a:off x="3955384" y="4390039"/>
            <a:ext cx="1596347" cy="213279"/>
            <a:chOff x="3324374" y="2240996"/>
            <a:chExt cx="1593023" cy="288296"/>
          </a:xfrm>
        </p:grpSpPr>
        <p:cxnSp>
          <p:nvCxnSpPr>
            <p:cNvPr id="54" name="Straight Connector 53"/>
            <p:cNvCxnSpPr/>
            <p:nvPr/>
          </p:nvCxnSpPr>
          <p:spPr>
            <a:xfrm flipV="1">
              <a:off x="391399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430707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700155"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50361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11053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71745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52091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32437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8" name="Picture 7" descr="logo">
            <a:extLst>
              <a:ext uri="{FF2B5EF4-FFF2-40B4-BE49-F238E27FC236}">
                <a16:creationId xmlns:a16="http://schemas.microsoft.com/office/drawing/2014/main" id="{78F93EC1-A631-6FBC-962A-B30563114BCD}"/>
              </a:ext>
            </a:extLst>
          </p:cNvPr>
          <p:cNvPicPr>
            <a:picLocks noChangeAspect="1"/>
          </p:cNvPicPr>
          <p:nvPr/>
        </p:nvPicPr>
        <p:blipFill>
          <a:blip r:embed="rId3"/>
          <a:stretch>
            <a:fillRect/>
          </a:stretch>
        </p:blipFill>
        <p:spPr>
          <a:xfrm>
            <a:off x="9912096" y="73152"/>
            <a:ext cx="2115495" cy="487722"/>
          </a:xfrm>
          <a:prstGeom prst="rect">
            <a:avLst/>
          </a:prstGeom>
        </p:spPr>
      </p:pic>
    </p:spTree>
    <p:extLst>
      <p:ext uri="{BB962C8B-B14F-4D97-AF65-F5344CB8AC3E}">
        <p14:creationId xmlns:p14="http://schemas.microsoft.com/office/powerpoint/2010/main" val="3632091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r>
              <a:rPr lang="en-US" sz="2400" b="1" i="0" dirty="0">
                <a:solidFill>
                  <a:srgbClr val="333333"/>
                </a:solidFill>
                <a:effectLst/>
                <a:latin typeface="Georgia" panose="02040502050405020303" pitchFamily="18" charset="0"/>
              </a:rPr>
              <a:t>Topics Related to Good Manufacturing Practices</a:t>
            </a:r>
            <a:endParaRPr lang="en-US" sz="2400" dirty="0"/>
          </a:p>
        </p:txBody>
      </p:sp>
      <p:sp>
        <p:nvSpPr>
          <p:cNvPr id="4" name="Content Placeholder 3">
            <a:extLst>
              <a:ext uri="{FF2B5EF4-FFF2-40B4-BE49-F238E27FC236}">
                <a16:creationId xmlns:a16="http://schemas.microsoft.com/office/drawing/2014/main" id="{00839A42-3F31-9306-A628-364F679B24AC}"/>
              </a:ext>
            </a:extLst>
          </p:cNvPr>
          <p:cNvSpPr>
            <a:spLocks noGrp="1"/>
          </p:cNvSpPr>
          <p:nvPr>
            <p:ph idx="1"/>
          </p:nvPr>
        </p:nvSpPr>
        <p:spPr>
          <a:xfrm>
            <a:off x="838200" y="1499657"/>
            <a:ext cx="10515600" cy="4351338"/>
          </a:xfrm>
        </p:spPr>
        <p:txBody>
          <a:bodyPr>
            <a:normAutofit lnSpcReduction="10000"/>
          </a:bodyPr>
          <a:lstStyle/>
          <a:p>
            <a:r>
              <a:rPr lang="en-US" sz="1600" b="1" dirty="0">
                <a:solidFill>
                  <a:srgbClr val="333333"/>
                </a:solidFill>
              </a:rPr>
              <a:t>2. </a:t>
            </a:r>
            <a:r>
              <a:rPr lang="en-US" sz="1600" dirty="0">
                <a:solidFill>
                  <a:srgbClr val="333333"/>
                </a:solidFill>
              </a:rPr>
              <a:t>Describe what constitutes sufficient flexibility within good manufacturing practices for cosmetic products to ensure regulations are practicable for all sizes and types of facilities to which such practices may apply.  Please take into account the size and scope of the businesses engaged in the manufacture of cosmetic products and the risks to public health posed by cosmetic products.</a:t>
            </a:r>
          </a:p>
          <a:p>
            <a:endParaRPr lang="en-US" sz="1600" dirty="0">
              <a:solidFill>
                <a:srgbClr val="333333"/>
              </a:solidFill>
            </a:endParaRPr>
          </a:p>
          <a:p>
            <a:pPr marL="230188"/>
            <a:r>
              <a:rPr lang="en-US" sz="1600" dirty="0">
                <a:solidFill>
                  <a:schemeClr val="accent1"/>
                </a:solidFill>
              </a:rPr>
              <a:t>The requirement for consumer safety and product quality should be the same irrespective of facility type and size.  </a:t>
            </a:r>
          </a:p>
          <a:p>
            <a:pPr marL="230188"/>
            <a:endParaRPr lang="en-US" sz="1600" dirty="0">
              <a:solidFill>
                <a:schemeClr val="accent1"/>
              </a:solidFill>
            </a:endParaRPr>
          </a:p>
          <a:p>
            <a:pPr marL="230188"/>
            <a:r>
              <a:rPr lang="en-US" sz="1600" dirty="0">
                <a:solidFill>
                  <a:schemeClr val="accent1"/>
                </a:solidFill>
              </a:rPr>
              <a:t>GMPs should be flexible and allow for the consideration of risk based on product type, and manufacturing process and controls. The assessment of risk should be holistic and consider the production facility, equipment, process, specifications, testing, product formulation and intended use. </a:t>
            </a:r>
          </a:p>
          <a:p>
            <a:pPr marL="230188"/>
            <a:endParaRPr lang="en-US" sz="1600" dirty="0">
              <a:solidFill>
                <a:schemeClr val="accent1"/>
              </a:solidFill>
            </a:endParaRPr>
          </a:p>
          <a:p>
            <a:pPr marL="230188"/>
            <a:r>
              <a:rPr lang="en-US" sz="1600" dirty="0">
                <a:solidFill>
                  <a:schemeClr val="accent1"/>
                </a:solidFill>
              </a:rPr>
              <a:t>Flexibility with implementing GMPs should include consideration of:</a:t>
            </a:r>
          </a:p>
          <a:p>
            <a:pPr marL="742950" lvl="1" indent="-285750"/>
            <a:r>
              <a:rPr lang="en-US" sz="1600" dirty="0">
                <a:solidFill>
                  <a:schemeClr val="accent1"/>
                </a:solidFill>
              </a:rPr>
              <a:t>Usage of digital and paper records (digital and paper should be equivalent)</a:t>
            </a:r>
          </a:p>
          <a:p>
            <a:pPr marL="742950" lvl="1" indent="-285750"/>
            <a:r>
              <a:rPr lang="en-US" sz="1600" dirty="0">
                <a:solidFill>
                  <a:schemeClr val="accent1"/>
                </a:solidFill>
              </a:rPr>
              <a:t>Appropriate sampling and testing frequency</a:t>
            </a:r>
          </a:p>
          <a:p>
            <a:pPr marL="742950" lvl="1" indent="-285750"/>
            <a:r>
              <a:rPr lang="en-US" sz="1600" dirty="0">
                <a:solidFill>
                  <a:schemeClr val="accent1"/>
                </a:solidFill>
              </a:rPr>
              <a:t>Appropriate water source quality </a:t>
            </a:r>
          </a:p>
          <a:p>
            <a:pPr marL="742950" lvl="1" indent="-285750"/>
            <a:r>
              <a:rPr lang="en-US" sz="1600" dirty="0">
                <a:solidFill>
                  <a:schemeClr val="accent1"/>
                </a:solidFill>
              </a:rPr>
              <a:t>Usage of existing infrastructure and equipment to allow for identification and control of risks.</a:t>
            </a:r>
          </a:p>
          <a:p>
            <a:pPr marL="0" indent="0">
              <a:buNone/>
            </a:pPr>
            <a:endParaRPr lang="en-US" dirty="0"/>
          </a:p>
        </p:txBody>
      </p:sp>
      <p:grpSp>
        <p:nvGrpSpPr>
          <p:cNvPr id="53" name="Group 52"/>
          <p:cNvGrpSpPr/>
          <p:nvPr/>
        </p:nvGrpSpPr>
        <p:grpSpPr>
          <a:xfrm>
            <a:off x="3955384" y="4390039"/>
            <a:ext cx="1596347" cy="213279"/>
            <a:chOff x="3324374" y="2240996"/>
            <a:chExt cx="1593023" cy="288296"/>
          </a:xfrm>
        </p:grpSpPr>
        <p:cxnSp>
          <p:nvCxnSpPr>
            <p:cNvPr id="54" name="Straight Connector 53"/>
            <p:cNvCxnSpPr/>
            <p:nvPr/>
          </p:nvCxnSpPr>
          <p:spPr>
            <a:xfrm flipV="1">
              <a:off x="391399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430707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700155"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50361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11053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71745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52091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32437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logo">
            <a:extLst>
              <a:ext uri="{FF2B5EF4-FFF2-40B4-BE49-F238E27FC236}">
                <a16:creationId xmlns:a16="http://schemas.microsoft.com/office/drawing/2014/main" id="{0D7083B1-38A9-FDA4-020F-8CCD471D6DAC}"/>
              </a:ext>
            </a:extLst>
          </p:cNvPr>
          <p:cNvPicPr>
            <a:picLocks noChangeAspect="1"/>
          </p:cNvPicPr>
          <p:nvPr/>
        </p:nvPicPr>
        <p:blipFill>
          <a:blip r:embed="rId3"/>
          <a:stretch>
            <a:fillRect/>
          </a:stretch>
        </p:blipFill>
        <p:spPr>
          <a:xfrm>
            <a:off x="9912096" y="58864"/>
            <a:ext cx="2115495" cy="487722"/>
          </a:xfrm>
          <a:prstGeom prst="rect">
            <a:avLst/>
          </a:prstGeom>
        </p:spPr>
      </p:pic>
    </p:spTree>
    <p:extLst>
      <p:ext uri="{BB962C8B-B14F-4D97-AF65-F5344CB8AC3E}">
        <p14:creationId xmlns:p14="http://schemas.microsoft.com/office/powerpoint/2010/main" val="1737808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B0E58-177B-D06B-FFE8-267DBD785F68}"/>
              </a:ext>
            </a:extLst>
          </p:cNvPr>
          <p:cNvSpPr>
            <a:spLocks noGrp="1"/>
          </p:cNvSpPr>
          <p:nvPr>
            <p:ph type="title"/>
          </p:nvPr>
        </p:nvSpPr>
        <p:spPr/>
        <p:txBody>
          <a:bodyPr/>
          <a:lstStyle/>
          <a:p>
            <a:r>
              <a:rPr lang="en-US" dirty="0"/>
              <a:t>My Background</a:t>
            </a:r>
          </a:p>
        </p:txBody>
      </p:sp>
      <p:sp>
        <p:nvSpPr>
          <p:cNvPr id="3" name="Content Placeholder 2">
            <a:extLst>
              <a:ext uri="{FF2B5EF4-FFF2-40B4-BE49-F238E27FC236}">
                <a16:creationId xmlns:a16="http://schemas.microsoft.com/office/drawing/2014/main" id="{22613756-C929-2B5F-ACEE-E95006E17285}"/>
              </a:ext>
            </a:extLst>
          </p:cNvPr>
          <p:cNvSpPr>
            <a:spLocks noGrp="1"/>
          </p:cNvSpPr>
          <p:nvPr>
            <p:ph idx="1"/>
          </p:nvPr>
        </p:nvSpPr>
        <p:spPr/>
        <p:txBody>
          <a:bodyPr/>
          <a:lstStyle/>
          <a:p>
            <a:r>
              <a:rPr lang="en-US"/>
              <a:t>30 + years at FDA including serving as Director of Office of Cosmetics and Colors and Office of Applied Research and Safety Assessment.</a:t>
            </a:r>
          </a:p>
          <a:p>
            <a:r>
              <a:rPr lang="en-US"/>
              <a:t>10 years at PCPC serving as Director of Cosmetic Chemistry and Senior Vice President for Science.</a:t>
            </a:r>
          </a:p>
          <a:p>
            <a:r>
              <a:rPr lang="en-US"/>
              <a:t>10 + years as Independent Advisor for Cosmetics and Colors at EAS Consulting Group.</a:t>
            </a:r>
          </a:p>
        </p:txBody>
      </p:sp>
    </p:spTree>
    <p:extLst>
      <p:ext uri="{BB962C8B-B14F-4D97-AF65-F5344CB8AC3E}">
        <p14:creationId xmlns:p14="http://schemas.microsoft.com/office/powerpoint/2010/main" val="1095142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r>
              <a:rPr lang="en-US" sz="2400" b="1" i="0" dirty="0">
                <a:solidFill>
                  <a:srgbClr val="333333"/>
                </a:solidFill>
                <a:effectLst/>
                <a:latin typeface="Georgia" panose="02040502050405020303" pitchFamily="18" charset="0"/>
              </a:rPr>
              <a:t>Topics Related to Good Manufacturing Practices</a:t>
            </a:r>
            <a:endParaRPr lang="en-US" sz="2400" dirty="0"/>
          </a:p>
        </p:txBody>
      </p:sp>
      <p:sp>
        <p:nvSpPr>
          <p:cNvPr id="4" name="Content Placeholder 3">
            <a:extLst>
              <a:ext uri="{FF2B5EF4-FFF2-40B4-BE49-F238E27FC236}">
                <a16:creationId xmlns:a16="http://schemas.microsoft.com/office/drawing/2014/main" id="{000C5C1C-3A09-A145-A692-0E69C09036C7}"/>
              </a:ext>
            </a:extLst>
          </p:cNvPr>
          <p:cNvSpPr>
            <a:spLocks noGrp="1"/>
          </p:cNvSpPr>
          <p:nvPr>
            <p:ph idx="1"/>
          </p:nvPr>
        </p:nvSpPr>
        <p:spPr>
          <a:xfrm>
            <a:off x="838200" y="1471081"/>
            <a:ext cx="10515600" cy="5021793"/>
          </a:xfrm>
        </p:spPr>
        <p:txBody>
          <a:bodyPr/>
          <a:lstStyle/>
          <a:p>
            <a:r>
              <a:rPr lang="en-US" sz="1600" b="1" dirty="0">
                <a:solidFill>
                  <a:srgbClr val="333333"/>
                </a:solidFill>
              </a:rPr>
              <a:t>3. </a:t>
            </a:r>
            <a:r>
              <a:rPr lang="en-US" sz="1600" dirty="0">
                <a:solidFill>
                  <a:srgbClr val="333333"/>
                </a:solidFill>
              </a:rPr>
              <a:t>Describe what constitutes simplified good manufacturing practices requirements for cosmetic products for smaller businesses to ensure regulations do not impose undue economic hardship. </a:t>
            </a:r>
          </a:p>
          <a:p>
            <a:endParaRPr lang="en-US" sz="1600" dirty="0">
              <a:solidFill>
                <a:srgbClr val="333333"/>
              </a:solidFill>
            </a:endParaRPr>
          </a:p>
          <a:p>
            <a:pPr marL="171450">
              <a:lnSpc>
                <a:spcPct val="107000"/>
              </a:lnSpc>
            </a:pPr>
            <a:r>
              <a:rPr lang="en-US" sz="1600" kern="100" dirty="0">
                <a:solidFill>
                  <a:schemeClr val="accent1"/>
                </a:solidFill>
                <a:ea typeface="Calibri" panose="020F0502020204030204" pitchFamily="34" charset="0"/>
                <a:cs typeface="Calibri"/>
              </a:rPr>
              <a:t>GMPs should be the same for all businesses (large and small) since final cosmetic products to the consumer should meet the same safety and quality requirements.  </a:t>
            </a:r>
            <a:r>
              <a:rPr lang="en-US" sz="1600" dirty="0">
                <a:solidFill>
                  <a:schemeClr val="accent1"/>
                </a:solidFill>
                <a:ea typeface="Calibri" panose="020F0502020204030204" pitchFamily="34" charset="0"/>
              </a:rPr>
              <a:t>All businesses making cosmetic products should have established procedures for ensuring GMPs are followed, including appropriate water quality with regard to the type of product.</a:t>
            </a:r>
            <a:endParaRPr lang="en-US" sz="1600" kern="100" dirty="0">
              <a:solidFill>
                <a:schemeClr val="accent1"/>
              </a:solidFill>
              <a:ea typeface="Calibri" panose="020F0502020204030204" pitchFamily="34" charset="0"/>
              <a:cs typeface="Calibri" panose="020F0502020204030204" pitchFamily="34" charset="0"/>
            </a:endParaRPr>
          </a:p>
          <a:p>
            <a:pPr marL="171450" marR="0">
              <a:lnSpc>
                <a:spcPct val="107000"/>
              </a:lnSpc>
              <a:spcBef>
                <a:spcPts val="0"/>
              </a:spcBef>
              <a:spcAft>
                <a:spcPts val="0"/>
              </a:spcAft>
            </a:pPr>
            <a:endParaRPr lang="en-US" sz="1600" kern="100" dirty="0">
              <a:solidFill>
                <a:schemeClr val="accent1"/>
              </a:solidFill>
              <a:ea typeface="Calibri" panose="020F0502020204030204" pitchFamily="34" charset="0"/>
              <a:cs typeface="Calibri" panose="020F0502020204030204" pitchFamily="34" charset="0"/>
            </a:endParaRPr>
          </a:p>
          <a:p>
            <a:pPr marL="171450" marR="0">
              <a:lnSpc>
                <a:spcPct val="107000"/>
              </a:lnSpc>
              <a:spcBef>
                <a:spcPts val="0"/>
              </a:spcBef>
              <a:spcAft>
                <a:spcPts val="0"/>
              </a:spcAft>
            </a:pPr>
            <a:r>
              <a:rPr lang="en-US" sz="1600" kern="100" dirty="0">
                <a:solidFill>
                  <a:schemeClr val="accent1"/>
                </a:solidFill>
                <a:ea typeface="Calibri" panose="020F0502020204030204" pitchFamily="34" charset="0"/>
                <a:cs typeface="Calibri" panose="020F0502020204030204" pitchFamily="34" charset="0"/>
              </a:rPr>
              <a:t>Simplified approaches can be implemented to assure GMPs and include the following suggestions:</a:t>
            </a:r>
            <a:endParaRPr lang="en-US" sz="1600" kern="100" dirty="0">
              <a:solidFill>
                <a:schemeClr val="accent1"/>
              </a:solidFill>
              <a:ea typeface="Calibri" panose="020F0502020204030204" pitchFamily="34" charset="0"/>
              <a:cs typeface="Times New Roman" panose="02020603050405020304" pitchFamily="18" charset="0"/>
            </a:endParaRPr>
          </a:p>
          <a:p>
            <a:pPr marL="742950" marR="57150" lvl="1" indent="-285750">
              <a:tabLst>
                <a:tab pos="171450" algn="l"/>
                <a:tab pos="914400" algn="l"/>
              </a:tabLst>
            </a:pPr>
            <a:r>
              <a:rPr lang="en-US" sz="1600" dirty="0">
                <a:solidFill>
                  <a:schemeClr val="accent1"/>
                </a:solidFill>
                <a:ea typeface="Calibri" panose="020F0502020204030204" pitchFamily="34" charset="0"/>
              </a:rPr>
              <a:t>Responsibilities for GMPs fall on many areas of the facility including Production &amp; Operations, as well as the Quality Unit. Different organizational structures should be considered to cover the quality responsibilities where staffing (or number of employees) is limited.</a:t>
            </a:r>
          </a:p>
          <a:p>
            <a:pPr marL="742950" marR="57150" lvl="1" indent="-285750">
              <a:tabLst>
                <a:tab pos="171450" algn="l"/>
                <a:tab pos="914400" algn="l"/>
              </a:tabLst>
            </a:pPr>
            <a:r>
              <a:rPr lang="en-US" sz="1600" dirty="0">
                <a:solidFill>
                  <a:schemeClr val="accent1"/>
                </a:solidFill>
                <a:ea typeface="Calibri" panose="020F0502020204030204" pitchFamily="34" charset="0"/>
              </a:rPr>
              <a:t>Additional time allowances should be considered for companies to develop systems to comply with the new regulations.</a:t>
            </a:r>
          </a:p>
          <a:p>
            <a:pPr marL="742950" marR="57150" lvl="1" indent="-285750">
              <a:tabLst>
                <a:tab pos="171450" algn="l"/>
                <a:tab pos="914400" algn="l"/>
              </a:tabLst>
            </a:pPr>
            <a:r>
              <a:rPr lang="en-US" sz="1600" dirty="0">
                <a:solidFill>
                  <a:schemeClr val="accent1"/>
                </a:solidFill>
                <a:ea typeface="Calibri" panose="020F0502020204030204" pitchFamily="34" charset="0"/>
              </a:rPr>
              <a:t>To facilitate compliance, provide free online training for the new codified cosmetic GMPs.</a:t>
            </a:r>
          </a:p>
          <a:p>
            <a:pPr marL="742950" marR="57150" lvl="1" indent="-285750">
              <a:tabLst>
                <a:tab pos="171450" algn="l"/>
                <a:tab pos="914400" algn="l"/>
              </a:tabLst>
            </a:pPr>
            <a:r>
              <a:rPr lang="en-US" sz="1600" dirty="0">
                <a:solidFill>
                  <a:schemeClr val="accent1"/>
                </a:solidFill>
                <a:ea typeface="Calibri" panose="020F0502020204030204" pitchFamily="34" charset="0"/>
              </a:rPr>
              <a:t>Establish a Small Business Assistance Representative (similar to FDA’s ORA program) and technical assistance website (similar to FDA’s CVM).</a:t>
            </a:r>
            <a:endParaRPr lang="en-US" sz="1600" dirty="0">
              <a:solidFill>
                <a:schemeClr val="accent1"/>
              </a:solidFill>
              <a:ea typeface="Calibri" panose="020F0502020204030204" pitchFamily="34" charset="0"/>
              <a:cs typeface="Calibri"/>
            </a:endParaRPr>
          </a:p>
          <a:p>
            <a:pPr marL="0" indent="0">
              <a:buNone/>
            </a:pPr>
            <a:endParaRPr lang="en-US" dirty="0"/>
          </a:p>
        </p:txBody>
      </p:sp>
      <p:grpSp>
        <p:nvGrpSpPr>
          <p:cNvPr id="53" name="Group 52"/>
          <p:cNvGrpSpPr/>
          <p:nvPr/>
        </p:nvGrpSpPr>
        <p:grpSpPr>
          <a:xfrm>
            <a:off x="3955384" y="4390039"/>
            <a:ext cx="1596347" cy="213279"/>
            <a:chOff x="3324374" y="2240996"/>
            <a:chExt cx="1593023" cy="288296"/>
          </a:xfrm>
        </p:grpSpPr>
        <p:cxnSp>
          <p:nvCxnSpPr>
            <p:cNvPr id="54" name="Straight Connector 53"/>
            <p:cNvCxnSpPr/>
            <p:nvPr/>
          </p:nvCxnSpPr>
          <p:spPr>
            <a:xfrm flipV="1">
              <a:off x="391399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430707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700155"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50361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11053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71745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52091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32437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logo">
            <a:extLst>
              <a:ext uri="{FF2B5EF4-FFF2-40B4-BE49-F238E27FC236}">
                <a16:creationId xmlns:a16="http://schemas.microsoft.com/office/drawing/2014/main" id="{D6557A8C-C0B2-6ACF-7553-ABF226B70C91}"/>
              </a:ext>
            </a:extLst>
          </p:cNvPr>
          <p:cNvPicPr>
            <a:picLocks noChangeAspect="1"/>
          </p:cNvPicPr>
          <p:nvPr/>
        </p:nvPicPr>
        <p:blipFill>
          <a:blip r:embed="rId3"/>
          <a:stretch>
            <a:fillRect/>
          </a:stretch>
        </p:blipFill>
        <p:spPr>
          <a:xfrm>
            <a:off x="9912096" y="58864"/>
            <a:ext cx="2115495" cy="487722"/>
          </a:xfrm>
          <a:prstGeom prst="rect">
            <a:avLst/>
          </a:prstGeom>
        </p:spPr>
      </p:pic>
    </p:spTree>
    <p:extLst>
      <p:ext uri="{BB962C8B-B14F-4D97-AF65-F5344CB8AC3E}">
        <p14:creationId xmlns:p14="http://schemas.microsoft.com/office/powerpoint/2010/main" val="2441035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r>
              <a:rPr lang="en-US" sz="2400" b="1" i="0" dirty="0">
                <a:solidFill>
                  <a:srgbClr val="333333"/>
                </a:solidFill>
                <a:effectLst/>
                <a:latin typeface="Georgia" panose="02040502050405020303" pitchFamily="18" charset="0"/>
              </a:rPr>
              <a:t>Topics Related to Good Manufacturing Practices</a:t>
            </a:r>
            <a:endParaRPr lang="en-US" sz="2400" dirty="0"/>
          </a:p>
        </p:txBody>
      </p:sp>
      <p:sp>
        <p:nvSpPr>
          <p:cNvPr id="4" name="Content Placeholder 3">
            <a:extLst>
              <a:ext uri="{FF2B5EF4-FFF2-40B4-BE49-F238E27FC236}">
                <a16:creationId xmlns:a16="http://schemas.microsoft.com/office/drawing/2014/main" id="{CEF4DC8C-6206-4DBB-C1CF-573269248941}"/>
              </a:ext>
            </a:extLst>
          </p:cNvPr>
          <p:cNvSpPr>
            <a:spLocks noGrp="1"/>
          </p:cNvSpPr>
          <p:nvPr>
            <p:ph idx="1"/>
          </p:nvPr>
        </p:nvSpPr>
        <p:spPr>
          <a:xfrm>
            <a:off x="838200" y="1457325"/>
            <a:ext cx="10515600" cy="4922307"/>
          </a:xfrm>
        </p:spPr>
        <p:txBody>
          <a:bodyPr/>
          <a:lstStyle/>
          <a:p>
            <a:r>
              <a:rPr lang="en-US" sz="1600" b="1" dirty="0">
                <a:solidFill>
                  <a:srgbClr val="333333"/>
                </a:solidFill>
              </a:rPr>
              <a:t>4. </a:t>
            </a:r>
            <a:r>
              <a:rPr lang="en-US" sz="1600" dirty="0">
                <a:solidFill>
                  <a:srgbClr val="333333"/>
                </a:solidFill>
              </a:rPr>
              <a:t>Describe appropriate compliance times for good manufacturing practices regulations.</a:t>
            </a:r>
          </a:p>
          <a:p>
            <a:endParaRPr lang="en-US" sz="1600" dirty="0">
              <a:solidFill>
                <a:srgbClr val="333333"/>
              </a:solidFill>
            </a:endParaRPr>
          </a:p>
          <a:p>
            <a:pPr marL="230188">
              <a:lnSpc>
                <a:spcPct val="107000"/>
              </a:lnSpc>
              <a:spcAft>
                <a:spcPts val="1200"/>
              </a:spcAft>
            </a:pPr>
            <a:r>
              <a:rPr lang="en-US" sz="1600" kern="100" dirty="0">
                <a:solidFill>
                  <a:schemeClr val="accent1"/>
                </a:solidFill>
                <a:ea typeface="Calibri" panose="020F0502020204030204" pitchFamily="34" charset="0"/>
                <a:cs typeface="Calibri" panose="020F0502020204030204" pitchFamily="34" charset="0"/>
              </a:rPr>
              <a:t>Compliance with the new cosmetic GMP regulations should follow FDA’s approach to implementing FSMA, and that is to “educate before regulate.” </a:t>
            </a:r>
            <a:r>
              <a:rPr lang="en-US" sz="1600" dirty="0">
                <a:solidFill>
                  <a:schemeClr val="accent1"/>
                </a:solidFill>
                <a:ea typeface="Calibri" panose="020F0502020204030204" pitchFamily="34" charset="0"/>
              </a:rPr>
              <a:t>GMPs need to focus on the principles of protecting consumers, performing as designed, and preventing adulteration and misbranding.  </a:t>
            </a:r>
            <a:r>
              <a:rPr lang="en-US" sz="1600" kern="100" dirty="0">
                <a:solidFill>
                  <a:schemeClr val="accent1"/>
                </a:solidFill>
                <a:ea typeface="Calibri" panose="020F0502020204030204" pitchFamily="34" charset="0"/>
                <a:cs typeface="Calibri" panose="020F0502020204030204" pitchFamily="34" charset="0"/>
              </a:rPr>
              <a:t>The regulations should be rolled out following a non-punitive, educational first year.   </a:t>
            </a:r>
          </a:p>
          <a:p>
            <a:pPr marL="230188" marR="0">
              <a:lnSpc>
                <a:spcPct val="107000"/>
              </a:lnSpc>
              <a:spcBef>
                <a:spcPts val="0"/>
              </a:spcBef>
            </a:pPr>
            <a:r>
              <a:rPr lang="en-US" sz="1600" kern="100" dirty="0">
                <a:solidFill>
                  <a:schemeClr val="accent1"/>
                </a:solidFill>
                <a:ea typeface="Calibri" panose="020F0502020204030204" pitchFamily="34" charset="0"/>
                <a:cs typeface="Calibri" panose="020F0502020204030204" pitchFamily="34" charset="0"/>
              </a:rPr>
              <a:t>Considerations include the following:</a:t>
            </a:r>
            <a:endParaRPr lang="en-US" sz="1600" kern="100" dirty="0">
              <a:solidFill>
                <a:schemeClr val="accent1"/>
              </a:solidFill>
              <a:ea typeface="Calibri" panose="020F0502020204030204" pitchFamily="34" charset="0"/>
              <a:cs typeface="Times New Roman" panose="02020603050405020304" pitchFamily="18" charset="0"/>
            </a:endParaRPr>
          </a:p>
          <a:p>
            <a:pPr marL="800100" marR="57150" lvl="1" indent="-342900">
              <a:buFont typeface="Symbol" panose="05050102010706020507" pitchFamily="18" charset="2"/>
              <a:buChar char=""/>
              <a:tabLst>
                <a:tab pos="171450" algn="l"/>
                <a:tab pos="914400" algn="l"/>
              </a:tabLst>
            </a:pPr>
            <a:r>
              <a:rPr lang="en-US" sz="1600" dirty="0">
                <a:solidFill>
                  <a:schemeClr val="accent1"/>
                </a:solidFill>
                <a:ea typeface="Calibri" panose="020F0502020204030204" pitchFamily="34" charset="0"/>
              </a:rPr>
              <a:t>To ensure company awareness of the compliance times and forthcoming GMP regulations, include information at the time of facility/product registrations.</a:t>
            </a:r>
          </a:p>
          <a:p>
            <a:pPr marL="800100" marR="57150" lvl="1" indent="-342900">
              <a:buFont typeface="Symbol" panose="05050102010706020507" pitchFamily="18" charset="2"/>
              <a:buChar char=""/>
              <a:tabLst>
                <a:tab pos="171450" algn="l"/>
                <a:tab pos="914400" algn="l"/>
              </a:tabLst>
            </a:pPr>
            <a:r>
              <a:rPr lang="en-US" sz="1600" dirty="0">
                <a:solidFill>
                  <a:schemeClr val="accent1"/>
                </a:solidFill>
                <a:ea typeface="Calibri" panose="020F0502020204030204" pitchFamily="34" charset="0"/>
              </a:rPr>
              <a:t>Compliance timing is highly dependent on if/what standard is adopted.</a:t>
            </a:r>
          </a:p>
          <a:p>
            <a:pPr marL="800100" marR="57150" lvl="1" indent="-342900">
              <a:buFont typeface="Symbol" panose="05050102010706020507" pitchFamily="18" charset="2"/>
              <a:buChar char=""/>
              <a:tabLst>
                <a:tab pos="171450" algn="l"/>
                <a:tab pos="914400" algn="l"/>
              </a:tabLst>
            </a:pPr>
            <a:r>
              <a:rPr lang="en-US" sz="1600" dirty="0">
                <a:solidFill>
                  <a:schemeClr val="accent1"/>
                </a:solidFill>
                <a:ea typeface="Calibri" panose="020F0502020204030204" pitchFamily="34" charset="0"/>
              </a:rPr>
              <a:t>There should be alignment on what is compliance time vs enforcement time. </a:t>
            </a:r>
          </a:p>
          <a:p>
            <a:pPr marL="800100" marR="57150" lvl="1" indent="-342900">
              <a:buFont typeface="Symbol" panose="05050102010706020507" pitchFamily="18" charset="2"/>
              <a:buChar char=""/>
              <a:tabLst>
                <a:tab pos="171450" algn="l"/>
                <a:tab pos="914400" algn="l"/>
              </a:tabLst>
            </a:pPr>
            <a:r>
              <a:rPr lang="en-US" sz="1600" dirty="0">
                <a:solidFill>
                  <a:schemeClr val="accent1"/>
                </a:solidFill>
                <a:ea typeface="Calibri" panose="020F0502020204030204" pitchFamily="34" charset="0"/>
              </a:rPr>
              <a:t>Inspections should be prioritized.</a:t>
            </a:r>
          </a:p>
          <a:p>
            <a:pPr marL="0" indent="0">
              <a:buNone/>
            </a:pPr>
            <a:endParaRPr lang="en-US" dirty="0"/>
          </a:p>
        </p:txBody>
      </p:sp>
      <p:grpSp>
        <p:nvGrpSpPr>
          <p:cNvPr id="53" name="Group 52"/>
          <p:cNvGrpSpPr/>
          <p:nvPr/>
        </p:nvGrpSpPr>
        <p:grpSpPr>
          <a:xfrm>
            <a:off x="3955384" y="4390039"/>
            <a:ext cx="1596347" cy="213279"/>
            <a:chOff x="3324374" y="2240996"/>
            <a:chExt cx="1593023" cy="288296"/>
          </a:xfrm>
        </p:grpSpPr>
        <p:cxnSp>
          <p:nvCxnSpPr>
            <p:cNvPr id="54" name="Straight Connector 53"/>
            <p:cNvCxnSpPr/>
            <p:nvPr/>
          </p:nvCxnSpPr>
          <p:spPr>
            <a:xfrm flipV="1">
              <a:off x="391399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430707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700155"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50361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11053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71745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52091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324374" y="2240996"/>
              <a:ext cx="217242" cy="288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logo">
            <a:extLst>
              <a:ext uri="{FF2B5EF4-FFF2-40B4-BE49-F238E27FC236}">
                <a16:creationId xmlns:a16="http://schemas.microsoft.com/office/drawing/2014/main" id="{282E239B-CBD6-C632-48C0-9748A54849AD}"/>
              </a:ext>
            </a:extLst>
          </p:cNvPr>
          <p:cNvPicPr>
            <a:picLocks noChangeAspect="1"/>
          </p:cNvPicPr>
          <p:nvPr/>
        </p:nvPicPr>
        <p:blipFill>
          <a:blip r:embed="rId3"/>
          <a:stretch>
            <a:fillRect/>
          </a:stretch>
        </p:blipFill>
        <p:spPr>
          <a:xfrm>
            <a:off x="9912096" y="58864"/>
            <a:ext cx="2115495" cy="487722"/>
          </a:xfrm>
          <a:prstGeom prst="rect">
            <a:avLst/>
          </a:prstGeom>
        </p:spPr>
      </p:pic>
    </p:spTree>
    <p:extLst>
      <p:ext uri="{BB962C8B-B14F-4D97-AF65-F5344CB8AC3E}">
        <p14:creationId xmlns:p14="http://schemas.microsoft.com/office/powerpoint/2010/main" val="3155039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9EDEA-9F7D-3778-B20E-EA6B47EB5E21}"/>
              </a:ext>
            </a:extLst>
          </p:cNvPr>
          <p:cNvSpPr>
            <a:spLocks noGrp="1"/>
          </p:cNvSpPr>
          <p:nvPr>
            <p:ph type="title"/>
          </p:nvPr>
        </p:nvSpPr>
        <p:spPr/>
        <p:txBody>
          <a:bodyPr>
            <a:normAutofit/>
          </a:bodyPr>
          <a:lstStyle/>
          <a:p>
            <a:pPr algn="ctr"/>
            <a:r>
              <a:rPr lang="en-US" b="1" dirty="0"/>
              <a:t>Comments with Slides</a:t>
            </a:r>
          </a:p>
        </p:txBody>
      </p:sp>
      <p:sp>
        <p:nvSpPr>
          <p:cNvPr id="6" name="Content Placeholder 5">
            <a:extLst>
              <a:ext uri="{FF2B5EF4-FFF2-40B4-BE49-F238E27FC236}">
                <a16:creationId xmlns:a16="http://schemas.microsoft.com/office/drawing/2014/main" id="{067EB035-9A61-CFF8-C439-EDEF6E933DBE}"/>
              </a:ext>
            </a:extLst>
          </p:cNvPr>
          <p:cNvSpPr>
            <a:spLocks noGrp="1"/>
          </p:cNvSpPr>
          <p:nvPr>
            <p:ph sz="half" idx="2"/>
          </p:nvPr>
        </p:nvSpPr>
        <p:spPr>
          <a:xfrm>
            <a:off x="6172200" y="1353670"/>
            <a:ext cx="5181600" cy="5078313"/>
          </a:xfrm>
          <a:ln>
            <a:solidFill>
              <a:schemeClr val="tx1"/>
            </a:solidFill>
          </a:ln>
        </p:spPr>
        <p:txBody>
          <a:bodyPr>
            <a:normAutofit lnSpcReduction="10000"/>
          </a:bodyPr>
          <a:lstStyle/>
          <a:p>
            <a:pPr marL="457200" indent="0" algn="ctr">
              <a:lnSpc>
                <a:spcPct val="107000"/>
              </a:lnSpc>
              <a:spcBef>
                <a:spcPts val="0"/>
              </a:spcBef>
              <a:buNone/>
            </a:pPr>
            <a:r>
              <a:rPr lang="en-US" sz="2000" b="1" u="sng">
                <a:effectLst/>
                <a:ea typeface="Times New Roman" panose="02020603050405020304" pitchFamily="18" charset="0"/>
              </a:rPr>
              <a:t>Currently Speaking</a:t>
            </a:r>
            <a:r>
              <a:rPr lang="en-US" sz="2000">
                <a:effectLst/>
                <a:ea typeface="Times New Roman" panose="02020603050405020304" pitchFamily="18" charset="0"/>
              </a:rPr>
              <a:t> </a:t>
            </a:r>
            <a:endParaRPr lang="en-US" sz="2000"/>
          </a:p>
          <a:p>
            <a:pPr marL="457200" marR="0" indent="0" algn="ctr">
              <a:lnSpc>
                <a:spcPct val="107000"/>
              </a:lnSpc>
              <a:spcBef>
                <a:spcPts val="0"/>
              </a:spcBef>
              <a:spcAft>
                <a:spcPts val="0"/>
              </a:spcAft>
              <a:buNone/>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ctr">
              <a:lnSpc>
                <a:spcPct val="107000"/>
              </a:lnSpc>
              <a:spcBef>
                <a:spcPts val="0"/>
              </a:spcBef>
              <a:spcAft>
                <a:spcPts val="0"/>
              </a:spcAft>
            </a:pPr>
            <a:endParaRPr lang="en-US">
              <a:latin typeface="Calibri" panose="020F0502020204030204" pitchFamily="34" charset="0"/>
              <a:ea typeface="Calibri" panose="020F0502020204030204" pitchFamily="34" charset="0"/>
              <a:cs typeface="Times New Roman" panose="02020603050405020304" pitchFamily="18" charset="0"/>
            </a:endParaRPr>
          </a:p>
          <a:p>
            <a:pPr marL="57150" marR="0" indent="0" algn="ctr">
              <a:lnSpc>
                <a:spcPct val="107000"/>
              </a:lnSpc>
              <a:spcBef>
                <a:spcPts val="0"/>
              </a:spcBef>
              <a:spcAft>
                <a:spcPts val="0"/>
              </a:spcAft>
              <a:buNone/>
            </a:pPr>
            <a:r>
              <a:rPr lang="en-US" sz="2800">
                <a:effectLst/>
                <a:latin typeface="Calibri" panose="020F0502020204030204" pitchFamily="34" charset="0"/>
                <a:ea typeface="Calibri" panose="020F0502020204030204" pitchFamily="34" charset="0"/>
                <a:cs typeface="Times New Roman" panose="02020603050405020304" pitchFamily="18" charset="0"/>
              </a:rPr>
              <a:t>Iain Moore </a:t>
            </a:r>
          </a:p>
          <a:p>
            <a:pPr marL="57150" marR="0" indent="0" algn="ctr">
              <a:lnSpc>
                <a:spcPct val="107000"/>
              </a:lnSpc>
              <a:spcBef>
                <a:spcPts val="0"/>
              </a:spcBef>
              <a:spcAft>
                <a:spcPts val="0"/>
              </a:spcAft>
              <a:buNone/>
            </a:pPr>
            <a:r>
              <a:rPr lang="en-US" sz="2800">
                <a:effectLst/>
                <a:latin typeface="Calibri" panose="020F0502020204030204" pitchFamily="34" charset="0"/>
                <a:ea typeface="Calibri" panose="020F0502020204030204" pitchFamily="34" charset="0"/>
                <a:cs typeface="Times New Roman" panose="02020603050405020304" pitchFamily="18" charset="0"/>
              </a:rPr>
              <a:t>European Federation for Cosmetic Ingredients, Belgium </a:t>
            </a:r>
          </a:p>
          <a:p>
            <a:endParaRPr lang="en-US"/>
          </a:p>
        </p:txBody>
      </p:sp>
      <p:sp>
        <p:nvSpPr>
          <p:cNvPr id="3" name="Content Placeholder 2">
            <a:extLst>
              <a:ext uri="{FF2B5EF4-FFF2-40B4-BE49-F238E27FC236}">
                <a16:creationId xmlns:a16="http://schemas.microsoft.com/office/drawing/2014/main" id="{9C0057AE-EB5A-C77D-FFEC-0A5C7D950635}"/>
              </a:ext>
            </a:extLst>
          </p:cNvPr>
          <p:cNvSpPr>
            <a:spLocks noGrp="1"/>
          </p:cNvSpPr>
          <p:nvPr>
            <p:ph sz="half" idx="1"/>
          </p:nvPr>
        </p:nvSpPr>
        <p:spPr>
          <a:xfrm>
            <a:off x="838200" y="1353670"/>
            <a:ext cx="4571198" cy="5078313"/>
          </a:xfrm>
          <a:ln>
            <a:solidFill>
              <a:schemeClr val="tx1"/>
            </a:solidFill>
          </a:ln>
        </p:spPr>
        <p:txBody>
          <a:bodyPr>
            <a:normAutofit lnSpcReduction="1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Speaking Order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r>
              <a:rPr lang="en-US" sz="2200" dirty="0">
                <a:effectLst/>
                <a:ea typeface="Calibri" panose="020F0502020204030204" pitchFamily="34" charset="0"/>
                <a:cs typeface="Times New Roman" panose="02020603050405020304" pitchFamily="18" charset="0"/>
              </a:rPr>
              <a:t>59. Caroline </a:t>
            </a:r>
            <a:r>
              <a:rPr lang="en-US" sz="2200" dirty="0" err="1">
                <a:effectLst/>
                <a:ea typeface="Calibri" panose="020F0502020204030204" pitchFamily="34" charset="0"/>
                <a:cs typeface="Times New Roman" panose="02020603050405020304" pitchFamily="18" charset="0"/>
              </a:rPr>
              <a:t>Bassoni</a:t>
            </a:r>
            <a:endParaRPr lang="en-US" sz="2200" dirty="0"/>
          </a:p>
          <a:p>
            <a:pPr marL="0" indent="0">
              <a:buNone/>
            </a:pPr>
            <a:r>
              <a:rPr lang="en-US" sz="2200" dirty="0">
                <a:effectLst/>
                <a:ea typeface="Calibri" panose="020F0502020204030204" pitchFamily="34" charset="0"/>
                <a:cs typeface="Times New Roman" panose="02020603050405020304" pitchFamily="18" charset="0"/>
              </a:rPr>
              <a:t>60. Alexandra </a:t>
            </a:r>
            <a:r>
              <a:rPr lang="en-US" sz="2200" dirty="0" err="1">
                <a:effectLst/>
                <a:ea typeface="Calibri" panose="020F0502020204030204" pitchFamily="34" charset="0"/>
                <a:cs typeface="Times New Roman" panose="02020603050405020304" pitchFamily="18" charset="0"/>
              </a:rPr>
              <a:t>Kowcz</a:t>
            </a:r>
            <a:endParaRPr lang="en-US" sz="2200" dirty="0"/>
          </a:p>
          <a:p>
            <a:pPr marL="0" indent="0">
              <a:buNone/>
            </a:pPr>
            <a:r>
              <a:rPr lang="en-US" sz="2200" dirty="0">
                <a:effectLst/>
                <a:ea typeface="Calibri" panose="020F0502020204030204" pitchFamily="34" charset="0"/>
                <a:cs typeface="Times New Roman" panose="02020603050405020304" pitchFamily="18" charset="0"/>
              </a:rPr>
              <a:t>61. </a:t>
            </a:r>
            <a:r>
              <a:rPr lang="en-US" sz="2200" dirty="0">
                <a:effectLst/>
                <a:highlight>
                  <a:srgbClr val="00FFFF"/>
                </a:highlight>
                <a:ea typeface="Calibri" panose="020F0502020204030204" pitchFamily="34" charset="0"/>
                <a:cs typeface="Times New Roman" panose="02020603050405020304" pitchFamily="18" charset="0"/>
              </a:rPr>
              <a:t>Iain Moore</a:t>
            </a:r>
          </a:p>
          <a:p>
            <a:pPr marL="0" indent="0">
              <a:buNone/>
            </a:pPr>
            <a:r>
              <a:rPr lang="en-US" sz="2200" dirty="0"/>
              <a:t>62. </a:t>
            </a:r>
            <a:r>
              <a:rPr lang="en-US" sz="2200" dirty="0">
                <a:effectLst/>
                <a:ea typeface="Calibri" panose="020F0502020204030204" pitchFamily="34" charset="0"/>
                <a:cs typeface="Times New Roman" panose="02020603050405020304" pitchFamily="18" charset="0"/>
              </a:rPr>
              <a:t>Brandi </a:t>
            </a:r>
            <a:r>
              <a:rPr lang="en-US" sz="2200" dirty="0" err="1">
                <a:effectLst/>
                <a:ea typeface="Calibri" panose="020F0502020204030204" pitchFamily="34" charset="0"/>
                <a:cs typeface="Times New Roman" panose="02020603050405020304" pitchFamily="18" charset="0"/>
              </a:rPr>
              <a:t>Reinbold</a:t>
            </a:r>
            <a:endParaRPr lang="en-US" sz="2200" dirty="0">
              <a:effectLst/>
              <a:ea typeface="Calibri" panose="020F0502020204030204" pitchFamily="34" charset="0"/>
              <a:cs typeface="Times New Roman" panose="02020603050405020304" pitchFamily="18" charset="0"/>
            </a:endParaRPr>
          </a:p>
          <a:p>
            <a:pPr marL="0" indent="0">
              <a:buNone/>
            </a:pPr>
            <a:r>
              <a:rPr lang="en-US" sz="2200" dirty="0">
                <a:effectLst/>
                <a:ea typeface="Calibri" panose="020F0502020204030204" pitchFamily="34" charset="0"/>
                <a:cs typeface="Times New Roman" panose="02020603050405020304" pitchFamily="18" charset="0"/>
              </a:rPr>
              <a:t>63. Matteo Zanotti Russo</a:t>
            </a:r>
          </a:p>
          <a:p>
            <a:pPr marL="0" indent="0">
              <a:buNone/>
            </a:pPr>
            <a:endParaRPr lang="en-US" sz="2200" dirty="0">
              <a:cs typeface="Times New Roman" panose="02020603050405020304" pitchFamily="18" charset="0"/>
            </a:endParaRPr>
          </a:p>
          <a:p>
            <a:pPr marL="0" indent="0">
              <a:buNone/>
            </a:pPr>
            <a:r>
              <a:rPr lang="en-US" sz="2200" b="1" dirty="0">
                <a:cs typeface="Times New Roman" panose="02020603050405020304" pitchFamily="18" charset="0"/>
              </a:rPr>
              <a:t>Verbal Presentations</a:t>
            </a:r>
          </a:p>
          <a:p>
            <a:pPr marL="0" indent="0">
              <a:buNone/>
            </a:pPr>
            <a:r>
              <a:rPr lang="en-US" sz="2200" dirty="0">
                <a:latin typeface="Calibri "/>
                <a:ea typeface="Calibri" panose="020F0502020204030204" pitchFamily="34" charset="0"/>
                <a:cs typeface="Times New Roman" panose="02020603050405020304" pitchFamily="18" charset="0"/>
              </a:rPr>
              <a:t>64. </a:t>
            </a:r>
            <a:r>
              <a:rPr lang="en-US" sz="2200" dirty="0">
                <a:effectLst/>
                <a:latin typeface="Calibri "/>
                <a:ea typeface="Calibri" panose="020F0502020204030204" pitchFamily="34" charset="0"/>
                <a:cs typeface="Times New Roman" panose="02020603050405020304" pitchFamily="18" charset="0"/>
              </a:rPr>
              <a:t>Sophie Chen</a:t>
            </a:r>
            <a:endParaRPr lang="en-US" sz="2200" dirty="0">
              <a:latin typeface="Calibri "/>
            </a:endParaRPr>
          </a:p>
          <a:p>
            <a:pPr marL="0" indent="0">
              <a:buNone/>
            </a:pPr>
            <a:r>
              <a:rPr lang="en-US" sz="2200" dirty="0">
                <a:effectLst/>
                <a:latin typeface="Calibri "/>
                <a:ea typeface="Calibri" panose="020F0502020204030204" pitchFamily="34" charset="0"/>
                <a:cs typeface="Times New Roman" panose="02020603050405020304" pitchFamily="18" charset="0"/>
              </a:rPr>
              <a:t>65. David Manley</a:t>
            </a:r>
            <a:endParaRPr lang="en-US" sz="2200" dirty="0">
              <a:latin typeface="Calibri "/>
            </a:endParaRPr>
          </a:p>
          <a:p>
            <a:pPr marL="0" indent="0">
              <a:buNone/>
            </a:pPr>
            <a:r>
              <a:rPr lang="en-US" sz="2200" dirty="0">
                <a:effectLst/>
                <a:latin typeface="Calibri "/>
                <a:ea typeface="Calibri" panose="020F0502020204030204" pitchFamily="34" charset="0"/>
                <a:cs typeface="Times New Roman" panose="02020603050405020304" pitchFamily="18" charset="0"/>
              </a:rPr>
              <a:t>66. </a:t>
            </a:r>
            <a:r>
              <a:rPr lang="en-US" sz="2200" dirty="0" err="1">
                <a:effectLst/>
                <a:latin typeface="Calibri "/>
                <a:ea typeface="Calibri" panose="020F0502020204030204" pitchFamily="34" charset="0"/>
                <a:cs typeface="Times New Roman" panose="02020603050405020304" pitchFamily="18" charset="0"/>
              </a:rPr>
              <a:t>Prerna</a:t>
            </a:r>
            <a:r>
              <a:rPr lang="en-US" sz="2200" dirty="0">
                <a:effectLst/>
                <a:latin typeface="Calibri "/>
                <a:ea typeface="Calibri" panose="020F0502020204030204" pitchFamily="34" charset="0"/>
                <a:cs typeface="Times New Roman" panose="02020603050405020304" pitchFamily="18" charset="0"/>
              </a:rPr>
              <a:t> </a:t>
            </a:r>
            <a:r>
              <a:rPr lang="en-US" sz="2200" dirty="0" err="1">
                <a:effectLst/>
                <a:latin typeface="Calibri "/>
                <a:ea typeface="Calibri" panose="020F0502020204030204" pitchFamily="34" charset="0"/>
                <a:cs typeface="Times New Roman" panose="02020603050405020304" pitchFamily="18" charset="0"/>
              </a:rPr>
              <a:t>Vashisht</a:t>
            </a:r>
            <a:endParaRPr lang="en-US" sz="2200" dirty="0">
              <a:latin typeface="Calibri "/>
              <a:cs typeface="Calibri"/>
            </a:endParaRPr>
          </a:p>
          <a:p>
            <a:pPr marL="0" indent="0">
              <a:buNone/>
            </a:pPr>
            <a:endParaRPr lang="en-US" sz="2200" dirty="0"/>
          </a:p>
        </p:txBody>
      </p:sp>
      <p:pic>
        <p:nvPicPr>
          <p:cNvPr id="4" name="Picture 2" descr="FDA logo">
            <a:extLst>
              <a:ext uri="{FF2B5EF4-FFF2-40B4-BE49-F238E27FC236}">
                <a16:creationId xmlns:a16="http://schemas.microsoft.com/office/drawing/2014/main" id="{8595FF1E-DDB0-9DC6-752F-F26D14D51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3799" y="117365"/>
            <a:ext cx="767266" cy="92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839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pazio per il titolo della presentazione"/>
          <p:cNvSpPr txBox="1"/>
          <p:nvPr/>
        </p:nvSpPr>
        <p:spPr>
          <a:xfrm>
            <a:off x="3756882" y="860801"/>
            <a:ext cx="38537" cy="3567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9500"/>
            </a:lvl1pPr>
          </a:lstStyle>
          <a:p>
            <a:pPr defTabSz="412670" hangingPunct="0"/>
            <a:endParaRPr lang="it-IT" sz="2068" kern="0">
              <a:solidFill>
                <a:srgbClr val="1C395B"/>
              </a:solidFill>
              <a:latin typeface="Futura"/>
              <a:sym typeface="Futura"/>
            </a:endParaRPr>
          </a:p>
        </p:txBody>
      </p:sp>
      <p:pic>
        <p:nvPicPr>
          <p:cNvPr id="121" name="Immagine" descr="Immagine"/>
          <p:cNvPicPr>
            <a:picLocks noChangeAspect="1"/>
          </p:cNvPicPr>
          <p:nvPr/>
        </p:nvPicPr>
        <p:blipFill>
          <a:blip r:embed="rId2"/>
          <a:stretch>
            <a:fillRect/>
          </a:stretch>
        </p:blipFill>
        <p:spPr>
          <a:xfrm>
            <a:off x="4666672" y="6007362"/>
            <a:ext cx="2858656" cy="313077"/>
          </a:xfrm>
          <a:prstGeom prst="rect">
            <a:avLst/>
          </a:prstGeom>
          <a:ln w="3175">
            <a:miter lim="400000"/>
          </a:ln>
        </p:spPr>
      </p:pic>
      <p:sp>
        <p:nvSpPr>
          <p:cNvPr id="122" name="Lorem eiusmod tempor incididunt ut labore et dolore magna aliquan.…"/>
          <p:cNvSpPr txBox="1"/>
          <p:nvPr/>
        </p:nvSpPr>
        <p:spPr>
          <a:xfrm>
            <a:off x="3534218" y="4918172"/>
            <a:ext cx="5123564" cy="36009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412670" hangingPunct="0"/>
            <a:endParaRPr lang="en-GB" sz="2090" kern="0" dirty="0">
              <a:solidFill>
                <a:srgbClr val="1C395B"/>
              </a:solidFill>
              <a:latin typeface="Futura"/>
              <a:sym typeface="Futura"/>
            </a:endParaRPr>
          </a:p>
        </p:txBody>
      </p:sp>
      <p:pic>
        <p:nvPicPr>
          <p:cNvPr id="123" name="Immagine" descr="Immagine"/>
          <p:cNvPicPr>
            <a:picLocks noChangeAspect="1"/>
          </p:cNvPicPr>
          <p:nvPr/>
        </p:nvPicPr>
        <p:blipFill>
          <a:blip r:embed="rId3"/>
          <a:stretch>
            <a:fillRect/>
          </a:stretch>
        </p:blipFill>
        <p:spPr>
          <a:xfrm>
            <a:off x="9454120" y="4602455"/>
            <a:ext cx="1119287" cy="1125695"/>
          </a:xfrm>
          <a:prstGeom prst="rect">
            <a:avLst/>
          </a:prstGeom>
          <a:ln w="3175">
            <a:miter lim="400000"/>
          </a:ln>
        </p:spPr>
      </p:pic>
      <p:sp>
        <p:nvSpPr>
          <p:cNvPr id="3" name="Text Placeholder 2">
            <a:extLst>
              <a:ext uri="{FF2B5EF4-FFF2-40B4-BE49-F238E27FC236}">
                <a16:creationId xmlns:a16="http://schemas.microsoft.com/office/drawing/2014/main" id="{5AA49DB4-0EA4-1A9A-02CD-C6B7A971688A}"/>
              </a:ext>
            </a:extLst>
          </p:cNvPr>
          <p:cNvSpPr>
            <a:spLocks noGrp="1"/>
          </p:cNvSpPr>
          <p:nvPr>
            <p:ph type="body" idx="1"/>
          </p:nvPr>
        </p:nvSpPr>
        <p:spPr/>
        <p:txBody>
          <a:bodyPr>
            <a:normAutofit fontScale="92500" lnSpcReduction="10000"/>
          </a:bodyPr>
          <a:lstStyle/>
          <a:p>
            <a:pPr marL="0" indent="0" hangingPunct="0">
              <a:buNone/>
            </a:pPr>
            <a:r>
              <a:rPr lang="en-GB" sz="2400" dirty="0">
                <a:solidFill>
                  <a:srgbClr val="1C395B"/>
                </a:solidFill>
                <a:latin typeface="Futura"/>
                <a:sym typeface="Futura"/>
              </a:rPr>
              <a:t>EFfCI Submission to FDA Listening Session</a:t>
            </a:r>
            <a:br>
              <a:rPr lang="en-GB" sz="2400" dirty="0">
                <a:solidFill>
                  <a:srgbClr val="1C395B"/>
                </a:solidFill>
                <a:latin typeface="Futura"/>
                <a:sym typeface="Futura"/>
              </a:rPr>
            </a:br>
            <a:r>
              <a:rPr lang="en-GB" sz="2400" dirty="0">
                <a:solidFill>
                  <a:srgbClr val="1C395B"/>
                </a:solidFill>
                <a:latin typeface="Futura"/>
                <a:sym typeface="Futura"/>
              </a:rPr>
              <a:t>1</a:t>
            </a:r>
            <a:r>
              <a:rPr lang="en-GB" sz="2400" baseline="30000" dirty="0">
                <a:solidFill>
                  <a:srgbClr val="1C395B"/>
                </a:solidFill>
                <a:latin typeface="Futura"/>
                <a:sym typeface="Futura"/>
              </a:rPr>
              <a:t>st</a:t>
            </a:r>
            <a:r>
              <a:rPr lang="en-GB" sz="2400" dirty="0">
                <a:solidFill>
                  <a:srgbClr val="1C395B"/>
                </a:solidFill>
                <a:latin typeface="Futura"/>
                <a:sym typeface="Futura"/>
              </a:rPr>
              <a:t> June 2023</a:t>
            </a:r>
          </a:p>
          <a:p>
            <a:pPr hangingPunct="0"/>
            <a:endParaRPr lang="en-GB" sz="2400" dirty="0">
              <a:solidFill>
                <a:srgbClr val="1C395B"/>
              </a:solidFill>
              <a:latin typeface="Futura"/>
              <a:sym typeface="Futura"/>
            </a:endParaRPr>
          </a:p>
          <a:p>
            <a:pPr hangingPunct="0"/>
            <a:endParaRPr lang="en-GB" sz="2400" dirty="0">
              <a:solidFill>
                <a:srgbClr val="1C395B"/>
              </a:solidFill>
              <a:latin typeface="Futura"/>
              <a:sym typeface="Futura"/>
            </a:endParaRPr>
          </a:p>
          <a:p>
            <a:pPr hangingPunct="0"/>
            <a:endParaRPr lang="en-GB" sz="2400" dirty="0">
              <a:solidFill>
                <a:srgbClr val="1C395B"/>
              </a:solidFill>
              <a:latin typeface="Futura"/>
              <a:sym typeface="Futura"/>
            </a:endParaRPr>
          </a:p>
          <a:p>
            <a:pPr marL="0" indent="0" hangingPunct="0">
              <a:buNone/>
            </a:pPr>
            <a:r>
              <a:rPr lang="en-GB" sz="2400" dirty="0">
                <a:solidFill>
                  <a:srgbClr val="1C395B"/>
                </a:solidFill>
                <a:latin typeface="Futura"/>
                <a:sym typeface="Futura"/>
              </a:rPr>
              <a:t>Iain Moore, Chair GMP Committee</a:t>
            </a:r>
          </a:p>
          <a:p>
            <a:pPr marL="0" indent="0">
              <a:buNone/>
            </a:pPr>
            <a:endParaRPr lang="en-US" dirty="0"/>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2D8B37-5EEF-FF75-49F2-86C53C8A9CBD}"/>
              </a:ext>
            </a:extLst>
          </p:cNvPr>
          <p:cNvSpPr>
            <a:spLocks noGrp="1"/>
          </p:cNvSpPr>
          <p:nvPr>
            <p:ph type="title"/>
          </p:nvPr>
        </p:nvSpPr>
        <p:spPr/>
        <p:txBody>
          <a:bodyPr/>
          <a:lstStyle/>
          <a:p>
            <a:r>
              <a:rPr lang="en-US" dirty="0"/>
              <a:t>Introduction</a:t>
            </a:r>
          </a:p>
        </p:txBody>
      </p:sp>
      <p:pic>
        <p:nvPicPr>
          <p:cNvPr id="17" name="Content Placeholder 16" descr="Introduction">
            <a:extLst>
              <a:ext uri="{FF2B5EF4-FFF2-40B4-BE49-F238E27FC236}">
                <a16:creationId xmlns:a16="http://schemas.microsoft.com/office/drawing/2014/main" id="{3B0D4E08-4B0E-AD3F-16EC-FD75D332BC26}"/>
              </a:ext>
            </a:extLst>
          </p:cNvPr>
          <p:cNvPicPr>
            <a:picLocks noGrp="1" noChangeAspect="1"/>
          </p:cNvPicPr>
          <p:nvPr>
            <p:ph idx="1"/>
          </p:nvPr>
        </p:nvPicPr>
        <p:blipFill rotWithShape="1">
          <a:blip r:embed="rId3"/>
          <a:srcRect b="7976"/>
          <a:stretch/>
        </p:blipFill>
        <p:spPr>
          <a:xfrm>
            <a:off x="0" y="7937"/>
            <a:ext cx="12192411" cy="685006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624931-6697-BF3F-AF7B-3C014CC69CFD}"/>
              </a:ext>
            </a:extLst>
          </p:cNvPr>
          <p:cNvSpPr>
            <a:spLocks noGrp="1"/>
          </p:cNvSpPr>
          <p:nvPr>
            <p:ph type="title"/>
          </p:nvPr>
        </p:nvSpPr>
        <p:spPr/>
        <p:txBody>
          <a:bodyPr/>
          <a:lstStyle/>
          <a:p>
            <a:r>
              <a:rPr lang="en-US" dirty="0" err="1"/>
              <a:t>EFfCl</a:t>
            </a:r>
            <a:r>
              <a:rPr lang="en-US" dirty="0"/>
              <a:t> Submission</a:t>
            </a:r>
          </a:p>
        </p:txBody>
      </p:sp>
      <p:pic>
        <p:nvPicPr>
          <p:cNvPr id="8" name="Content Placeholder 7" descr="EFfCl Submission">
            <a:extLst>
              <a:ext uri="{FF2B5EF4-FFF2-40B4-BE49-F238E27FC236}">
                <a16:creationId xmlns:a16="http://schemas.microsoft.com/office/drawing/2014/main" id="{198A7BD1-8313-A812-096B-5E29F635FD35}"/>
              </a:ext>
            </a:extLst>
          </p:cNvPr>
          <p:cNvPicPr>
            <a:picLocks noGrp="1" noChangeAspect="1"/>
          </p:cNvPicPr>
          <p:nvPr>
            <p:ph idx="1"/>
          </p:nvPr>
        </p:nvPicPr>
        <p:blipFill rotWithShape="1">
          <a:blip r:embed="rId3"/>
          <a:srcRect b="8257"/>
          <a:stretch/>
        </p:blipFill>
        <p:spPr>
          <a:xfrm>
            <a:off x="0" y="-1"/>
            <a:ext cx="12192000" cy="6858001"/>
          </a:xfrm>
        </p:spPr>
      </p:pic>
    </p:spTree>
    <p:extLst>
      <p:ext uri="{BB962C8B-B14F-4D97-AF65-F5344CB8AC3E}">
        <p14:creationId xmlns:p14="http://schemas.microsoft.com/office/powerpoint/2010/main" val="162786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pazio per il titolo della slide"/>
          <p:cNvSpPr txBox="1"/>
          <p:nvPr/>
        </p:nvSpPr>
        <p:spPr>
          <a:xfrm>
            <a:off x="1851575" y="230502"/>
            <a:ext cx="38537" cy="37350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10000"/>
            </a:lvl1pPr>
          </a:lstStyle>
          <a:p>
            <a:pPr defTabSz="412670" hangingPunct="0"/>
            <a:endParaRPr sz="2177" kern="0" dirty="0">
              <a:solidFill>
                <a:srgbClr val="1C395B"/>
              </a:solidFill>
              <a:latin typeface="Futura"/>
              <a:sym typeface="Futura"/>
            </a:endParaRPr>
          </a:p>
        </p:txBody>
      </p:sp>
      <p:sp>
        <p:nvSpPr>
          <p:cNvPr id="5" name="Title 4">
            <a:extLst>
              <a:ext uri="{FF2B5EF4-FFF2-40B4-BE49-F238E27FC236}">
                <a16:creationId xmlns:a16="http://schemas.microsoft.com/office/drawing/2014/main" id="{7149A174-22F1-039D-19F0-C2D13EB59673}"/>
              </a:ext>
            </a:extLst>
          </p:cNvPr>
          <p:cNvSpPr>
            <a:spLocks noGrp="1"/>
          </p:cNvSpPr>
          <p:nvPr>
            <p:ph type="title"/>
          </p:nvPr>
        </p:nvSpPr>
        <p:spPr>
          <a:xfrm>
            <a:off x="981075" y="1108075"/>
            <a:ext cx="10515600" cy="1325563"/>
          </a:xfrm>
        </p:spPr>
        <p:txBody>
          <a:bodyPr/>
          <a:lstStyle/>
          <a:p>
            <a:r>
              <a:rPr lang="en-GB" kern="0" dirty="0">
                <a:solidFill>
                  <a:srgbClr val="1C395B"/>
                </a:solidFill>
                <a:latin typeface="Futura"/>
                <a:sym typeface="Futura"/>
              </a:rPr>
              <a:t>EFfCI Submission</a:t>
            </a:r>
            <a:br>
              <a:rPr lang="en-GB" kern="0" dirty="0">
                <a:solidFill>
                  <a:srgbClr val="1C395B"/>
                </a:solidFill>
                <a:latin typeface="Futura"/>
                <a:sym typeface="Futura"/>
              </a:rPr>
            </a:br>
            <a:endParaRPr lang="en-US" dirty="0"/>
          </a:p>
        </p:txBody>
      </p:sp>
      <p:pic>
        <p:nvPicPr>
          <p:cNvPr id="8" name="Content Placeholder 7" descr="EFfCI Submission&#10;">
            <a:extLst>
              <a:ext uri="{FF2B5EF4-FFF2-40B4-BE49-F238E27FC236}">
                <a16:creationId xmlns:a16="http://schemas.microsoft.com/office/drawing/2014/main" id="{B03EC2EE-891F-0BB6-FDD1-6E6632CEF7E9}"/>
              </a:ext>
            </a:extLst>
          </p:cNvPr>
          <p:cNvPicPr>
            <a:picLocks noGrp="1" noChangeAspect="1"/>
          </p:cNvPicPr>
          <p:nvPr>
            <p:ph idx="1"/>
          </p:nvPr>
        </p:nvPicPr>
        <p:blipFill rotWithShape="1">
          <a:blip r:embed="rId3"/>
          <a:srcRect b="9116"/>
          <a:stretch/>
        </p:blipFill>
        <p:spPr>
          <a:xfrm>
            <a:off x="-278105" y="-114299"/>
            <a:ext cx="12470105" cy="6972300"/>
          </a:xfrm>
        </p:spPr>
      </p:pic>
    </p:spTree>
    <p:extLst>
      <p:ext uri="{BB962C8B-B14F-4D97-AF65-F5344CB8AC3E}">
        <p14:creationId xmlns:p14="http://schemas.microsoft.com/office/powerpoint/2010/main" val="833618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9EDEA-9F7D-3778-B20E-EA6B47EB5E21}"/>
              </a:ext>
            </a:extLst>
          </p:cNvPr>
          <p:cNvSpPr>
            <a:spLocks noGrp="1"/>
          </p:cNvSpPr>
          <p:nvPr>
            <p:ph type="title"/>
          </p:nvPr>
        </p:nvSpPr>
        <p:spPr/>
        <p:txBody>
          <a:bodyPr>
            <a:normAutofit/>
          </a:bodyPr>
          <a:lstStyle/>
          <a:p>
            <a:pPr algn="ctr"/>
            <a:r>
              <a:rPr lang="en-US" b="1" dirty="0"/>
              <a:t>Comments with Slides</a:t>
            </a:r>
          </a:p>
        </p:txBody>
      </p:sp>
      <p:sp>
        <p:nvSpPr>
          <p:cNvPr id="3" name="Content Placeholder 2">
            <a:extLst>
              <a:ext uri="{FF2B5EF4-FFF2-40B4-BE49-F238E27FC236}">
                <a16:creationId xmlns:a16="http://schemas.microsoft.com/office/drawing/2014/main" id="{9C0057AE-EB5A-C77D-FFEC-0A5C7D950635}"/>
              </a:ext>
            </a:extLst>
          </p:cNvPr>
          <p:cNvSpPr>
            <a:spLocks noGrp="1"/>
          </p:cNvSpPr>
          <p:nvPr>
            <p:ph sz="half" idx="1"/>
          </p:nvPr>
        </p:nvSpPr>
        <p:spPr>
          <a:xfrm>
            <a:off x="838200" y="1353670"/>
            <a:ext cx="4429539" cy="5078313"/>
          </a:xfrm>
          <a:ln>
            <a:solidFill>
              <a:schemeClr val="tx1"/>
            </a:solidFill>
          </a:ln>
        </p:spPr>
        <p:txBody>
          <a:bodyPr>
            <a:normAutofit lnSpcReduction="1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Speaking Order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r>
              <a:rPr lang="en-US" sz="2200" dirty="0">
                <a:effectLst/>
                <a:ea typeface="Calibri" panose="020F0502020204030204" pitchFamily="34" charset="0"/>
                <a:cs typeface="Times New Roman" panose="02020603050405020304" pitchFamily="18" charset="0"/>
              </a:rPr>
              <a:t>59. Caroline </a:t>
            </a:r>
            <a:r>
              <a:rPr lang="en-US" sz="2200" dirty="0" err="1">
                <a:effectLst/>
                <a:ea typeface="Calibri" panose="020F0502020204030204" pitchFamily="34" charset="0"/>
                <a:cs typeface="Times New Roman" panose="02020603050405020304" pitchFamily="18" charset="0"/>
              </a:rPr>
              <a:t>Bassoni</a:t>
            </a:r>
            <a:endParaRPr lang="en-US" sz="2200" dirty="0"/>
          </a:p>
          <a:p>
            <a:pPr marL="0" indent="0">
              <a:buNone/>
            </a:pPr>
            <a:r>
              <a:rPr lang="en-US" sz="2200" dirty="0">
                <a:effectLst/>
                <a:ea typeface="Calibri" panose="020F0502020204030204" pitchFamily="34" charset="0"/>
                <a:cs typeface="Times New Roman" panose="02020603050405020304" pitchFamily="18" charset="0"/>
              </a:rPr>
              <a:t>60. Alexandra </a:t>
            </a:r>
            <a:r>
              <a:rPr lang="en-US" sz="2200" dirty="0" err="1">
                <a:effectLst/>
                <a:ea typeface="Calibri" panose="020F0502020204030204" pitchFamily="34" charset="0"/>
                <a:cs typeface="Times New Roman" panose="02020603050405020304" pitchFamily="18" charset="0"/>
              </a:rPr>
              <a:t>Kowcz</a:t>
            </a:r>
            <a:endParaRPr lang="en-US" sz="2200" dirty="0"/>
          </a:p>
          <a:p>
            <a:pPr marL="0" indent="0">
              <a:buNone/>
            </a:pPr>
            <a:r>
              <a:rPr lang="en-US" sz="2200" dirty="0">
                <a:effectLst/>
                <a:ea typeface="Calibri" panose="020F0502020204030204" pitchFamily="34" charset="0"/>
                <a:cs typeface="Times New Roman" panose="02020603050405020304" pitchFamily="18" charset="0"/>
              </a:rPr>
              <a:t>61. Iain Moore</a:t>
            </a:r>
          </a:p>
          <a:p>
            <a:pPr marL="0" indent="0">
              <a:buNone/>
            </a:pPr>
            <a:r>
              <a:rPr lang="en-US" sz="2200" dirty="0"/>
              <a:t>62. </a:t>
            </a:r>
            <a:r>
              <a:rPr lang="en-US" sz="2200" dirty="0">
                <a:effectLst/>
                <a:highlight>
                  <a:srgbClr val="00FFFF"/>
                </a:highlight>
                <a:ea typeface="Calibri" panose="020F0502020204030204" pitchFamily="34" charset="0"/>
                <a:cs typeface="Times New Roman" panose="02020603050405020304" pitchFamily="18" charset="0"/>
              </a:rPr>
              <a:t>Brandi </a:t>
            </a:r>
            <a:r>
              <a:rPr lang="en-US" sz="2200" dirty="0" err="1">
                <a:effectLst/>
                <a:highlight>
                  <a:srgbClr val="00FFFF"/>
                </a:highlight>
                <a:ea typeface="Calibri" panose="020F0502020204030204" pitchFamily="34" charset="0"/>
                <a:cs typeface="Times New Roman" panose="02020603050405020304" pitchFamily="18" charset="0"/>
              </a:rPr>
              <a:t>Reinbold</a:t>
            </a:r>
            <a:endParaRPr lang="en-US" sz="2200" dirty="0">
              <a:effectLst/>
              <a:highlight>
                <a:srgbClr val="00FFFF"/>
              </a:highlight>
              <a:ea typeface="Calibri" panose="020F0502020204030204" pitchFamily="34" charset="0"/>
              <a:cs typeface="Times New Roman" panose="02020603050405020304" pitchFamily="18" charset="0"/>
            </a:endParaRPr>
          </a:p>
          <a:p>
            <a:pPr marL="0" indent="0">
              <a:buNone/>
            </a:pPr>
            <a:r>
              <a:rPr lang="en-US" sz="2200" dirty="0">
                <a:effectLst/>
                <a:ea typeface="Calibri" panose="020F0502020204030204" pitchFamily="34" charset="0"/>
                <a:cs typeface="Times New Roman" panose="02020603050405020304" pitchFamily="18" charset="0"/>
              </a:rPr>
              <a:t>63. Matteo Zanotti Russo</a:t>
            </a:r>
          </a:p>
          <a:p>
            <a:pPr marL="0" indent="0">
              <a:buNone/>
            </a:pPr>
            <a:endParaRPr lang="en-US" sz="2200" dirty="0">
              <a:cs typeface="Times New Roman" panose="02020603050405020304" pitchFamily="18" charset="0"/>
            </a:endParaRPr>
          </a:p>
          <a:p>
            <a:pPr marL="0" indent="0">
              <a:buNone/>
            </a:pPr>
            <a:r>
              <a:rPr lang="en-US" sz="2200" b="1" dirty="0">
                <a:cs typeface="Times New Roman" panose="02020603050405020304" pitchFamily="18" charset="0"/>
              </a:rPr>
              <a:t>Verbal Presentations</a:t>
            </a:r>
          </a:p>
          <a:p>
            <a:pPr marL="0" indent="0">
              <a:buNone/>
            </a:pPr>
            <a:r>
              <a:rPr lang="en-US" sz="2200" dirty="0">
                <a:latin typeface="Calibri "/>
                <a:ea typeface="Calibri" panose="020F0502020204030204" pitchFamily="34" charset="0"/>
                <a:cs typeface="Times New Roman" panose="02020603050405020304" pitchFamily="18" charset="0"/>
              </a:rPr>
              <a:t>64. </a:t>
            </a:r>
            <a:r>
              <a:rPr lang="en-US" sz="2200" dirty="0">
                <a:effectLst/>
                <a:latin typeface="Calibri "/>
                <a:ea typeface="Calibri" panose="020F0502020204030204" pitchFamily="34" charset="0"/>
                <a:cs typeface="Times New Roman" panose="02020603050405020304" pitchFamily="18" charset="0"/>
              </a:rPr>
              <a:t>Sophie Chen</a:t>
            </a:r>
            <a:endParaRPr lang="en-US" sz="2200" dirty="0">
              <a:latin typeface="Calibri "/>
            </a:endParaRPr>
          </a:p>
          <a:p>
            <a:pPr marL="0" indent="0">
              <a:buNone/>
            </a:pPr>
            <a:r>
              <a:rPr lang="en-US" sz="2200" dirty="0">
                <a:effectLst/>
                <a:latin typeface="Calibri "/>
                <a:ea typeface="Calibri" panose="020F0502020204030204" pitchFamily="34" charset="0"/>
                <a:cs typeface="Times New Roman" panose="02020603050405020304" pitchFamily="18" charset="0"/>
              </a:rPr>
              <a:t>65. David Manley</a:t>
            </a:r>
            <a:endParaRPr lang="en-US" sz="2200" dirty="0">
              <a:latin typeface="Calibri "/>
            </a:endParaRPr>
          </a:p>
          <a:p>
            <a:pPr marL="0" indent="0">
              <a:buNone/>
            </a:pPr>
            <a:r>
              <a:rPr lang="en-US" sz="2200" dirty="0">
                <a:effectLst/>
                <a:latin typeface="Calibri "/>
                <a:ea typeface="Calibri" panose="020F0502020204030204" pitchFamily="34" charset="0"/>
                <a:cs typeface="Times New Roman" panose="02020603050405020304" pitchFamily="18" charset="0"/>
              </a:rPr>
              <a:t>66. </a:t>
            </a:r>
            <a:r>
              <a:rPr lang="en-US" sz="2200" dirty="0" err="1">
                <a:effectLst/>
                <a:latin typeface="Calibri "/>
                <a:ea typeface="Calibri" panose="020F0502020204030204" pitchFamily="34" charset="0"/>
                <a:cs typeface="Times New Roman" panose="02020603050405020304" pitchFamily="18" charset="0"/>
              </a:rPr>
              <a:t>Prerna</a:t>
            </a:r>
            <a:r>
              <a:rPr lang="en-US" sz="2200" dirty="0">
                <a:effectLst/>
                <a:latin typeface="Calibri "/>
                <a:ea typeface="Calibri" panose="020F0502020204030204" pitchFamily="34" charset="0"/>
                <a:cs typeface="Times New Roman" panose="02020603050405020304" pitchFamily="18" charset="0"/>
              </a:rPr>
              <a:t> </a:t>
            </a:r>
            <a:r>
              <a:rPr lang="en-US" sz="2200" dirty="0" err="1">
                <a:effectLst/>
                <a:latin typeface="Calibri "/>
                <a:ea typeface="Calibri" panose="020F0502020204030204" pitchFamily="34" charset="0"/>
                <a:cs typeface="Times New Roman" panose="02020603050405020304" pitchFamily="18" charset="0"/>
              </a:rPr>
              <a:t>Vashisht</a:t>
            </a:r>
            <a:endParaRPr lang="en-US" sz="2200" dirty="0">
              <a:latin typeface="Calibri "/>
              <a:cs typeface="Calibri"/>
            </a:endParaRPr>
          </a:p>
          <a:p>
            <a:pPr marL="0" indent="0">
              <a:buNone/>
            </a:pPr>
            <a:endParaRPr lang="en-US" sz="2200" dirty="0"/>
          </a:p>
        </p:txBody>
      </p:sp>
      <p:sp>
        <p:nvSpPr>
          <p:cNvPr id="6" name="Content Placeholder 5">
            <a:extLst>
              <a:ext uri="{FF2B5EF4-FFF2-40B4-BE49-F238E27FC236}">
                <a16:creationId xmlns:a16="http://schemas.microsoft.com/office/drawing/2014/main" id="{74E9C21F-8D38-E3F2-C22F-7DA831C9200E}"/>
              </a:ext>
            </a:extLst>
          </p:cNvPr>
          <p:cNvSpPr>
            <a:spLocks noGrp="1"/>
          </p:cNvSpPr>
          <p:nvPr>
            <p:ph sz="half" idx="2"/>
          </p:nvPr>
        </p:nvSpPr>
        <p:spPr>
          <a:xfrm>
            <a:off x="6172200" y="1353670"/>
            <a:ext cx="5181600" cy="5078313"/>
          </a:xfrm>
          <a:ln>
            <a:solidFill>
              <a:schemeClr val="tx1"/>
            </a:solidFill>
          </a:ln>
        </p:spPr>
        <p:txBody>
          <a:bodyPr>
            <a:normAutofit lnSpcReduction="10000"/>
          </a:bodyPr>
          <a:lstStyle/>
          <a:p>
            <a:pPr marL="457200" indent="0" algn="ctr">
              <a:lnSpc>
                <a:spcPct val="107000"/>
              </a:lnSpc>
              <a:buNone/>
            </a:pPr>
            <a:r>
              <a:rPr lang="en-US" sz="2000" b="1" u="sng">
                <a:effectLst/>
                <a:ea typeface="Times New Roman" panose="02020603050405020304" pitchFamily="18" charset="0"/>
              </a:rPr>
              <a:t>Currently Speaking</a:t>
            </a:r>
            <a:r>
              <a:rPr lang="en-US" sz="2000">
                <a:effectLst/>
                <a:ea typeface="Times New Roman" panose="02020603050405020304" pitchFamily="18" charset="0"/>
              </a:rPr>
              <a:t> </a:t>
            </a:r>
            <a:endParaRPr lang="en-US" sz="2000"/>
          </a:p>
          <a:p>
            <a:pPr marL="457200" indent="457200" algn="ctr">
              <a:lnSpc>
                <a:spcPct val="107000"/>
              </a:lnSpc>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ctr">
              <a:lnSpc>
                <a:spcPct val="107000"/>
              </a:lnSpc>
            </a:pPr>
            <a:endParaRPr lang="en-US">
              <a:latin typeface="Calibri" panose="020F0502020204030204" pitchFamily="34" charset="0"/>
              <a:ea typeface="Calibri" panose="020F0502020204030204" pitchFamily="34" charset="0"/>
              <a:cs typeface="Times New Roman" panose="02020603050405020304" pitchFamily="18" charset="0"/>
            </a:endParaRPr>
          </a:p>
          <a:p>
            <a:pPr marL="457200" indent="0" algn="ctr">
              <a:lnSpc>
                <a:spcPct val="107000"/>
              </a:lnSpc>
              <a:buNone/>
            </a:pPr>
            <a:r>
              <a:rPr lang="en-US" sz="2800">
                <a:effectLst/>
                <a:latin typeface="Calibri" panose="020F0502020204030204" pitchFamily="34" charset="0"/>
                <a:ea typeface="Calibri" panose="020F0502020204030204" pitchFamily="34" charset="0"/>
                <a:cs typeface="Times New Roman" panose="02020603050405020304" pitchFamily="18" charset="0"/>
              </a:rPr>
              <a:t>Brandi Reinbold </a:t>
            </a:r>
          </a:p>
          <a:p>
            <a:pPr marL="457200" indent="0" algn="ctr">
              <a:lnSpc>
                <a:spcPct val="107000"/>
              </a:lnSpc>
              <a:buNone/>
            </a:pPr>
            <a:r>
              <a:rPr lang="en-US" sz="2800">
                <a:effectLst/>
                <a:latin typeface="Calibri" panose="020F0502020204030204" pitchFamily="34" charset="0"/>
                <a:ea typeface="Calibri" panose="020F0502020204030204" pitchFamily="34" charset="0"/>
                <a:cs typeface="Times New Roman" panose="02020603050405020304" pitchFamily="18" charset="0"/>
              </a:rPr>
              <a:t>NSF International, MI</a:t>
            </a:r>
          </a:p>
          <a:p>
            <a:endParaRPr lang="en-US"/>
          </a:p>
        </p:txBody>
      </p:sp>
      <p:pic>
        <p:nvPicPr>
          <p:cNvPr id="4" name="Picture 2" descr="FDA logo">
            <a:extLst>
              <a:ext uri="{FF2B5EF4-FFF2-40B4-BE49-F238E27FC236}">
                <a16:creationId xmlns:a16="http://schemas.microsoft.com/office/drawing/2014/main" id="{90A49BCA-475F-4A1A-F77C-EE252B149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3799" y="103077"/>
            <a:ext cx="767266" cy="92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8624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CF0C205-C7B2-495A-8531-AA3A432B49EC}"/>
              </a:ext>
            </a:extLst>
          </p:cNvPr>
          <p:cNvSpPr>
            <a:spLocks noGrp="1"/>
          </p:cNvSpPr>
          <p:nvPr>
            <p:ph type="body" sz="quarter" idx="13"/>
          </p:nvPr>
        </p:nvSpPr>
        <p:spPr/>
        <p:txBody>
          <a:bodyPr/>
          <a:lstStyle/>
          <a:p>
            <a:r>
              <a:rPr lang="en-US"/>
              <a:t>NSF/ANSI 455-3 Cosmetics Good Manufacturing Practices</a:t>
            </a:r>
          </a:p>
        </p:txBody>
      </p:sp>
      <p:sp>
        <p:nvSpPr>
          <p:cNvPr id="9" name="Text Placeholder 8">
            <a:extLst>
              <a:ext uri="{FF2B5EF4-FFF2-40B4-BE49-F238E27FC236}">
                <a16:creationId xmlns:a16="http://schemas.microsoft.com/office/drawing/2014/main" id="{2477C955-E552-48D6-AB8F-FEFC39CA2140}"/>
              </a:ext>
            </a:extLst>
          </p:cNvPr>
          <p:cNvSpPr>
            <a:spLocks noGrp="1"/>
          </p:cNvSpPr>
          <p:nvPr>
            <p:ph type="body" sz="quarter" idx="11"/>
          </p:nvPr>
        </p:nvSpPr>
        <p:spPr>
          <a:xfrm>
            <a:off x="759583" y="4605922"/>
            <a:ext cx="9900545" cy="1021059"/>
          </a:xfrm>
        </p:spPr>
        <p:txBody>
          <a:bodyPr/>
          <a:lstStyle/>
          <a:p>
            <a:r>
              <a:rPr lang="en-US"/>
              <a:t>Brandi Reinbold</a:t>
            </a:r>
          </a:p>
        </p:txBody>
      </p:sp>
      <p:sp>
        <p:nvSpPr>
          <p:cNvPr id="10" name="Text Placeholder 9">
            <a:extLst>
              <a:ext uri="{FF2B5EF4-FFF2-40B4-BE49-F238E27FC236}">
                <a16:creationId xmlns:a16="http://schemas.microsoft.com/office/drawing/2014/main" id="{3D4BB56D-7F38-400C-B2DA-4AB596A493EF}"/>
              </a:ext>
            </a:extLst>
          </p:cNvPr>
          <p:cNvSpPr>
            <a:spLocks noGrp="1"/>
          </p:cNvSpPr>
          <p:nvPr>
            <p:ph type="body" sz="quarter" idx="12"/>
          </p:nvPr>
        </p:nvSpPr>
        <p:spPr>
          <a:xfrm>
            <a:off x="718456" y="4992567"/>
            <a:ext cx="9900545" cy="811074"/>
          </a:xfrm>
        </p:spPr>
        <p:txBody>
          <a:bodyPr/>
          <a:lstStyle/>
          <a:p>
            <a:r>
              <a:rPr lang="en-US"/>
              <a:t>Senior Manager, Global Certification</a:t>
            </a:r>
          </a:p>
        </p:txBody>
      </p:sp>
      <p:sp>
        <p:nvSpPr>
          <p:cNvPr id="8" name="Text Placeholder 7">
            <a:extLst>
              <a:ext uri="{FF2B5EF4-FFF2-40B4-BE49-F238E27FC236}">
                <a16:creationId xmlns:a16="http://schemas.microsoft.com/office/drawing/2014/main" id="{61BCDBB6-1FC9-49B9-AF6B-1FC4A741E55D}"/>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June 1, 2023</a:t>
            </a:r>
          </a:p>
        </p:txBody>
      </p:sp>
      <p:sp>
        <p:nvSpPr>
          <p:cNvPr id="5" name="Title 4">
            <a:extLst>
              <a:ext uri="{FF2B5EF4-FFF2-40B4-BE49-F238E27FC236}">
                <a16:creationId xmlns:a16="http://schemas.microsoft.com/office/drawing/2014/main" id="{05281569-BBA5-01AB-6E88-1BDD409C3533}"/>
              </a:ext>
            </a:extLst>
          </p:cNvPr>
          <p:cNvSpPr>
            <a:spLocks noGrp="1"/>
          </p:cNvSpPr>
          <p:nvPr>
            <p:ph type="title"/>
          </p:nvPr>
        </p:nvSpPr>
        <p:spPr/>
        <p:txBody>
          <a:bodyPr/>
          <a:lstStyle/>
          <a:p>
            <a:r>
              <a:rPr lang="en-US" dirty="0"/>
              <a:t>The National GMP Standard</a:t>
            </a:r>
          </a:p>
        </p:txBody>
      </p:sp>
      <p:sp>
        <p:nvSpPr>
          <p:cNvPr id="2" name="TextBox 1">
            <a:extLst>
              <a:ext uri="{FF2B5EF4-FFF2-40B4-BE49-F238E27FC236}">
                <a16:creationId xmlns:a16="http://schemas.microsoft.com/office/drawing/2014/main" id="{246DCF6B-7A23-7DB3-0DE4-B1711318535B}"/>
              </a:ext>
            </a:extLst>
          </p:cNvPr>
          <p:cNvSpPr txBox="1"/>
          <p:nvPr/>
        </p:nvSpPr>
        <p:spPr>
          <a:xfrm>
            <a:off x="718456" y="6190286"/>
            <a:ext cx="74073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Docket No. FDA-2023-N-1466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44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AD61-4B0E-EACD-F0A9-C9688095D219}"/>
              </a:ext>
            </a:extLst>
          </p:cNvPr>
          <p:cNvSpPr>
            <a:spLocks noGrp="1"/>
          </p:cNvSpPr>
          <p:nvPr>
            <p:ph type="title"/>
          </p:nvPr>
        </p:nvSpPr>
        <p:spPr>
          <a:xfrm>
            <a:off x="347661" y="412417"/>
            <a:ext cx="11430001" cy="788655"/>
          </a:xfrm>
        </p:spPr>
        <p:txBody>
          <a:bodyPr/>
          <a:lstStyle/>
          <a:p>
            <a:pPr lvl="0">
              <a:defRPr/>
            </a:pPr>
            <a:r>
              <a:rPr lang="en-US" dirty="0">
                <a:solidFill>
                  <a:srgbClr val="0072CE"/>
                </a:solidFill>
              </a:rPr>
              <a:t>NSF/ANSI 455-3 Good Manufacturing Practices For Cosmetics</a:t>
            </a:r>
          </a:p>
        </p:txBody>
      </p:sp>
      <p:sp>
        <p:nvSpPr>
          <p:cNvPr id="3" name="Content Placeholder 2">
            <a:extLst>
              <a:ext uri="{FF2B5EF4-FFF2-40B4-BE49-F238E27FC236}">
                <a16:creationId xmlns:a16="http://schemas.microsoft.com/office/drawing/2014/main" id="{244CFAF1-14D1-C9C6-3E55-E3BEC7985018}"/>
              </a:ext>
            </a:extLst>
          </p:cNvPr>
          <p:cNvSpPr>
            <a:spLocks noGrp="1"/>
          </p:cNvSpPr>
          <p:nvPr>
            <p:ph sz="quarter" idx="15"/>
          </p:nvPr>
        </p:nvSpPr>
        <p:spPr/>
        <p:txBody>
          <a:bodyPr>
            <a:normAutofit fontScale="92500" lnSpcReduction="20000"/>
          </a:bodyPr>
          <a:lstStyle/>
          <a:p>
            <a:pPr marL="342900" lvl="0" indent="-342900">
              <a:buClr>
                <a:srgbClr val="0072CE"/>
              </a:buClr>
              <a:buFont typeface="Arial" panose="020B0604020202020204" pitchFamily="34" charset="0"/>
              <a:buChar char="•"/>
              <a:defRPr/>
            </a:pPr>
            <a:r>
              <a:rPr lang="en-US" b="1" dirty="0">
                <a:solidFill>
                  <a:srgbClr val="000000">
                    <a:lumMod val="65000"/>
                    <a:lumOff val="35000"/>
                  </a:srgbClr>
                </a:solidFill>
              </a:rPr>
              <a:t>Scope includes ISO 22716:2007  </a:t>
            </a:r>
            <a:r>
              <a:rPr lang="en-US" dirty="0">
                <a:solidFill>
                  <a:srgbClr val="000000">
                    <a:lumMod val="65000"/>
                    <a:lumOff val="35000"/>
                  </a:srgbClr>
                </a:solidFill>
              </a:rPr>
              <a:t>and </a:t>
            </a:r>
            <a:r>
              <a:rPr lang="en-US" b="1" dirty="0">
                <a:solidFill>
                  <a:srgbClr val="000000">
                    <a:lumMod val="65000"/>
                    <a:lumOff val="35000"/>
                  </a:srgbClr>
                </a:solidFill>
              </a:rPr>
              <a:t>FDA Guidance</a:t>
            </a:r>
            <a:r>
              <a:rPr lang="en-US" dirty="0">
                <a:solidFill>
                  <a:srgbClr val="000000">
                    <a:lumMod val="65000"/>
                    <a:lumOff val="35000"/>
                  </a:srgbClr>
                </a:solidFill>
              </a:rPr>
              <a:t>, to which industry largely already complies</a:t>
            </a:r>
          </a:p>
          <a:p>
            <a:pPr marL="800100" lvl="1" indent="-342900">
              <a:buClr>
                <a:srgbClr val="0072CE"/>
              </a:buClr>
              <a:buFont typeface="Arial" panose="020B0604020202020204" pitchFamily="34" charset="0"/>
              <a:buChar char="•"/>
              <a:defRPr/>
            </a:pPr>
            <a:r>
              <a:rPr lang="en-US" b="1" dirty="0">
                <a:solidFill>
                  <a:srgbClr val="000000">
                    <a:lumMod val="65000"/>
                    <a:lumOff val="35000"/>
                  </a:srgbClr>
                </a:solidFill>
              </a:rPr>
              <a:t>ISO 22716:2007 </a:t>
            </a:r>
            <a:r>
              <a:rPr lang="en-US" dirty="0">
                <a:solidFill>
                  <a:srgbClr val="000000">
                    <a:lumMod val="65000"/>
                    <a:lumOff val="35000"/>
                  </a:srgbClr>
                </a:solidFill>
              </a:rPr>
              <a:t>meets the international compliance needs of global companies.</a:t>
            </a:r>
          </a:p>
          <a:p>
            <a:pPr marL="800100" lvl="1" indent="-342900">
              <a:buClr>
                <a:srgbClr val="0072CE"/>
              </a:buClr>
              <a:buFont typeface="Arial" panose="020B0604020202020204" pitchFamily="34" charset="0"/>
              <a:buChar char="•"/>
              <a:defRPr/>
            </a:pPr>
            <a:r>
              <a:rPr lang="en-US" b="1" dirty="0">
                <a:solidFill>
                  <a:srgbClr val="000000">
                    <a:lumMod val="65000"/>
                    <a:lumOff val="35000"/>
                  </a:srgbClr>
                </a:solidFill>
              </a:rPr>
              <a:t>FDA Guidance </a:t>
            </a:r>
            <a:r>
              <a:rPr lang="en-US" dirty="0">
                <a:solidFill>
                  <a:srgbClr val="000000">
                    <a:lumMod val="65000"/>
                    <a:lumOff val="35000"/>
                  </a:srgbClr>
                </a:solidFill>
              </a:rPr>
              <a:t>meets US needs and further protects public health.</a:t>
            </a:r>
          </a:p>
          <a:p>
            <a:pPr lvl="0">
              <a:defRPr/>
            </a:pPr>
            <a:r>
              <a:rPr lang="en-US" b="1" dirty="0">
                <a:solidFill>
                  <a:srgbClr val="000000">
                    <a:lumMod val="65000"/>
                    <a:lumOff val="35000"/>
                  </a:srgbClr>
                </a:solidFill>
              </a:rPr>
              <a:t>An American National Standards Institute (ANSI) consensus standard </a:t>
            </a:r>
          </a:p>
          <a:p>
            <a:pPr lvl="0">
              <a:defRPr/>
            </a:pPr>
            <a:endParaRPr lang="en-US" b="1" dirty="0">
              <a:solidFill>
                <a:srgbClr val="0072CE"/>
              </a:solidFill>
            </a:endParaRPr>
          </a:p>
          <a:p>
            <a:pPr lvl="0">
              <a:defRPr/>
            </a:pPr>
            <a:r>
              <a:rPr lang="en-US" b="1" dirty="0">
                <a:solidFill>
                  <a:srgbClr val="0072CE"/>
                </a:solidFill>
              </a:rPr>
              <a:t>Key Features:</a:t>
            </a:r>
          </a:p>
          <a:p>
            <a:pPr marL="342900" lvl="0" indent="-342900">
              <a:buClr>
                <a:srgbClr val="0072CE"/>
              </a:buClr>
              <a:buFont typeface="Arial" panose="020B0604020202020204" pitchFamily="34" charset="0"/>
              <a:buChar char="•"/>
              <a:defRPr/>
            </a:pPr>
            <a:r>
              <a:rPr lang="en-US" dirty="0">
                <a:solidFill>
                  <a:srgbClr val="000000">
                    <a:lumMod val="65000"/>
                    <a:lumOff val="35000"/>
                  </a:srgbClr>
                </a:solidFill>
              </a:rPr>
              <a:t>As an Accredited National Standard (ANS) there exists more US control than with ISO.</a:t>
            </a:r>
          </a:p>
          <a:p>
            <a:pPr marL="342900" lvl="0" indent="-342900">
              <a:buClr>
                <a:srgbClr val="0072CE"/>
              </a:buClr>
              <a:buFont typeface="Arial" panose="020B0604020202020204" pitchFamily="34" charset="0"/>
              <a:buChar char="•"/>
              <a:defRPr/>
            </a:pPr>
            <a:r>
              <a:rPr lang="en-US" dirty="0">
                <a:solidFill>
                  <a:srgbClr val="000000">
                    <a:lumMod val="65000"/>
                    <a:lumOff val="35000"/>
                  </a:srgbClr>
                </a:solidFill>
              </a:rPr>
              <a:t>Anyone can participate in the ANSI process today.</a:t>
            </a:r>
          </a:p>
          <a:p>
            <a:pPr marL="342900" lvl="0" indent="-342900">
              <a:buClr>
                <a:srgbClr val="0072CE"/>
              </a:buClr>
              <a:buFont typeface="Arial" panose="020B0604020202020204" pitchFamily="34" charset="0"/>
              <a:buChar char="•"/>
              <a:defRPr/>
            </a:pPr>
            <a:r>
              <a:rPr lang="en-US" dirty="0">
                <a:solidFill>
                  <a:srgbClr val="000000">
                    <a:lumMod val="65000"/>
                    <a:lumOff val="35000"/>
                  </a:srgbClr>
                </a:solidFill>
              </a:rPr>
              <a:t>Provides a regular forum for formal discussion between interested parties.</a:t>
            </a:r>
          </a:p>
          <a:p>
            <a:pPr marL="342900" lvl="0" indent="-342900">
              <a:buClr>
                <a:srgbClr val="0072CE"/>
              </a:buClr>
              <a:buFont typeface="Arial" panose="020B0604020202020204" pitchFamily="34" charset="0"/>
              <a:buChar char="•"/>
              <a:defRPr/>
            </a:pPr>
            <a:r>
              <a:rPr lang="en-US" dirty="0">
                <a:solidFill>
                  <a:srgbClr val="000000">
                    <a:lumMod val="65000"/>
                    <a:lumOff val="35000"/>
                  </a:srgbClr>
                </a:solidFill>
              </a:rPr>
              <a:t>Voting interests require balance between industry, public health and users of the standard.</a:t>
            </a:r>
          </a:p>
          <a:p>
            <a:pPr marL="342900" lvl="0" indent="-342900">
              <a:buClr>
                <a:srgbClr val="0072CE"/>
              </a:buClr>
              <a:buFont typeface="Arial" panose="020B0604020202020204" pitchFamily="34" charset="0"/>
              <a:buChar char="•"/>
              <a:defRPr/>
            </a:pPr>
            <a:r>
              <a:rPr lang="en-US" dirty="0">
                <a:solidFill>
                  <a:srgbClr val="000000">
                    <a:lumMod val="65000"/>
                    <a:lumOff val="35000"/>
                  </a:srgbClr>
                </a:solidFill>
              </a:rPr>
              <a:t>Requires substantial consensus for change – one interest cannot take precedence.</a:t>
            </a:r>
          </a:p>
          <a:p>
            <a:pPr marL="342900" lvl="0" indent="-342900">
              <a:buClr>
                <a:srgbClr val="0072CE"/>
              </a:buClr>
              <a:buFont typeface="Arial" panose="020B0604020202020204" pitchFamily="34" charset="0"/>
              <a:buChar char="•"/>
              <a:defRPr/>
            </a:pPr>
            <a:r>
              <a:rPr lang="en-US" dirty="0">
                <a:solidFill>
                  <a:srgbClr val="000000">
                    <a:lumMod val="65000"/>
                    <a:lumOff val="35000"/>
                  </a:srgbClr>
                </a:solidFill>
              </a:rPr>
              <a:t>Includes a companion guidance document used to communicate flexible expectations.</a:t>
            </a:r>
          </a:p>
          <a:p>
            <a:pPr marL="342900" lvl="0" indent="-342900">
              <a:buClr>
                <a:srgbClr val="0072CE"/>
              </a:buClr>
              <a:buFont typeface="Arial" panose="020B0604020202020204" pitchFamily="34" charset="0"/>
              <a:buChar char="•"/>
              <a:defRPr/>
            </a:pPr>
            <a:r>
              <a:rPr lang="en-US" dirty="0">
                <a:solidFill>
                  <a:srgbClr val="000000">
                    <a:lumMod val="65000"/>
                    <a:lumOff val="35000"/>
                  </a:srgbClr>
                </a:solidFill>
              </a:rPr>
              <a:t>FDA can choose to not include the certification requirements procedural section 5 or use accredited third-party certification to make risk-based inspection decisions.</a:t>
            </a:r>
          </a:p>
          <a:p>
            <a:endParaRPr lang="en-US" dirty="0"/>
          </a:p>
        </p:txBody>
      </p:sp>
    </p:spTree>
    <p:extLst>
      <p:ext uri="{BB962C8B-B14F-4D97-AF65-F5344CB8AC3E}">
        <p14:creationId xmlns:p14="http://schemas.microsoft.com/office/powerpoint/2010/main" val="168700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8B4A-0376-1131-183E-B8BBCB8028A6}"/>
              </a:ext>
            </a:extLst>
          </p:cNvPr>
          <p:cNvSpPr>
            <a:spLocks noGrp="1"/>
          </p:cNvSpPr>
          <p:nvPr>
            <p:ph type="title"/>
          </p:nvPr>
        </p:nvSpPr>
        <p:spPr/>
        <p:txBody>
          <a:bodyPr/>
          <a:lstStyle/>
          <a:p>
            <a:r>
              <a:rPr lang="en-US" dirty="0"/>
              <a:t>MoCRA – Elements</a:t>
            </a:r>
            <a:endParaRPr lang="en-CA" dirty="0"/>
          </a:p>
        </p:txBody>
      </p:sp>
      <p:sp>
        <p:nvSpPr>
          <p:cNvPr id="3" name="Content Placeholder 2">
            <a:extLst>
              <a:ext uri="{FF2B5EF4-FFF2-40B4-BE49-F238E27FC236}">
                <a16:creationId xmlns:a16="http://schemas.microsoft.com/office/drawing/2014/main" id="{02B983B1-07E5-1E89-67F7-F993DA50CF56}"/>
              </a:ext>
            </a:extLst>
          </p:cNvPr>
          <p:cNvSpPr>
            <a:spLocks noGrp="1"/>
          </p:cNvSpPr>
          <p:nvPr>
            <p:ph idx="1"/>
          </p:nvPr>
        </p:nvSpPr>
        <p:spPr/>
        <p:txBody>
          <a:bodyPr/>
          <a:lstStyle/>
          <a:p>
            <a:r>
              <a:rPr lang="en-CA" sz="1900"/>
              <a:t>Registration of establishments (as a condition of doing business).</a:t>
            </a:r>
          </a:p>
          <a:p>
            <a:r>
              <a:rPr lang="en-CA" sz="1900"/>
              <a:t>Reporting of products (qualitative reporting of ingredients).</a:t>
            </a:r>
          </a:p>
          <a:p>
            <a:r>
              <a:rPr lang="en-CA" sz="1900"/>
              <a:t>Safety substantiation (the Dossier concept).</a:t>
            </a:r>
          </a:p>
          <a:p>
            <a:r>
              <a:rPr lang="en-CA" sz="2400">
                <a:solidFill>
                  <a:srgbClr val="FF0000"/>
                </a:solidFill>
              </a:rPr>
              <a:t>*Good manufacturing Practices (by regulation)*</a:t>
            </a:r>
          </a:p>
          <a:p>
            <a:r>
              <a:rPr lang="en-CA" sz="1900"/>
              <a:t>Serious adverse event reporting (mandatory).</a:t>
            </a:r>
          </a:p>
          <a:p>
            <a:r>
              <a:rPr lang="en-CA" sz="1900"/>
              <a:t>Adverse event record keeping (6 years).</a:t>
            </a:r>
          </a:p>
          <a:p>
            <a:r>
              <a:rPr lang="en-CA" sz="1900"/>
              <a:t>Mandatory recall (determined by FDA).</a:t>
            </a:r>
          </a:p>
          <a:p>
            <a:r>
              <a:rPr lang="en-CA" sz="1900"/>
              <a:t>Professional use products (labeling).</a:t>
            </a:r>
          </a:p>
          <a:p>
            <a:r>
              <a:rPr lang="en-CA" sz="1900"/>
              <a:t>Records access by FDA (during inspections or “when needed”).</a:t>
            </a:r>
          </a:p>
          <a:p>
            <a:r>
              <a:rPr lang="en-CA" sz="1900"/>
              <a:t>Fragrance allergen labeling (aka European model).</a:t>
            </a:r>
          </a:p>
          <a:p>
            <a:r>
              <a:rPr lang="en-CA" sz="1900"/>
              <a:t>Issuance of talc regulation.</a:t>
            </a:r>
          </a:p>
          <a:p>
            <a:r>
              <a:rPr lang="en-CA" sz="1900"/>
              <a:t>PFAS report to congress.					</a:t>
            </a:r>
            <a:r>
              <a:rPr lang="en-CA" sz="1900" b="1">
                <a:solidFill>
                  <a:srgbClr val="C00000"/>
                </a:solidFill>
              </a:rPr>
              <a:t>…and more</a:t>
            </a:r>
          </a:p>
        </p:txBody>
      </p:sp>
    </p:spTree>
    <p:extLst>
      <p:ext uri="{BB962C8B-B14F-4D97-AF65-F5344CB8AC3E}">
        <p14:creationId xmlns:p14="http://schemas.microsoft.com/office/powerpoint/2010/main" val="2168990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34">
            <a:extLst>
              <a:ext uri="{FF2B5EF4-FFF2-40B4-BE49-F238E27FC236}">
                <a16:creationId xmlns:a16="http://schemas.microsoft.com/office/drawing/2014/main" id="{B23EDDF3-2D35-2550-DA06-DA63C44B5210}"/>
              </a:ext>
            </a:extLst>
          </p:cNvPr>
          <p:cNvSpPr txBox="1">
            <a:spLocks/>
          </p:cNvSpPr>
          <p:nvPr/>
        </p:nvSpPr>
        <p:spPr>
          <a:xfrm>
            <a:off x="380999" y="856528"/>
            <a:ext cx="11054787" cy="5301204"/>
          </a:xfrm>
          <a:prstGeom prst="rect">
            <a:avLst/>
          </a:prstGeom>
        </p:spPr>
        <p:txBody>
          <a:bodyPr>
            <a:normAutofit/>
          </a:bodyPr>
          <a:lstStyle>
            <a:lvl1pPr marL="0" indent="0" algn="l" defTabSz="914400" rtl="0" eaLnBrk="1" latinLnBrk="0" hangingPunct="1">
              <a:lnSpc>
                <a:spcPct val="130000"/>
              </a:lnSpc>
              <a:spcBef>
                <a:spcPts val="0"/>
              </a:spcBef>
              <a:buFont typeface="Arial" panose="020B0604020202020204" pitchFamily="34" charset="0"/>
              <a:buNone/>
              <a:defRPr lang="en-US" sz="2000" b="0" i="0" kern="1200" dirty="0" smtClean="0">
                <a:solidFill>
                  <a:schemeClr val="tx1">
                    <a:lumMod val="65000"/>
                    <a:lumOff val="35000"/>
                  </a:schemeClr>
                </a:solidFill>
                <a:latin typeface="Avenir Next LT Pro" panose="020B0504020202020204" pitchFamily="34" charset="77"/>
                <a:ea typeface="+mn-ea"/>
                <a:cs typeface="+mn-cs"/>
              </a:defRPr>
            </a:lvl1pPr>
            <a:lvl2pPr marL="457200" indent="0" algn="l" defTabSz="914400" rtl="0" eaLnBrk="1" latinLnBrk="0" hangingPunct="1">
              <a:lnSpc>
                <a:spcPct val="130000"/>
              </a:lnSpc>
              <a:spcBef>
                <a:spcPts val="500"/>
              </a:spcBef>
              <a:buFont typeface="Arial" panose="020B0604020202020204" pitchFamily="34" charset="0"/>
              <a:buNone/>
              <a:defRPr lang="en-US" sz="2000" b="0" i="0" kern="1200" dirty="0" smtClean="0">
                <a:solidFill>
                  <a:schemeClr val="tx1">
                    <a:lumMod val="65000"/>
                    <a:lumOff val="35000"/>
                  </a:schemeClr>
                </a:solidFill>
                <a:latin typeface="Avenir Next LT Pro" panose="020B0504020202020204" pitchFamily="34" charset="77"/>
                <a:ea typeface="+mn-ea"/>
                <a:cs typeface="+mn-cs"/>
              </a:defRPr>
            </a:lvl2pPr>
            <a:lvl3pPr marL="914400" indent="0" algn="l" defTabSz="914400" rtl="0" eaLnBrk="1" latinLnBrk="0" hangingPunct="1">
              <a:lnSpc>
                <a:spcPct val="130000"/>
              </a:lnSpc>
              <a:spcBef>
                <a:spcPts val="500"/>
              </a:spcBef>
              <a:buFont typeface="Arial" panose="020B0604020202020204" pitchFamily="34" charset="0"/>
              <a:buNone/>
              <a:defRPr lang="en-US" sz="2000" b="0" i="0" kern="1200" dirty="0" smtClean="0">
                <a:solidFill>
                  <a:schemeClr val="tx1">
                    <a:lumMod val="65000"/>
                    <a:lumOff val="35000"/>
                  </a:schemeClr>
                </a:solidFill>
                <a:latin typeface="Avenir Next LT Pro" panose="020B0504020202020204" pitchFamily="34" charset="77"/>
                <a:ea typeface="+mn-ea"/>
                <a:cs typeface="+mn-cs"/>
              </a:defRPr>
            </a:lvl3pPr>
            <a:lvl4pPr marL="1371600" indent="0" algn="l" defTabSz="914400" rtl="0" eaLnBrk="1" latinLnBrk="0" hangingPunct="1">
              <a:lnSpc>
                <a:spcPct val="130000"/>
              </a:lnSpc>
              <a:spcBef>
                <a:spcPts val="500"/>
              </a:spcBef>
              <a:buFont typeface="Arial" panose="020B0604020202020204" pitchFamily="34" charset="0"/>
              <a:buNone/>
              <a:defRPr lang="en-US" sz="2000" b="0" i="0" kern="1200" dirty="0" smtClean="0">
                <a:solidFill>
                  <a:schemeClr val="tx1">
                    <a:lumMod val="65000"/>
                    <a:lumOff val="35000"/>
                  </a:schemeClr>
                </a:solidFill>
                <a:latin typeface="Avenir Next LT Pro" panose="020B0504020202020204" pitchFamily="34" charset="77"/>
                <a:ea typeface="+mn-ea"/>
                <a:cs typeface="+mn-cs"/>
              </a:defRPr>
            </a:lvl4pPr>
            <a:lvl5pPr marL="1828800" indent="0" algn="l" defTabSz="914400" rtl="0" eaLnBrk="1" latinLnBrk="0" hangingPunct="1">
              <a:lnSpc>
                <a:spcPct val="130000"/>
              </a:lnSpc>
              <a:spcBef>
                <a:spcPts val="500"/>
              </a:spcBef>
              <a:buFont typeface="Arial" panose="020B0604020202020204" pitchFamily="34" charset="0"/>
              <a:buNone/>
              <a:defRPr lang="en-US" sz="2000" b="0" i="0" kern="1200" dirty="0">
                <a:solidFill>
                  <a:schemeClr val="tx1">
                    <a:lumMod val="65000"/>
                    <a:lumOff val="35000"/>
                  </a:schemeClr>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lumMod val="65000"/>
                  <a:lumOff val="35000"/>
                </a:srgbClr>
              </a:solidFill>
              <a:effectLst/>
              <a:uLnTx/>
              <a:uFillTx/>
              <a:latin typeface="Avenir Next LT Pro" panose="020B0504020202020204" pitchFamily="34" charset="77"/>
              <a:ea typeface="+mn-ea"/>
              <a:cs typeface="+mn-cs"/>
            </a:endParaRPr>
          </a:p>
        </p:txBody>
      </p:sp>
      <p:sp>
        <p:nvSpPr>
          <p:cNvPr id="5" name="Title 4">
            <a:extLst>
              <a:ext uri="{FF2B5EF4-FFF2-40B4-BE49-F238E27FC236}">
                <a16:creationId xmlns:a16="http://schemas.microsoft.com/office/drawing/2014/main" id="{8B702F66-E4D3-012E-A555-4C65C1B6E71C}"/>
              </a:ext>
            </a:extLst>
          </p:cNvPr>
          <p:cNvSpPr>
            <a:spLocks noGrp="1"/>
          </p:cNvSpPr>
          <p:nvPr>
            <p:ph type="title"/>
          </p:nvPr>
        </p:nvSpPr>
        <p:spPr>
          <a:xfrm>
            <a:off x="380999" y="305940"/>
            <a:ext cx="11430001" cy="788655"/>
          </a:xfrm>
        </p:spPr>
        <p:txBody>
          <a:bodyPr/>
          <a:lstStyle/>
          <a:p>
            <a:r>
              <a:rPr lang="en-US" dirty="0">
                <a:solidFill>
                  <a:srgbClr val="0072CE"/>
                </a:solidFill>
              </a:rPr>
              <a:t>Standards Incorporated by Reference in Regulation</a:t>
            </a:r>
            <a:br>
              <a:rPr lang="en-US" dirty="0">
                <a:solidFill>
                  <a:srgbClr val="0072CE"/>
                </a:solidFill>
              </a:rPr>
            </a:br>
            <a:endParaRPr lang="en-US" dirty="0"/>
          </a:p>
        </p:txBody>
      </p:sp>
      <p:sp>
        <p:nvSpPr>
          <p:cNvPr id="6" name="Content Placeholder 5">
            <a:extLst>
              <a:ext uri="{FF2B5EF4-FFF2-40B4-BE49-F238E27FC236}">
                <a16:creationId xmlns:a16="http://schemas.microsoft.com/office/drawing/2014/main" id="{E85A1FA7-A63D-1E69-D096-B76363E465C1}"/>
              </a:ext>
            </a:extLst>
          </p:cNvPr>
          <p:cNvSpPr>
            <a:spLocks noGrp="1"/>
          </p:cNvSpPr>
          <p:nvPr>
            <p:ph sz="quarter" idx="15"/>
          </p:nvPr>
        </p:nvSpPr>
        <p:spPr>
          <a:xfrm>
            <a:off x="381000" y="989735"/>
            <a:ext cx="11430000" cy="5011737"/>
          </a:xfrm>
        </p:spPr>
        <p:txBody>
          <a:bodyPr>
            <a:normAutofit fontScale="77500" lnSpcReduction="20000"/>
          </a:bodyPr>
          <a:lstStyle/>
          <a:p>
            <a:pPr lvl="0">
              <a:defRPr/>
            </a:pPr>
            <a:r>
              <a:rPr lang="en-US" dirty="0">
                <a:solidFill>
                  <a:srgbClr val="000000">
                    <a:lumMod val="65000"/>
                    <a:lumOff val="35000"/>
                  </a:srgbClr>
                </a:solidFill>
              </a:rPr>
              <a:t>There is a long history of use of voluntary consensus standards and related conformity assessment activities by federal agencies supported in law by the National Technology Transfer Act (NTTAA) of 1996 and in guidance to federal agencies in OMB A-119.</a:t>
            </a:r>
          </a:p>
          <a:p>
            <a:pPr lvl="0">
              <a:defRPr/>
            </a:pPr>
            <a:r>
              <a:rPr lang="en-US" b="1" dirty="0">
                <a:solidFill>
                  <a:srgbClr val="62A844"/>
                </a:solidFill>
              </a:rPr>
              <a:t> </a:t>
            </a:r>
          </a:p>
          <a:p>
            <a:pPr lvl="0">
              <a:defRPr/>
            </a:pPr>
            <a:r>
              <a:rPr lang="en-US" b="1" dirty="0">
                <a:solidFill>
                  <a:srgbClr val="0072CE"/>
                </a:solidFill>
              </a:rPr>
              <a:t>Benefits:</a:t>
            </a:r>
          </a:p>
          <a:p>
            <a:pPr marL="342900" lvl="0" indent="-342900">
              <a:buFont typeface="Arial" panose="020B0604020202020204" pitchFamily="34" charset="0"/>
              <a:buChar char="•"/>
              <a:defRPr/>
            </a:pPr>
            <a:r>
              <a:rPr lang="en-US" dirty="0">
                <a:solidFill>
                  <a:srgbClr val="000000">
                    <a:lumMod val="65000"/>
                    <a:lumOff val="35000"/>
                  </a:srgbClr>
                </a:solidFill>
              </a:rPr>
              <a:t>Reduces cost and time for agency to develop a government - unique regulation</a:t>
            </a:r>
          </a:p>
          <a:p>
            <a:pPr marL="342900" lvl="0" indent="-342900">
              <a:buFont typeface="Arial" panose="020B0604020202020204" pitchFamily="34" charset="0"/>
              <a:buChar char="•"/>
              <a:defRPr/>
            </a:pPr>
            <a:r>
              <a:rPr lang="en-US" dirty="0">
                <a:solidFill>
                  <a:srgbClr val="000000">
                    <a:lumMod val="65000"/>
                    <a:lumOff val="35000"/>
                  </a:srgbClr>
                </a:solidFill>
              </a:rPr>
              <a:t>Utilizes private sector technical and business expertise</a:t>
            </a:r>
          </a:p>
          <a:p>
            <a:pPr marL="342900" lvl="0" indent="-342900">
              <a:buFont typeface="Arial" panose="020B0604020202020204" pitchFamily="34" charset="0"/>
              <a:buChar char="•"/>
              <a:defRPr/>
            </a:pPr>
            <a:r>
              <a:rPr lang="en-US" dirty="0">
                <a:solidFill>
                  <a:srgbClr val="000000">
                    <a:lumMod val="65000"/>
                    <a:lumOff val="35000"/>
                  </a:srgbClr>
                </a:solidFill>
              </a:rPr>
              <a:t>Aligns regulation with existing industry best practices reducing confusion and compliance time</a:t>
            </a:r>
          </a:p>
          <a:p>
            <a:pPr marL="342900" lvl="0" indent="-342900">
              <a:buFont typeface="Arial" panose="020B0604020202020204" pitchFamily="34" charset="0"/>
              <a:buChar char="•"/>
              <a:defRPr/>
            </a:pPr>
            <a:r>
              <a:rPr lang="en-US" dirty="0">
                <a:solidFill>
                  <a:srgbClr val="000000">
                    <a:lumMod val="65000"/>
                    <a:lumOff val="35000"/>
                  </a:srgbClr>
                </a:solidFill>
              </a:rPr>
              <a:t>Engages balanced interests in the process</a:t>
            </a:r>
          </a:p>
          <a:p>
            <a:pPr marL="342900" lvl="0" indent="-342900">
              <a:buFont typeface="Arial" panose="020B0604020202020204" pitchFamily="34" charset="0"/>
              <a:buChar char="•"/>
              <a:defRPr/>
            </a:pPr>
            <a:r>
              <a:rPr lang="en-US" dirty="0">
                <a:solidFill>
                  <a:srgbClr val="000000">
                    <a:lumMod val="65000"/>
                    <a:lumOff val="35000"/>
                  </a:srgbClr>
                </a:solidFill>
              </a:rPr>
              <a:t>Utilization of third-party conformance assessments allows agency to maximize use of limited inspection resources</a:t>
            </a:r>
          </a:p>
          <a:p>
            <a:pPr marL="342900" lvl="0" indent="-342900">
              <a:buFont typeface="Arial" panose="020B0604020202020204" pitchFamily="34" charset="0"/>
              <a:buChar char="•"/>
              <a:defRPr/>
            </a:pPr>
            <a:endParaRPr lang="en-US" dirty="0">
              <a:solidFill>
                <a:srgbClr val="000000">
                  <a:lumMod val="65000"/>
                  <a:lumOff val="35000"/>
                </a:srgbClr>
              </a:solidFill>
            </a:endParaRPr>
          </a:p>
          <a:p>
            <a:pPr lvl="0">
              <a:defRPr/>
            </a:pPr>
            <a:r>
              <a:rPr lang="en-US" b="1" dirty="0">
                <a:solidFill>
                  <a:srgbClr val="0072CE"/>
                </a:solidFill>
              </a:rPr>
              <a:t>Limitations:</a:t>
            </a:r>
          </a:p>
          <a:p>
            <a:pPr marL="342900" lvl="0" indent="-342900">
              <a:buFont typeface="Arial" panose="020B0604020202020204" pitchFamily="34" charset="0"/>
              <a:buChar char="•"/>
              <a:defRPr/>
            </a:pPr>
            <a:r>
              <a:rPr lang="en-US" dirty="0">
                <a:solidFill>
                  <a:srgbClr val="000000">
                    <a:lumMod val="65000"/>
                    <a:lumOff val="35000"/>
                  </a:srgbClr>
                </a:solidFill>
              </a:rPr>
              <a:t>Federal law requires version reference</a:t>
            </a:r>
          </a:p>
          <a:p>
            <a:pPr marL="342900" lvl="0" indent="-342900">
              <a:buFont typeface="Arial" panose="020B0604020202020204" pitchFamily="34" charset="0"/>
              <a:buChar char="•"/>
              <a:defRPr/>
            </a:pPr>
            <a:r>
              <a:rPr lang="en-US" dirty="0">
                <a:solidFill>
                  <a:srgbClr val="000000">
                    <a:lumMod val="65000"/>
                    <a:lumOff val="35000"/>
                  </a:srgbClr>
                </a:solidFill>
              </a:rPr>
              <a:t>Official changes to version are complex</a:t>
            </a:r>
          </a:p>
          <a:p>
            <a:pPr marL="342900" lvl="0" indent="-342900">
              <a:buFont typeface="Arial" panose="020B0604020202020204" pitchFamily="34" charset="0"/>
              <a:buChar char="•"/>
              <a:defRPr/>
            </a:pPr>
            <a:endParaRPr lang="en-US" dirty="0">
              <a:solidFill>
                <a:srgbClr val="000000">
                  <a:lumMod val="65000"/>
                  <a:lumOff val="35000"/>
                </a:srgbClr>
              </a:solidFill>
            </a:endParaRPr>
          </a:p>
          <a:p>
            <a:pPr lvl="0">
              <a:defRPr/>
            </a:pPr>
            <a:r>
              <a:rPr lang="en-US" b="1" dirty="0">
                <a:solidFill>
                  <a:srgbClr val="0072CE"/>
                </a:solidFill>
              </a:rPr>
              <a:t>NSF/ANSI 455-3</a:t>
            </a:r>
          </a:p>
          <a:p>
            <a:pPr marL="342900" lvl="0" indent="-342900">
              <a:buFont typeface="Arial" panose="020B0604020202020204" pitchFamily="34" charset="0"/>
              <a:buChar char="•"/>
              <a:defRPr/>
            </a:pPr>
            <a:r>
              <a:rPr lang="en-US" dirty="0">
                <a:solidFill>
                  <a:srgbClr val="000000">
                    <a:lumMod val="65000"/>
                    <a:lumOff val="35000"/>
                  </a:srgbClr>
                </a:solidFill>
              </a:rPr>
              <a:t>Maximizes benefits</a:t>
            </a:r>
          </a:p>
          <a:p>
            <a:pPr marL="342900" lvl="0" indent="-342900">
              <a:buFont typeface="Arial" panose="020B0604020202020204" pitchFamily="34" charset="0"/>
              <a:buChar char="•"/>
              <a:defRPr/>
            </a:pPr>
            <a:r>
              <a:rPr lang="en-US" dirty="0">
                <a:solidFill>
                  <a:srgbClr val="000000">
                    <a:lumMod val="65000"/>
                    <a:lumOff val="35000"/>
                  </a:srgbClr>
                </a:solidFill>
              </a:rPr>
              <a:t>Moderates the limitations</a:t>
            </a:r>
          </a:p>
          <a:p>
            <a:endParaRPr lang="en-US" dirty="0"/>
          </a:p>
        </p:txBody>
      </p:sp>
    </p:spTree>
    <p:extLst>
      <p:ext uri="{BB962C8B-B14F-4D97-AF65-F5344CB8AC3E}">
        <p14:creationId xmlns:p14="http://schemas.microsoft.com/office/powerpoint/2010/main" val="124058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2795BA-FBE0-4B27-8F35-B84DDC6464F2}"/>
              </a:ext>
            </a:extLst>
          </p:cNvPr>
          <p:cNvSpPr>
            <a:spLocks noGrp="1"/>
          </p:cNvSpPr>
          <p:nvPr>
            <p:ph type="title" idx="4294967295"/>
          </p:nvPr>
        </p:nvSpPr>
        <p:spPr>
          <a:xfrm>
            <a:off x="1768475" y="1066800"/>
            <a:ext cx="8710613" cy="26304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schemeClr val="tx1">
                    <a:lumMod val="65000"/>
                    <a:lumOff val="35000"/>
                  </a:schemeClr>
                </a:solidFill>
                <a:effectLst/>
                <a:uLnTx/>
                <a:uFillTx/>
                <a:latin typeface="Avenir Next LT Pro Light" panose="020B0304020202020204" pitchFamily="34" charset="77"/>
                <a:ea typeface="+mn-ea"/>
                <a:cs typeface="+mn-cs"/>
              </a:rPr>
              <a:t>Sr. Manager, Global Certification</a:t>
            </a:r>
            <a:br>
              <a:rPr kumimoji="0" lang="en-US" sz="3200" b="0" i="0" u="none" strike="noStrike" kern="1200" cap="none" spc="0" normalizeH="0" baseline="0" noProof="0" dirty="0">
                <a:ln>
                  <a:noFill/>
                </a:ln>
                <a:solidFill>
                  <a:schemeClr val="tx1">
                    <a:lumMod val="65000"/>
                    <a:lumOff val="35000"/>
                  </a:schemeClr>
                </a:solidFill>
                <a:effectLst/>
                <a:uLnTx/>
                <a:uFillTx/>
                <a:latin typeface="Avenir Next LT Pro Light" panose="020B0304020202020204" pitchFamily="34" charset="77"/>
                <a:ea typeface="+mn-ea"/>
                <a:cs typeface="+mn-cs"/>
              </a:rPr>
            </a:br>
            <a:r>
              <a:rPr kumimoji="0" lang="en-US" sz="3200" b="0" i="0" u="none" strike="noStrike" kern="1200" cap="none" spc="0" normalizeH="0" baseline="0" noProof="0" dirty="0">
                <a:ln>
                  <a:noFill/>
                </a:ln>
                <a:solidFill>
                  <a:schemeClr val="tx1">
                    <a:lumMod val="65000"/>
                    <a:lumOff val="35000"/>
                  </a:schemeClr>
                </a:solidFill>
                <a:effectLst/>
                <a:uLnTx/>
                <a:uFillTx/>
                <a:latin typeface="Avenir Next LT Pro Light" panose="020B0304020202020204" pitchFamily="34" charset="77"/>
                <a:ea typeface="+mn-ea"/>
                <a:cs typeface="+mn-cs"/>
              </a:rPr>
              <a:t>Brandi </a:t>
            </a:r>
            <a:r>
              <a:rPr kumimoji="0" lang="en-US" sz="3200" b="0" i="0" u="none" strike="noStrike" kern="1200" cap="none" spc="0" normalizeH="0" baseline="0" noProof="0" dirty="0" err="1">
                <a:ln>
                  <a:noFill/>
                </a:ln>
                <a:solidFill>
                  <a:schemeClr val="tx1">
                    <a:lumMod val="65000"/>
                    <a:lumOff val="35000"/>
                  </a:schemeClr>
                </a:solidFill>
                <a:effectLst/>
                <a:uLnTx/>
                <a:uFillTx/>
                <a:latin typeface="Avenir Next LT Pro Light" panose="020B0304020202020204" pitchFamily="34" charset="77"/>
                <a:ea typeface="+mn-ea"/>
                <a:cs typeface="+mn-cs"/>
              </a:rPr>
              <a:t>Reinbold</a:t>
            </a:r>
            <a:r>
              <a:rPr kumimoji="0" lang="en-US" sz="3200" b="0" i="0" u="none" strike="noStrike" kern="1200" cap="none" spc="0" normalizeH="0" baseline="0" noProof="0" dirty="0">
                <a:ln>
                  <a:noFill/>
                </a:ln>
                <a:solidFill>
                  <a:schemeClr val="tx1">
                    <a:lumMod val="65000"/>
                    <a:lumOff val="35000"/>
                  </a:schemeClr>
                </a:solidFill>
                <a:effectLst/>
                <a:uLnTx/>
                <a:uFillTx/>
                <a:latin typeface="Avenir Next LT Pro Light" panose="020B0304020202020204" pitchFamily="34" charset="77"/>
                <a:ea typeface="+mn-ea"/>
                <a:cs typeface="+mn-cs"/>
              </a:rPr>
              <a:t> </a:t>
            </a:r>
            <a:r>
              <a:rPr kumimoji="0" lang="en-US" sz="3200" b="0" i="0" u="none" strike="noStrike" kern="1200" cap="none" spc="0" normalizeH="0" baseline="0" noProof="0" dirty="0">
                <a:ln>
                  <a:noFill/>
                </a:ln>
                <a:solidFill>
                  <a:schemeClr val="tx1">
                    <a:lumMod val="65000"/>
                    <a:lumOff val="35000"/>
                  </a:schemeClr>
                </a:solidFill>
                <a:effectLst/>
                <a:uLnTx/>
                <a:uFillTx/>
                <a:latin typeface="Avenir Next LT Pro Light" panose="020B0304020202020204" pitchFamily="34" charset="77"/>
                <a:ea typeface="+mn-ea"/>
                <a:cs typeface="+mn-cs"/>
                <a:hlinkClick r:id="rId2"/>
              </a:rPr>
              <a:t>breinbold@nsf.org</a:t>
            </a:r>
            <a:r>
              <a:rPr kumimoji="0" lang="en-US" sz="3200" b="0" i="0" u="none" strike="noStrike" kern="1200" cap="none" spc="0" normalizeH="0" baseline="0" noProof="0" dirty="0">
                <a:ln>
                  <a:noFill/>
                </a:ln>
                <a:solidFill>
                  <a:schemeClr val="tx1">
                    <a:lumMod val="65000"/>
                    <a:lumOff val="35000"/>
                  </a:schemeClr>
                </a:solidFill>
                <a:effectLst/>
                <a:uLnTx/>
                <a:uFillTx/>
                <a:latin typeface="Avenir Next LT Pro Light" panose="020B0304020202020204" pitchFamily="34" charset="77"/>
                <a:ea typeface="+mn-ea"/>
                <a:cs typeface="+mn-cs"/>
              </a:rPr>
              <a:t> </a:t>
            </a:r>
            <a:br>
              <a:rPr kumimoji="0" lang="en-US" sz="3200" b="0" i="0" u="none" strike="noStrike" kern="1200" cap="none" spc="0" normalizeH="0" baseline="0" noProof="0" dirty="0">
                <a:ln>
                  <a:noFill/>
                </a:ln>
                <a:solidFill>
                  <a:schemeClr val="tx1">
                    <a:lumMod val="65000"/>
                    <a:lumOff val="35000"/>
                  </a:schemeClr>
                </a:solidFill>
                <a:effectLst/>
                <a:uLnTx/>
                <a:uFillTx/>
                <a:latin typeface="Avenir Next LT Pro Light" panose="020B0304020202020204" pitchFamily="34" charset="77"/>
                <a:ea typeface="+mn-ea"/>
                <a:cs typeface="+mn-cs"/>
              </a:rPr>
            </a:br>
            <a:r>
              <a:rPr kumimoji="0" lang="en-US" sz="3200" i="0" u="none" strike="noStrike" kern="1200" cap="none" spc="0" normalizeH="0" baseline="0" noProof="0" dirty="0">
                <a:ln>
                  <a:noFill/>
                </a:ln>
                <a:solidFill>
                  <a:schemeClr val="tx1">
                    <a:lumMod val="65000"/>
                    <a:lumOff val="35000"/>
                  </a:schemeClr>
                </a:solidFill>
                <a:effectLst/>
                <a:uLnTx/>
                <a:uFillTx/>
                <a:latin typeface="Avenir Next LT Pro Light" panose="020B0304020202020204" pitchFamily="34" charset="77"/>
                <a:ea typeface="+mn-ea"/>
                <a:cs typeface="+mn-cs"/>
              </a:rPr>
              <a:t>Standard Liaison:</a:t>
            </a:r>
            <a:br>
              <a:rPr kumimoji="0" lang="en-US" sz="3200" b="0" i="0" u="none" strike="noStrike" kern="1200" cap="none" spc="0" normalizeH="0" baseline="0" noProof="0" dirty="0">
                <a:ln>
                  <a:noFill/>
                </a:ln>
                <a:solidFill>
                  <a:schemeClr val="tx1">
                    <a:lumMod val="65000"/>
                    <a:lumOff val="35000"/>
                  </a:schemeClr>
                </a:solidFill>
                <a:effectLst/>
                <a:uLnTx/>
                <a:uFillTx/>
                <a:latin typeface="Avenir Next LT Pro Light" panose="020B0304020202020204" pitchFamily="34" charset="77"/>
                <a:ea typeface="+mn-ea"/>
                <a:cs typeface="+mn-cs"/>
              </a:rPr>
            </a:br>
            <a:r>
              <a:rPr kumimoji="0" lang="en-US" sz="3200" b="0" i="0" u="none" strike="noStrike" kern="1200" cap="none" spc="0" normalizeH="0" baseline="0" noProof="0" dirty="0">
                <a:ln>
                  <a:noFill/>
                </a:ln>
                <a:solidFill>
                  <a:schemeClr val="tx1">
                    <a:lumMod val="65000"/>
                    <a:lumOff val="35000"/>
                  </a:schemeClr>
                </a:solidFill>
                <a:effectLst/>
                <a:uLnTx/>
                <a:uFillTx/>
                <a:latin typeface="Avenir Next LT Pro Light" panose="020B0304020202020204" pitchFamily="34" charset="77"/>
                <a:ea typeface="+mn-ea"/>
                <a:cs typeface="+mn-cs"/>
              </a:rPr>
              <a:t>Rachel Brooker </a:t>
            </a:r>
            <a:r>
              <a:rPr kumimoji="0" lang="en-US" sz="3200" b="0" i="0" u="none" strike="noStrike" kern="1200" cap="none" spc="0" normalizeH="0" baseline="0" noProof="0" dirty="0">
                <a:ln>
                  <a:noFill/>
                </a:ln>
                <a:solidFill>
                  <a:schemeClr val="tx1">
                    <a:lumMod val="65000"/>
                    <a:lumOff val="35000"/>
                  </a:schemeClr>
                </a:solidFill>
                <a:effectLst/>
                <a:uLnTx/>
                <a:uFillTx/>
                <a:latin typeface="Avenir Next LT Pro Light" panose="020B0304020202020204" pitchFamily="34" charset="77"/>
                <a:ea typeface="+mn-ea"/>
                <a:cs typeface="+mn-cs"/>
                <a:hlinkClick r:id="rId3"/>
              </a:rPr>
              <a:t>rbrooker@nsf.org</a:t>
            </a:r>
            <a:r>
              <a:rPr kumimoji="0" lang="en-US" sz="3200" b="0" i="0" u="none" strike="noStrike" kern="1200" cap="none" spc="0" normalizeH="0" baseline="0" noProof="0" dirty="0">
                <a:ln>
                  <a:noFill/>
                </a:ln>
                <a:solidFill>
                  <a:schemeClr val="tx1">
                    <a:lumMod val="65000"/>
                    <a:lumOff val="35000"/>
                  </a:schemeClr>
                </a:solidFill>
                <a:effectLst/>
                <a:uLnTx/>
                <a:uFillTx/>
                <a:latin typeface="Avenir Next LT Pro Light" panose="020B0304020202020204" pitchFamily="34" charset="77"/>
                <a:ea typeface="+mn-ea"/>
                <a:cs typeface="+mn-cs"/>
              </a:rPr>
              <a:t> </a:t>
            </a:r>
          </a:p>
        </p:txBody>
      </p:sp>
      <p:sp>
        <p:nvSpPr>
          <p:cNvPr id="7" name="Text Placeholder 6">
            <a:extLst>
              <a:ext uri="{FF2B5EF4-FFF2-40B4-BE49-F238E27FC236}">
                <a16:creationId xmlns:a16="http://schemas.microsoft.com/office/drawing/2014/main" id="{1C2BDE03-7AEC-441C-BCD7-A836B146A272}"/>
              </a:ext>
            </a:extLst>
          </p:cNvPr>
          <p:cNvSpPr>
            <a:spLocks noGrp="1"/>
          </p:cNvSpPr>
          <p:nvPr>
            <p:ph type="body" sz="quarter" idx="17"/>
          </p:nvPr>
        </p:nvSpPr>
        <p:spPr/>
        <p:txBody>
          <a:bodyPr/>
          <a:lstStyle/>
          <a:p>
            <a:r>
              <a:rPr lang="en-US"/>
              <a:t>For More Information</a:t>
            </a:r>
          </a:p>
        </p:txBody>
      </p:sp>
    </p:spTree>
    <p:extLst>
      <p:ext uri="{BB962C8B-B14F-4D97-AF65-F5344CB8AC3E}">
        <p14:creationId xmlns:p14="http://schemas.microsoft.com/office/powerpoint/2010/main" val="104526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9EDEA-9F7D-3778-B20E-EA6B47EB5E21}"/>
              </a:ext>
            </a:extLst>
          </p:cNvPr>
          <p:cNvSpPr>
            <a:spLocks noGrp="1"/>
          </p:cNvSpPr>
          <p:nvPr>
            <p:ph type="title"/>
          </p:nvPr>
        </p:nvSpPr>
        <p:spPr/>
        <p:txBody>
          <a:bodyPr>
            <a:normAutofit/>
          </a:bodyPr>
          <a:lstStyle/>
          <a:p>
            <a:pPr algn="ctr"/>
            <a:r>
              <a:rPr lang="en-US" b="1" dirty="0"/>
              <a:t>Comments with Slides</a:t>
            </a:r>
          </a:p>
        </p:txBody>
      </p:sp>
      <p:sp>
        <p:nvSpPr>
          <p:cNvPr id="3" name="Content Placeholder 2">
            <a:extLst>
              <a:ext uri="{FF2B5EF4-FFF2-40B4-BE49-F238E27FC236}">
                <a16:creationId xmlns:a16="http://schemas.microsoft.com/office/drawing/2014/main" id="{9C0057AE-EB5A-C77D-FFEC-0A5C7D950635}"/>
              </a:ext>
            </a:extLst>
          </p:cNvPr>
          <p:cNvSpPr>
            <a:spLocks noGrp="1"/>
          </p:cNvSpPr>
          <p:nvPr>
            <p:ph sz="half" idx="1"/>
          </p:nvPr>
        </p:nvSpPr>
        <p:spPr>
          <a:xfrm>
            <a:off x="838200" y="1446029"/>
            <a:ext cx="4678017" cy="4974650"/>
          </a:xfrm>
          <a:ln>
            <a:solidFill>
              <a:schemeClr val="tx1"/>
            </a:solidFill>
          </a:ln>
        </p:spPr>
        <p:txBody>
          <a:bodyPr>
            <a:normAutofit lnSpcReduction="1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Speaking Order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r>
              <a:rPr lang="en-US" sz="2200" dirty="0">
                <a:effectLst/>
                <a:ea typeface="Calibri" panose="020F0502020204030204" pitchFamily="34" charset="0"/>
                <a:cs typeface="Times New Roman" panose="02020603050405020304" pitchFamily="18" charset="0"/>
              </a:rPr>
              <a:t>59. Caroline </a:t>
            </a:r>
            <a:r>
              <a:rPr lang="en-US" sz="2200" dirty="0" err="1">
                <a:effectLst/>
                <a:ea typeface="Calibri" panose="020F0502020204030204" pitchFamily="34" charset="0"/>
                <a:cs typeface="Times New Roman" panose="02020603050405020304" pitchFamily="18" charset="0"/>
              </a:rPr>
              <a:t>Bassoni</a:t>
            </a:r>
            <a:endParaRPr lang="en-US" sz="2200" dirty="0"/>
          </a:p>
          <a:p>
            <a:pPr marL="0" indent="0">
              <a:buNone/>
            </a:pPr>
            <a:r>
              <a:rPr lang="en-US" sz="2200" dirty="0">
                <a:effectLst/>
                <a:ea typeface="Calibri" panose="020F0502020204030204" pitchFamily="34" charset="0"/>
                <a:cs typeface="Times New Roman" panose="02020603050405020304" pitchFamily="18" charset="0"/>
              </a:rPr>
              <a:t>60. Alexandra </a:t>
            </a:r>
            <a:r>
              <a:rPr lang="en-US" sz="2200" dirty="0" err="1">
                <a:effectLst/>
                <a:ea typeface="Calibri" panose="020F0502020204030204" pitchFamily="34" charset="0"/>
                <a:cs typeface="Times New Roman" panose="02020603050405020304" pitchFamily="18" charset="0"/>
              </a:rPr>
              <a:t>Kowcz</a:t>
            </a:r>
            <a:endParaRPr lang="en-US" sz="2200" dirty="0"/>
          </a:p>
          <a:p>
            <a:pPr marL="0" indent="0">
              <a:buNone/>
            </a:pPr>
            <a:r>
              <a:rPr lang="en-US" sz="2200" dirty="0">
                <a:effectLst/>
                <a:ea typeface="Calibri" panose="020F0502020204030204" pitchFamily="34" charset="0"/>
                <a:cs typeface="Times New Roman" panose="02020603050405020304" pitchFamily="18" charset="0"/>
              </a:rPr>
              <a:t>61. Iain Moore</a:t>
            </a:r>
          </a:p>
          <a:p>
            <a:pPr marL="0" indent="0">
              <a:buNone/>
            </a:pPr>
            <a:r>
              <a:rPr lang="en-US" sz="2200" dirty="0"/>
              <a:t>62. </a:t>
            </a:r>
            <a:r>
              <a:rPr lang="en-US" sz="2200" dirty="0">
                <a:effectLst/>
                <a:ea typeface="Calibri" panose="020F0502020204030204" pitchFamily="34" charset="0"/>
                <a:cs typeface="Times New Roman" panose="02020603050405020304" pitchFamily="18" charset="0"/>
              </a:rPr>
              <a:t>Brandi </a:t>
            </a:r>
            <a:r>
              <a:rPr lang="en-US" sz="2200" dirty="0" err="1">
                <a:effectLst/>
                <a:ea typeface="Calibri" panose="020F0502020204030204" pitchFamily="34" charset="0"/>
                <a:cs typeface="Times New Roman" panose="02020603050405020304" pitchFamily="18" charset="0"/>
              </a:rPr>
              <a:t>Reinbold</a:t>
            </a:r>
            <a:endParaRPr lang="en-US" sz="2200" dirty="0">
              <a:effectLst/>
              <a:ea typeface="Calibri" panose="020F0502020204030204" pitchFamily="34" charset="0"/>
              <a:cs typeface="Times New Roman" panose="02020603050405020304" pitchFamily="18" charset="0"/>
            </a:endParaRPr>
          </a:p>
          <a:p>
            <a:pPr marL="0" indent="0">
              <a:buNone/>
            </a:pPr>
            <a:r>
              <a:rPr lang="en-US" sz="2200" dirty="0">
                <a:effectLst/>
                <a:ea typeface="Calibri" panose="020F0502020204030204" pitchFamily="34" charset="0"/>
                <a:cs typeface="Times New Roman" panose="02020603050405020304" pitchFamily="18" charset="0"/>
              </a:rPr>
              <a:t>63. </a:t>
            </a:r>
            <a:r>
              <a:rPr lang="en-US" sz="2200" dirty="0">
                <a:effectLst/>
                <a:highlight>
                  <a:srgbClr val="00FFFF"/>
                </a:highlight>
                <a:ea typeface="Calibri" panose="020F0502020204030204" pitchFamily="34" charset="0"/>
                <a:cs typeface="Times New Roman" panose="02020603050405020304" pitchFamily="18" charset="0"/>
              </a:rPr>
              <a:t>Matteo Zanotti Russo</a:t>
            </a:r>
          </a:p>
          <a:p>
            <a:pPr marL="0" indent="0">
              <a:buNone/>
            </a:pPr>
            <a:endParaRPr lang="en-US" sz="2200" dirty="0">
              <a:cs typeface="Times New Roman" panose="02020603050405020304" pitchFamily="18" charset="0"/>
            </a:endParaRPr>
          </a:p>
          <a:p>
            <a:pPr marL="0" indent="0">
              <a:buNone/>
            </a:pPr>
            <a:r>
              <a:rPr lang="en-US" sz="2200" b="1" dirty="0">
                <a:cs typeface="Times New Roman" panose="02020603050405020304" pitchFamily="18" charset="0"/>
              </a:rPr>
              <a:t>Verbal Presentations</a:t>
            </a:r>
          </a:p>
          <a:p>
            <a:pPr marL="0" indent="0">
              <a:buNone/>
            </a:pPr>
            <a:r>
              <a:rPr lang="en-US" sz="2200" dirty="0">
                <a:latin typeface="Calibri "/>
                <a:ea typeface="Calibri" panose="020F0502020204030204" pitchFamily="34" charset="0"/>
                <a:cs typeface="Times New Roman" panose="02020603050405020304" pitchFamily="18" charset="0"/>
              </a:rPr>
              <a:t>64. </a:t>
            </a:r>
            <a:r>
              <a:rPr lang="en-US" sz="2200" dirty="0">
                <a:effectLst/>
                <a:latin typeface="Calibri "/>
                <a:ea typeface="Calibri" panose="020F0502020204030204" pitchFamily="34" charset="0"/>
                <a:cs typeface="Times New Roman" panose="02020603050405020304" pitchFamily="18" charset="0"/>
              </a:rPr>
              <a:t>Sophie Chen</a:t>
            </a:r>
            <a:endParaRPr lang="en-US" sz="2200" dirty="0">
              <a:latin typeface="Calibri "/>
            </a:endParaRPr>
          </a:p>
          <a:p>
            <a:pPr marL="0" indent="0">
              <a:buNone/>
            </a:pPr>
            <a:r>
              <a:rPr lang="en-US" sz="2200" dirty="0">
                <a:effectLst/>
                <a:latin typeface="Calibri "/>
                <a:ea typeface="Calibri" panose="020F0502020204030204" pitchFamily="34" charset="0"/>
                <a:cs typeface="Times New Roman" panose="02020603050405020304" pitchFamily="18" charset="0"/>
              </a:rPr>
              <a:t>65. David Manley</a:t>
            </a:r>
            <a:endParaRPr lang="en-US" sz="2200" dirty="0">
              <a:latin typeface="Calibri "/>
            </a:endParaRPr>
          </a:p>
          <a:p>
            <a:pPr marL="0" indent="0">
              <a:buNone/>
            </a:pPr>
            <a:r>
              <a:rPr lang="en-US" sz="2200" dirty="0">
                <a:effectLst/>
                <a:latin typeface="Calibri "/>
                <a:ea typeface="Calibri" panose="020F0502020204030204" pitchFamily="34" charset="0"/>
                <a:cs typeface="Times New Roman" panose="02020603050405020304" pitchFamily="18" charset="0"/>
              </a:rPr>
              <a:t>66. </a:t>
            </a:r>
            <a:r>
              <a:rPr lang="en-US" sz="2200" dirty="0" err="1">
                <a:effectLst/>
                <a:latin typeface="Calibri "/>
                <a:ea typeface="Calibri" panose="020F0502020204030204" pitchFamily="34" charset="0"/>
                <a:cs typeface="Times New Roman" panose="02020603050405020304" pitchFamily="18" charset="0"/>
              </a:rPr>
              <a:t>Prerna</a:t>
            </a:r>
            <a:r>
              <a:rPr lang="en-US" sz="2200" dirty="0">
                <a:effectLst/>
                <a:latin typeface="Calibri "/>
                <a:ea typeface="Calibri" panose="020F0502020204030204" pitchFamily="34" charset="0"/>
                <a:cs typeface="Times New Roman" panose="02020603050405020304" pitchFamily="18" charset="0"/>
              </a:rPr>
              <a:t> </a:t>
            </a:r>
            <a:r>
              <a:rPr lang="en-US" sz="2200" dirty="0" err="1">
                <a:effectLst/>
                <a:latin typeface="Calibri "/>
                <a:ea typeface="Calibri" panose="020F0502020204030204" pitchFamily="34" charset="0"/>
                <a:cs typeface="Times New Roman" panose="02020603050405020304" pitchFamily="18" charset="0"/>
              </a:rPr>
              <a:t>Vashisht</a:t>
            </a:r>
            <a:endParaRPr lang="en-US" sz="2200" dirty="0">
              <a:latin typeface="Calibri "/>
              <a:cs typeface="Calibri"/>
            </a:endParaRPr>
          </a:p>
          <a:p>
            <a:pPr marL="0" indent="0">
              <a:buNone/>
            </a:pPr>
            <a:endParaRPr lang="en-US" sz="2200" dirty="0"/>
          </a:p>
        </p:txBody>
      </p:sp>
      <p:sp>
        <p:nvSpPr>
          <p:cNvPr id="6" name="Content Placeholder 5">
            <a:extLst>
              <a:ext uri="{FF2B5EF4-FFF2-40B4-BE49-F238E27FC236}">
                <a16:creationId xmlns:a16="http://schemas.microsoft.com/office/drawing/2014/main" id="{5D9067E3-8942-84DD-BF14-71B8FE8DBC98}"/>
              </a:ext>
            </a:extLst>
          </p:cNvPr>
          <p:cNvSpPr>
            <a:spLocks noGrp="1"/>
          </p:cNvSpPr>
          <p:nvPr>
            <p:ph sz="half" idx="2"/>
          </p:nvPr>
        </p:nvSpPr>
        <p:spPr>
          <a:xfrm>
            <a:off x="6315740" y="1446028"/>
            <a:ext cx="5038060" cy="4985955"/>
          </a:xfrm>
          <a:ln>
            <a:solidFill>
              <a:schemeClr val="tx1"/>
            </a:solidFill>
          </a:ln>
        </p:spPr>
        <p:txBody>
          <a:bodyPr>
            <a:normAutofit lnSpcReduction="10000"/>
          </a:bodyPr>
          <a:lstStyle/>
          <a:p>
            <a:pPr marL="457200" indent="0" algn="ctr">
              <a:lnSpc>
                <a:spcPct val="107000"/>
              </a:lnSpc>
              <a:buNone/>
            </a:pPr>
            <a:r>
              <a:rPr lang="en-US" sz="2000" b="1" u="sng" dirty="0">
                <a:effectLst/>
                <a:ea typeface="Times New Roman" panose="02020603050405020304" pitchFamily="18" charset="0"/>
              </a:rPr>
              <a:t>Currently Speaking</a:t>
            </a:r>
            <a:r>
              <a:rPr lang="en-US" sz="2000" dirty="0">
                <a:effectLst/>
                <a:ea typeface="Times New Roman" panose="02020603050405020304" pitchFamily="18" charset="0"/>
              </a:rPr>
              <a:t> </a:t>
            </a:r>
            <a:endParaRPr lang="en-US" sz="2000" dirty="0"/>
          </a:p>
          <a:p>
            <a:pPr marL="457200" indent="457200" algn="ctr">
              <a:lnSpc>
                <a:spcPct val="107000"/>
              </a:lnSpc>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lgn="ctr">
              <a:lnSpc>
                <a:spcPct val="107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Matteo Zanotti Russo </a:t>
            </a:r>
          </a:p>
          <a:p>
            <a:pPr marL="0" indent="0" algn="ctr">
              <a:lnSpc>
                <a:spcPct val="107000"/>
              </a:lnSpc>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Angel Consulting, PA</a:t>
            </a:r>
          </a:p>
          <a:p>
            <a:pPr marL="0" indent="0"/>
            <a:endParaRPr lang="en-US" dirty="0"/>
          </a:p>
        </p:txBody>
      </p:sp>
      <p:pic>
        <p:nvPicPr>
          <p:cNvPr id="4" name="Picture 2" descr="FDA logo">
            <a:extLst>
              <a:ext uri="{FF2B5EF4-FFF2-40B4-BE49-F238E27FC236}">
                <a16:creationId xmlns:a16="http://schemas.microsoft.com/office/drawing/2014/main" id="{A8C2368A-32A0-0D25-7561-FE4CCFFDB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3799" y="103077"/>
            <a:ext cx="767266" cy="92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650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4953001"/>
            <a:ext cx="12192000" cy="1903307"/>
            <a:chOff x="0" y="3714751"/>
            <a:chExt cx="9144000" cy="1427480"/>
          </a:xfrm>
        </p:grpSpPr>
        <p:sp>
          <p:nvSpPr>
            <p:cNvPr id="3" name="object 3"/>
            <p:cNvSpPr/>
            <p:nvPr/>
          </p:nvSpPr>
          <p:spPr>
            <a:xfrm>
              <a:off x="1687512" y="3714751"/>
              <a:ext cx="7456805" cy="366395"/>
            </a:xfrm>
            <a:custGeom>
              <a:avLst/>
              <a:gdLst/>
              <a:ahLst/>
              <a:cxnLst/>
              <a:rect l="l" t="t" r="r" b="b"/>
              <a:pathLst>
                <a:path w="7456805" h="366395">
                  <a:moveTo>
                    <a:pt x="7456487" y="0"/>
                  </a:moveTo>
                  <a:lnTo>
                    <a:pt x="0" y="217474"/>
                  </a:lnTo>
                  <a:lnTo>
                    <a:pt x="7456487" y="366115"/>
                  </a:lnTo>
                  <a:lnTo>
                    <a:pt x="7456487" y="0"/>
                  </a:lnTo>
                  <a:close/>
                </a:path>
              </a:pathLst>
            </a:custGeom>
            <a:solidFill>
              <a:srgbClr val="9FCBDC">
                <a:alpha val="39999"/>
              </a:srgbClr>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111347" y="3928309"/>
              <a:ext cx="9032875" cy="591820"/>
            </a:xfrm>
            <a:custGeom>
              <a:avLst/>
              <a:gdLst/>
              <a:ahLst/>
              <a:cxnLst/>
              <a:rect l="l" t="t" r="r" b="b"/>
              <a:pathLst>
                <a:path w="9032875" h="591820">
                  <a:moveTo>
                    <a:pt x="9032652" y="0"/>
                  </a:moveTo>
                  <a:lnTo>
                    <a:pt x="0" y="0"/>
                  </a:lnTo>
                  <a:lnTo>
                    <a:pt x="9032652" y="591497"/>
                  </a:lnTo>
                  <a:lnTo>
                    <a:pt x="9032652" y="0"/>
                  </a:lnTo>
                  <a:close/>
                </a:path>
              </a:pathLst>
            </a:custGeom>
            <a:solidFill>
              <a:srgbClr val="000000"/>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2" cstate="print"/>
            <a:stretch>
              <a:fillRect/>
            </a:stretch>
          </p:blipFill>
          <p:spPr>
            <a:xfrm>
              <a:off x="3047" y="3904487"/>
              <a:ext cx="9140952" cy="1237488"/>
            </a:xfrm>
            <a:prstGeom prst="rect">
              <a:avLst/>
            </a:prstGeom>
          </p:spPr>
        </p:pic>
        <p:pic>
          <p:nvPicPr>
            <p:cNvPr id="6" name="object 6"/>
            <p:cNvPicPr/>
            <p:nvPr/>
          </p:nvPicPr>
          <p:blipFill>
            <a:blip r:embed="rId3" cstate="print"/>
            <a:stretch>
              <a:fillRect/>
            </a:stretch>
          </p:blipFill>
          <p:spPr>
            <a:xfrm>
              <a:off x="0" y="3742453"/>
              <a:ext cx="9144000" cy="604547"/>
            </a:xfrm>
            <a:prstGeom prst="rect">
              <a:avLst/>
            </a:prstGeom>
          </p:spPr>
        </p:pic>
      </p:grpSp>
      <p:pic>
        <p:nvPicPr>
          <p:cNvPr id="7" name="object 7"/>
          <p:cNvPicPr/>
          <p:nvPr/>
        </p:nvPicPr>
        <p:blipFill>
          <a:blip r:embed="rId4" cstate="print"/>
          <a:stretch>
            <a:fillRect/>
          </a:stretch>
        </p:blipFill>
        <p:spPr>
          <a:xfrm>
            <a:off x="5522976" y="2800096"/>
            <a:ext cx="6213856" cy="861568"/>
          </a:xfrm>
          <a:prstGeom prst="rect">
            <a:avLst/>
          </a:prstGeom>
        </p:spPr>
      </p:pic>
      <p:sp>
        <p:nvSpPr>
          <p:cNvPr id="8" name="object 8"/>
          <p:cNvSpPr txBox="1"/>
          <p:nvPr/>
        </p:nvSpPr>
        <p:spPr>
          <a:xfrm>
            <a:off x="2895911" y="4800938"/>
            <a:ext cx="2631440" cy="324875"/>
          </a:xfrm>
          <a:prstGeom prst="rect">
            <a:avLst/>
          </a:prstGeom>
        </p:spPr>
        <p:txBody>
          <a:bodyPr vert="horz" wrap="square" lIns="0" tIns="16933" rIns="0" bIns="0" rtlCol="0">
            <a:spAutoFit/>
          </a:bodyPr>
          <a:lstStyle/>
          <a:p>
            <a:pPr marL="16933" defTabSz="1219170">
              <a:spcBef>
                <a:spcPts val="133"/>
              </a:spcBef>
            </a:pPr>
            <a:r>
              <a:rPr sz="2000" kern="0" spc="-47" dirty="0">
                <a:solidFill>
                  <a:srgbClr val="003F8F"/>
                </a:solidFill>
                <a:latin typeface="Dubai"/>
                <a:cs typeface="Dubai"/>
              </a:rPr>
              <a:t>Dr.</a:t>
            </a:r>
            <a:r>
              <a:rPr sz="2000" kern="0" spc="-53" dirty="0">
                <a:solidFill>
                  <a:srgbClr val="003F8F"/>
                </a:solidFill>
                <a:latin typeface="Dubai"/>
                <a:cs typeface="Dubai"/>
              </a:rPr>
              <a:t> </a:t>
            </a:r>
            <a:r>
              <a:rPr sz="2000" kern="0" dirty="0">
                <a:solidFill>
                  <a:srgbClr val="003F8F"/>
                </a:solidFill>
                <a:latin typeface="Dubai"/>
                <a:cs typeface="Dubai"/>
              </a:rPr>
              <a:t>Matteo</a:t>
            </a:r>
            <a:r>
              <a:rPr sz="2000" kern="0" spc="-53" dirty="0">
                <a:solidFill>
                  <a:srgbClr val="003F8F"/>
                </a:solidFill>
                <a:latin typeface="Dubai"/>
                <a:cs typeface="Dubai"/>
              </a:rPr>
              <a:t> </a:t>
            </a:r>
            <a:r>
              <a:rPr sz="2000" kern="0" dirty="0">
                <a:solidFill>
                  <a:srgbClr val="003F8F"/>
                </a:solidFill>
                <a:latin typeface="Dubai"/>
                <a:cs typeface="Dubai"/>
              </a:rPr>
              <a:t>Zanotti</a:t>
            </a:r>
            <a:r>
              <a:rPr sz="2000" kern="0" spc="-53" dirty="0">
                <a:solidFill>
                  <a:srgbClr val="003F8F"/>
                </a:solidFill>
                <a:latin typeface="Dubai"/>
                <a:cs typeface="Dubai"/>
              </a:rPr>
              <a:t> </a:t>
            </a:r>
            <a:r>
              <a:rPr sz="2000" kern="0" spc="-13" dirty="0">
                <a:solidFill>
                  <a:srgbClr val="003F8F"/>
                </a:solidFill>
                <a:latin typeface="Dubai"/>
                <a:cs typeface="Dubai"/>
              </a:rPr>
              <a:t>Russo</a:t>
            </a:r>
            <a:endParaRPr sz="2000" kern="0" dirty="0">
              <a:solidFill>
                <a:sysClr val="windowText" lastClr="000000"/>
              </a:solidFill>
              <a:latin typeface="Dubai"/>
              <a:cs typeface="Dubai"/>
            </a:endParaRPr>
          </a:p>
        </p:txBody>
      </p:sp>
      <p:pic>
        <p:nvPicPr>
          <p:cNvPr id="9" name="object 9"/>
          <p:cNvPicPr/>
          <p:nvPr/>
        </p:nvPicPr>
        <p:blipFill>
          <a:blip r:embed="rId5" cstate="print"/>
          <a:stretch>
            <a:fillRect/>
          </a:stretch>
        </p:blipFill>
        <p:spPr>
          <a:xfrm>
            <a:off x="4182386" y="164799"/>
            <a:ext cx="4076996" cy="1166645"/>
          </a:xfrm>
          <a:prstGeom prst="rect">
            <a:avLst/>
          </a:prstGeom>
        </p:spPr>
      </p:pic>
      <p:grpSp>
        <p:nvGrpSpPr>
          <p:cNvPr id="10" name="object 10"/>
          <p:cNvGrpSpPr/>
          <p:nvPr/>
        </p:nvGrpSpPr>
        <p:grpSpPr>
          <a:xfrm>
            <a:off x="97537" y="0"/>
            <a:ext cx="12094633" cy="6858000"/>
            <a:chOff x="73152" y="0"/>
            <a:chExt cx="9070975" cy="5143500"/>
          </a:xfrm>
        </p:grpSpPr>
        <p:pic>
          <p:nvPicPr>
            <p:cNvPr id="11" name="object 11"/>
            <p:cNvPicPr/>
            <p:nvPr/>
          </p:nvPicPr>
          <p:blipFill>
            <a:blip r:embed="rId6" cstate="print"/>
            <a:stretch>
              <a:fillRect/>
            </a:stretch>
          </p:blipFill>
          <p:spPr>
            <a:xfrm>
              <a:off x="109728" y="0"/>
              <a:ext cx="155448" cy="5141975"/>
            </a:xfrm>
            <a:prstGeom prst="rect">
              <a:avLst/>
            </a:prstGeom>
          </p:spPr>
        </p:pic>
        <p:pic>
          <p:nvPicPr>
            <p:cNvPr id="12" name="object 12"/>
            <p:cNvPicPr/>
            <p:nvPr/>
          </p:nvPicPr>
          <p:blipFill>
            <a:blip r:embed="rId7" cstate="print"/>
            <a:stretch>
              <a:fillRect/>
            </a:stretch>
          </p:blipFill>
          <p:spPr>
            <a:xfrm>
              <a:off x="73152" y="0"/>
              <a:ext cx="134112" cy="5143500"/>
            </a:xfrm>
            <a:prstGeom prst="rect">
              <a:avLst/>
            </a:prstGeom>
          </p:spPr>
        </p:pic>
        <p:sp>
          <p:nvSpPr>
            <p:cNvPr id="13" name="object 13"/>
            <p:cNvSpPr/>
            <p:nvPr/>
          </p:nvSpPr>
          <p:spPr>
            <a:xfrm>
              <a:off x="141287" y="0"/>
              <a:ext cx="0" cy="5143500"/>
            </a:xfrm>
            <a:custGeom>
              <a:avLst/>
              <a:gdLst/>
              <a:ahLst/>
              <a:cxnLst/>
              <a:rect l="l" t="t" r="r" b="b"/>
              <a:pathLst>
                <a:path h="5143500">
                  <a:moveTo>
                    <a:pt x="1" y="0"/>
                  </a:moveTo>
                  <a:lnTo>
                    <a:pt x="0" y="5143500"/>
                  </a:lnTo>
                </a:path>
              </a:pathLst>
            </a:custGeom>
            <a:ln w="3175">
              <a:solidFill>
                <a:srgbClr val="0099DF"/>
              </a:solidFill>
            </a:ln>
          </p:spPr>
          <p:txBody>
            <a:bodyPr wrap="square" lIns="0" tIns="0" rIns="0" bIns="0" rtlCol="0"/>
            <a:lstStyle/>
            <a:p>
              <a:pPr defTabSz="1219170"/>
              <a:endParaRPr sz="2400" kern="0">
                <a:solidFill>
                  <a:sysClr val="windowText" lastClr="000000"/>
                </a:solidFill>
              </a:endParaRPr>
            </a:p>
          </p:txBody>
        </p:sp>
        <p:pic>
          <p:nvPicPr>
            <p:cNvPr id="14" name="object 14"/>
            <p:cNvPicPr/>
            <p:nvPr/>
          </p:nvPicPr>
          <p:blipFill>
            <a:blip r:embed="rId8" cstate="print"/>
            <a:stretch>
              <a:fillRect/>
            </a:stretch>
          </p:blipFill>
          <p:spPr>
            <a:xfrm>
              <a:off x="121920" y="4898135"/>
              <a:ext cx="9022080" cy="155447"/>
            </a:xfrm>
            <a:prstGeom prst="rect">
              <a:avLst/>
            </a:prstGeom>
          </p:spPr>
        </p:pic>
        <p:sp>
          <p:nvSpPr>
            <p:cNvPr id="15" name="object 15"/>
            <p:cNvSpPr/>
            <p:nvPr/>
          </p:nvSpPr>
          <p:spPr>
            <a:xfrm>
              <a:off x="187326" y="4955382"/>
              <a:ext cx="8956675" cy="0"/>
            </a:xfrm>
            <a:custGeom>
              <a:avLst/>
              <a:gdLst/>
              <a:ahLst/>
              <a:cxnLst/>
              <a:rect l="l" t="t" r="r" b="b"/>
              <a:pathLst>
                <a:path w="8956675">
                  <a:moveTo>
                    <a:pt x="0" y="0"/>
                  </a:moveTo>
                  <a:lnTo>
                    <a:pt x="8956675" y="1"/>
                  </a:lnTo>
                </a:path>
              </a:pathLst>
            </a:custGeom>
            <a:ln w="25400">
              <a:solidFill>
                <a:srgbClr val="0099DF"/>
              </a:solidFill>
            </a:ln>
          </p:spPr>
          <p:txBody>
            <a:bodyPr wrap="square" lIns="0" tIns="0" rIns="0" bIns="0" rtlCol="0"/>
            <a:lstStyle/>
            <a:p>
              <a:pPr defTabSz="1219170"/>
              <a:endParaRPr sz="2400" kern="0">
                <a:solidFill>
                  <a:sysClr val="windowText" lastClr="000000"/>
                </a:solidFill>
              </a:endParaRPr>
            </a:p>
          </p:txBody>
        </p:sp>
        <p:pic>
          <p:nvPicPr>
            <p:cNvPr id="16" name="object 16"/>
            <p:cNvPicPr/>
            <p:nvPr/>
          </p:nvPicPr>
          <p:blipFill>
            <a:blip r:embed="rId9" cstate="print"/>
            <a:stretch>
              <a:fillRect/>
            </a:stretch>
          </p:blipFill>
          <p:spPr>
            <a:xfrm>
              <a:off x="121920" y="4858511"/>
              <a:ext cx="9022080" cy="134112"/>
            </a:xfrm>
            <a:prstGeom prst="rect">
              <a:avLst/>
            </a:prstGeom>
          </p:spPr>
        </p:pic>
        <p:sp>
          <p:nvSpPr>
            <p:cNvPr id="17" name="object 17"/>
            <p:cNvSpPr/>
            <p:nvPr/>
          </p:nvSpPr>
          <p:spPr>
            <a:xfrm>
              <a:off x="187326" y="4906566"/>
              <a:ext cx="8956675" cy="0"/>
            </a:xfrm>
            <a:custGeom>
              <a:avLst/>
              <a:gdLst/>
              <a:ahLst/>
              <a:cxnLst/>
              <a:rect l="l" t="t" r="r" b="b"/>
              <a:pathLst>
                <a:path w="8956675">
                  <a:moveTo>
                    <a:pt x="0" y="0"/>
                  </a:moveTo>
                  <a:lnTo>
                    <a:pt x="8956675" y="1"/>
                  </a:lnTo>
                </a:path>
              </a:pathLst>
            </a:custGeom>
            <a:ln w="3175">
              <a:solidFill>
                <a:srgbClr val="2DA2BF"/>
              </a:solidFill>
            </a:ln>
          </p:spPr>
          <p:txBody>
            <a:bodyPr wrap="square" lIns="0" tIns="0" rIns="0" bIns="0" rtlCol="0"/>
            <a:lstStyle/>
            <a:p>
              <a:pPr defTabSz="1219170"/>
              <a:endParaRPr sz="2400" kern="0">
                <a:solidFill>
                  <a:sysClr val="windowText" lastClr="000000"/>
                </a:solidFill>
              </a:endParaRPr>
            </a:p>
          </p:txBody>
        </p:sp>
      </p:grpSp>
      <p:sp>
        <p:nvSpPr>
          <p:cNvPr id="18" name="Title 17">
            <a:extLst>
              <a:ext uri="{FF2B5EF4-FFF2-40B4-BE49-F238E27FC236}">
                <a16:creationId xmlns:a16="http://schemas.microsoft.com/office/drawing/2014/main" id="{46E9E08D-CFB4-0D35-EC45-399943343C19}"/>
              </a:ext>
            </a:extLst>
          </p:cNvPr>
          <p:cNvSpPr>
            <a:spLocks noGrp="1"/>
          </p:cNvSpPr>
          <p:nvPr>
            <p:ph type="title"/>
          </p:nvPr>
        </p:nvSpPr>
        <p:spPr>
          <a:xfrm>
            <a:off x="1473236" y="1755648"/>
            <a:ext cx="3456093" cy="1456874"/>
          </a:xfrm>
        </p:spPr>
        <p:txBody>
          <a:bodyPr/>
          <a:lstStyle/>
          <a:p>
            <a:r>
              <a:rPr lang="en-US" sz="3200" spc="-47" dirty="0">
                <a:solidFill>
                  <a:schemeClr val="bg1"/>
                </a:solidFill>
              </a:rPr>
              <a:t>Dr.</a:t>
            </a:r>
            <a:r>
              <a:rPr lang="en-US" sz="3200" spc="-53" dirty="0">
                <a:solidFill>
                  <a:schemeClr val="bg1"/>
                </a:solidFill>
              </a:rPr>
              <a:t> </a:t>
            </a:r>
            <a:r>
              <a:rPr lang="en-US" sz="3200" dirty="0">
                <a:solidFill>
                  <a:schemeClr val="bg1"/>
                </a:solidFill>
              </a:rPr>
              <a:t>Matteo</a:t>
            </a:r>
            <a:r>
              <a:rPr lang="en-US" sz="3200" spc="-53" dirty="0">
                <a:solidFill>
                  <a:schemeClr val="bg1"/>
                </a:solidFill>
              </a:rPr>
              <a:t> </a:t>
            </a:r>
            <a:r>
              <a:rPr lang="en-US" sz="3200" dirty="0">
                <a:solidFill>
                  <a:schemeClr val="bg1"/>
                </a:solidFill>
              </a:rPr>
              <a:t>Zanotti</a:t>
            </a:r>
            <a:r>
              <a:rPr lang="en-US" sz="3200" spc="-53" dirty="0">
                <a:solidFill>
                  <a:schemeClr val="bg1"/>
                </a:solidFill>
              </a:rPr>
              <a:t> </a:t>
            </a:r>
            <a:r>
              <a:rPr lang="en-US" sz="3200" spc="-13" dirty="0">
                <a:solidFill>
                  <a:schemeClr val="bg1"/>
                </a:solidFill>
              </a:rPr>
              <a:t>Russo</a:t>
            </a:r>
            <a:br>
              <a:rPr lang="en-US" sz="3200" dirty="0">
                <a:solidFill>
                  <a:sysClr val="windowText" lastClr="000000"/>
                </a:solidFill>
              </a:rPr>
            </a:b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9144000" cy="5143500"/>
          </a:xfrm>
        </p:grpSpPr>
        <p:pic>
          <p:nvPicPr>
            <p:cNvPr id="3" name="object 3"/>
            <p:cNvPicPr/>
            <p:nvPr/>
          </p:nvPicPr>
          <p:blipFill>
            <a:blip r:embed="rId2" cstate="print"/>
            <a:stretch>
              <a:fillRect/>
            </a:stretch>
          </p:blipFill>
          <p:spPr>
            <a:xfrm>
              <a:off x="109728" y="0"/>
              <a:ext cx="155448" cy="5141975"/>
            </a:xfrm>
            <a:prstGeom prst="rect">
              <a:avLst/>
            </a:prstGeom>
          </p:spPr>
        </p:pic>
        <p:pic>
          <p:nvPicPr>
            <p:cNvPr id="4" name="object 4"/>
            <p:cNvPicPr/>
            <p:nvPr/>
          </p:nvPicPr>
          <p:blipFill>
            <a:blip r:embed="rId3" cstate="print"/>
            <a:stretch>
              <a:fillRect/>
            </a:stretch>
          </p:blipFill>
          <p:spPr>
            <a:xfrm>
              <a:off x="73152" y="0"/>
              <a:ext cx="134112" cy="5143500"/>
            </a:xfrm>
            <a:prstGeom prst="rect">
              <a:avLst/>
            </a:prstGeom>
          </p:spPr>
        </p:pic>
        <p:sp>
          <p:nvSpPr>
            <p:cNvPr id="5" name="object 5"/>
            <p:cNvSpPr/>
            <p:nvPr/>
          </p:nvSpPr>
          <p:spPr>
            <a:xfrm>
              <a:off x="141287" y="0"/>
              <a:ext cx="0" cy="5143500"/>
            </a:xfrm>
            <a:custGeom>
              <a:avLst/>
              <a:gdLst/>
              <a:ahLst/>
              <a:cxnLst/>
              <a:rect l="l" t="t" r="r" b="b"/>
              <a:pathLst>
                <a:path h="5143500">
                  <a:moveTo>
                    <a:pt x="1" y="0"/>
                  </a:moveTo>
                  <a:lnTo>
                    <a:pt x="0" y="5143500"/>
                  </a:lnTo>
                </a:path>
              </a:pathLst>
            </a:custGeom>
            <a:ln w="3175">
              <a:solidFill>
                <a:srgbClr val="0099DF"/>
              </a:solidFill>
            </a:ln>
          </p:spPr>
          <p:txBody>
            <a:bodyPr wrap="square" lIns="0" tIns="0" rIns="0" bIns="0" rtlCol="0"/>
            <a:lstStyle/>
            <a:p>
              <a:pPr defTabSz="1219170"/>
              <a:endParaRPr sz="2400" kern="0">
                <a:solidFill>
                  <a:sysClr val="windowText" lastClr="000000"/>
                </a:solidFill>
              </a:endParaRPr>
            </a:p>
          </p:txBody>
        </p:sp>
        <p:pic>
          <p:nvPicPr>
            <p:cNvPr id="6" name="object 6"/>
            <p:cNvPicPr/>
            <p:nvPr/>
          </p:nvPicPr>
          <p:blipFill>
            <a:blip r:embed="rId4" cstate="print"/>
            <a:stretch>
              <a:fillRect/>
            </a:stretch>
          </p:blipFill>
          <p:spPr>
            <a:xfrm>
              <a:off x="121920" y="4898135"/>
              <a:ext cx="9022080" cy="155447"/>
            </a:xfrm>
            <a:prstGeom prst="rect">
              <a:avLst/>
            </a:prstGeom>
          </p:spPr>
        </p:pic>
        <p:sp>
          <p:nvSpPr>
            <p:cNvPr id="7" name="object 7"/>
            <p:cNvSpPr/>
            <p:nvPr/>
          </p:nvSpPr>
          <p:spPr>
            <a:xfrm>
              <a:off x="187326" y="4955354"/>
              <a:ext cx="8956675" cy="0"/>
            </a:xfrm>
            <a:custGeom>
              <a:avLst/>
              <a:gdLst/>
              <a:ahLst/>
              <a:cxnLst/>
              <a:rect l="l" t="t" r="r" b="b"/>
              <a:pathLst>
                <a:path w="8956675">
                  <a:moveTo>
                    <a:pt x="0" y="0"/>
                  </a:moveTo>
                  <a:lnTo>
                    <a:pt x="8956675" y="1"/>
                  </a:lnTo>
                </a:path>
              </a:pathLst>
            </a:custGeom>
            <a:ln w="25400">
              <a:solidFill>
                <a:srgbClr val="0099DF"/>
              </a:solidFill>
            </a:ln>
          </p:spPr>
          <p:txBody>
            <a:bodyPr wrap="square" lIns="0" tIns="0" rIns="0" bIns="0" rtlCol="0"/>
            <a:lstStyle/>
            <a:p>
              <a:pPr defTabSz="1219170"/>
              <a:endParaRPr sz="2400" kern="0">
                <a:solidFill>
                  <a:sysClr val="windowText" lastClr="000000"/>
                </a:solidFill>
              </a:endParaRPr>
            </a:p>
          </p:txBody>
        </p:sp>
        <p:pic>
          <p:nvPicPr>
            <p:cNvPr id="8" name="object 8"/>
            <p:cNvPicPr/>
            <p:nvPr/>
          </p:nvPicPr>
          <p:blipFill>
            <a:blip r:embed="rId5" cstate="print"/>
            <a:stretch>
              <a:fillRect/>
            </a:stretch>
          </p:blipFill>
          <p:spPr>
            <a:xfrm>
              <a:off x="121920" y="4858511"/>
              <a:ext cx="9022080" cy="134112"/>
            </a:xfrm>
            <a:prstGeom prst="rect">
              <a:avLst/>
            </a:prstGeom>
          </p:spPr>
        </p:pic>
        <p:sp>
          <p:nvSpPr>
            <p:cNvPr id="9" name="object 9"/>
            <p:cNvSpPr/>
            <p:nvPr/>
          </p:nvSpPr>
          <p:spPr>
            <a:xfrm>
              <a:off x="187326" y="4906539"/>
              <a:ext cx="8956675" cy="0"/>
            </a:xfrm>
            <a:custGeom>
              <a:avLst/>
              <a:gdLst/>
              <a:ahLst/>
              <a:cxnLst/>
              <a:rect l="l" t="t" r="r" b="b"/>
              <a:pathLst>
                <a:path w="8956675">
                  <a:moveTo>
                    <a:pt x="0" y="0"/>
                  </a:moveTo>
                  <a:lnTo>
                    <a:pt x="8956675" y="1"/>
                  </a:lnTo>
                </a:path>
              </a:pathLst>
            </a:custGeom>
            <a:ln w="3175">
              <a:solidFill>
                <a:srgbClr val="2DA2BF"/>
              </a:solidFill>
            </a:ln>
          </p:spPr>
          <p:txBody>
            <a:bodyPr wrap="square" lIns="0" tIns="0" rIns="0" bIns="0" rtlCol="0"/>
            <a:lstStyle/>
            <a:p>
              <a:pPr defTabSz="1219170"/>
              <a:endParaRPr sz="2400" kern="0">
                <a:solidFill>
                  <a:sysClr val="windowText" lastClr="000000"/>
                </a:solidFill>
              </a:endParaRPr>
            </a:p>
          </p:txBody>
        </p:sp>
        <p:pic>
          <p:nvPicPr>
            <p:cNvPr id="10" name="object 10"/>
            <p:cNvPicPr/>
            <p:nvPr/>
          </p:nvPicPr>
          <p:blipFill>
            <a:blip r:embed="rId6" cstate="print"/>
            <a:stretch>
              <a:fillRect/>
            </a:stretch>
          </p:blipFill>
          <p:spPr>
            <a:xfrm>
              <a:off x="7379207" y="356615"/>
              <a:ext cx="1237488" cy="262127"/>
            </a:xfrm>
            <a:prstGeom prst="rect">
              <a:avLst/>
            </a:prstGeom>
          </p:spPr>
        </p:pic>
      </p:grpSp>
      <p:pic>
        <p:nvPicPr>
          <p:cNvPr id="11" name="object 11"/>
          <p:cNvPicPr/>
          <p:nvPr/>
        </p:nvPicPr>
        <p:blipFill>
          <a:blip r:embed="rId7" cstate="print"/>
          <a:stretch>
            <a:fillRect/>
          </a:stretch>
        </p:blipFill>
        <p:spPr>
          <a:xfrm>
            <a:off x="583539" y="349923"/>
            <a:ext cx="2464461" cy="666719"/>
          </a:xfrm>
          <a:prstGeom prst="rect">
            <a:avLst/>
          </a:prstGeom>
        </p:spPr>
      </p:pic>
      <p:grpSp>
        <p:nvGrpSpPr>
          <p:cNvPr id="12" name="object 12"/>
          <p:cNvGrpSpPr/>
          <p:nvPr/>
        </p:nvGrpSpPr>
        <p:grpSpPr>
          <a:xfrm>
            <a:off x="4401312" y="890016"/>
            <a:ext cx="7791027" cy="179493"/>
            <a:chOff x="3300984" y="667512"/>
            <a:chExt cx="5843270" cy="134620"/>
          </a:xfrm>
        </p:grpSpPr>
        <p:pic>
          <p:nvPicPr>
            <p:cNvPr id="13" name="object 13"/>
            <p:cNvPicPr/>
            <p:nvPr/>
          </p:nvPicPr>
          <p:blipFill>
            <a:blip r:embed="rId8" cstate="print"/>
            <a:stretch>
              <a:fillRect/>
            </a:stretch>
          </p:blipFill>
          <p:spPr>
            <a:xfrm>
              <a:off x="3300984" y="667512"/>
              <a:ext cx="5843016" cy="134112"/>
            </a:xfrm>
            <a:prstGeom prst="rect">
              <a:avLst/>
            </a:prstGeom>
          </p:spPr>
        </p:pic>
        <p:sp>
          <p:nvSpPr>
            <p:cNvPr id="14" name="object 14"/>
            <p:cNvSpPr/>
            <p:nvPr/>
          </p:nvSpPr>
          <p:spPr>
            <a:xfrm>
              <a:off x="3365500" y="714375"/>
              <a:ext cx="5778500" cy="0"/>
            </a:xfrm>
            <a:custGeom>
              <a:avLst/>
              <a:gdLst/>
              <a:ahLst/>
              <a:cxnLst/>
              <a:rect l="l" t="t" r="r" b="b"/>
              <a:pathLst>
                <a:path w="5778500">
                  <a:moveTo>
                    <a:pt x="0" y="0"/>
                  </a:moveTo>
                  <a:lnTo>
                    <a:pt x="5778500" y="1"/>
                  </a:lnTo>
                </a:path>
              </a:pathLst>
            </a:custGeom>
            <a:ln w="3175">
              <a:solidFill>
                <a:srgbClr val="D9D9D9"/>
              </a:solidFill>
            </a:ln>
          </p:spPr>
          <p:txBody>
            <a:bodyPr wrap="square" lIns="0" tIns="0" rIns="0" bIns="0" rtlCol="0"/>
            <a:lstStyle/>
            <a:p>
              <a:pPr defTabSz="1219170"/>
              <a:endParaRPr sz="2400" kern="0">
                <a:solidFill>
                  <a:sysClr val="windowText" lastClr="000000"/>
                </a:solidFill>
              </a:endParaRPr>
            </a:p>
          </p:txBody>
        </p:sp>
      </p:grpSp>
      <p:sp>
        <p:nvSpPr>
          <p:cNvPr id="19" name="Title 18">
            <a:extLst>
              <a:ext uri="{FF2B5EF4-FFF2-40B4-BE49-F238E27FC236}">
                <a16:creationId xmlns:a16="http://schemas.microsoft.com/office/drawing/2014/main" id="{18F7FC27-63BC-A093-9BCA-F2815D184164}"/>
              </a:ext>
            </a:extLst>
          </p:cNvPr>
          <p:cNvSpPr>
            <a:spLocks noGrp="1"/>
          </p:cNvSpPr>
          <p:nvPr>
            <p:ph type="title"/>
          </p:nvPr>
        </p:nvSpPr>
        <p:spPr/>
        <p:txBody>
          <a:bodyPr/>
          <a:lstStyle/>
          <a:p>
            <a:pPr marL="16933" defTabSz="1219170">
              <a:spcBef>
                <a:spcPts val="133"/>
              </a:spcBef>
              <a:tabLst>
                <a:tab pos="320879" algn="l"/>
                <a:tab pos="321725" algn="l"/>
              </a:tabLst>
            </a:pPr>
            <a:br>
              <a:rPr lang="en-US" sz="3200" dirty="0">
                <a:solidFill>
                  <a:sysClr val="windowText" lastClr="000000"/>
                </a:solidFill>
              </a:rPr>
            </a:br>
            <a:endParaRPr lang="en-US" dirty="0"/>
          </a:p>
        </p:txBody>
      </p:sp>
      <p:sp>
        <p:nvSpPr>
          <p:cNvPr id="18" name="object 18"/>
          <p:cNvSpPr txBox="1">
            <a:spLocks noGrp="1"/>
          </p:cNvSpPr>
          <p:nvPr>
            <p:ph type="ftr" sz="quarter" idx="5"/>
          </p:nvPr>
        </p:nvSpPr>
        <p:spPr>
          <a:prstGeom prst="rect">
            <a:avLst/>
          </a:prstGeom>
        </p:spPr>
        <p:txBody>
          <a:bodyPr vert="horz" wrap="square" lIns="0" tIns="10160" rIns="0" bIns="0" rtlCol="0">
            <a:spAutoFit/>
          </a:bodyPr>
          <a:lstStyle/>
          <a:p>
            <a:pPr marL="16933" defTabSz="1219170">
              <a:spcBef>
                <a:spcPts val="80"/>
              </a:spcBef>
            </a:pPr>
            <a:r>
              <a:rPr sz="933" kern="0">
                <a:solidFill>
                  <a:srgbClr val="1A3455"/>
                </a:solidFill>
                <a:latin typeface="Lucida Sans Unicode"/>
                <a:cs typeface="Lucida Sans Unicode"/>
              </a:rPr>
              <a:t>©</a:t>
            </a:r>
            <a:r>
              <a:rPr sz="933" kern="0" spc="-27">
                <a:solidFill>
                  <a:srgbClr val="1A3455"/>
                </a:solidFill>
                <a:latin typeface="Lucida Sans Unicode"/>
                <a:cs typeface="Lucida Sans Unicode"/>
              </a:rPr>
              <a:t> </a:t>
            </a:r>
            <a:r>
              <a:rPr kern="0"/>
              <a:t>Angel</a:t>
            </a:r>
            <a:r>
              <a:rPr kern="0" spc="-20"/>
              <a:t> </a:t>
            </a:r>
            <a:r>
              <a:rPr kern="0"/>
              <a:t>Consulting</a:t>
            </a:r>
            <a:r>
              <a:rPr kern="0" spc="-7"/>
              <a:t> </a:t>
            </a:r>
            <a:r>
              <a:rPr kern="0"/>
              <a:t>s.a.s.,</a:t>
            </a:r>
            <a:r>
              <a:rPr kern="0" spc="-13"/>
              <a:t> </a:t>
            </a:r>
            <a:r>
              <a:rPr kern="0" spc="-27"/>
              <a:t>2023</a:t>
            </a:r>
            <a:endParaRPr sz="933" kern="0">
              <a:latin typeface="Lucida Sans Unicode"/>
              <a:cs typeface="Lucida Sans Unicode"/>
            </a:endParaRPr>
          </a:p>
        </p:txBody>
      </p:sp>
      <p:sp>
        <p:nvSpPr>
          <p:cNvPr id="20" name="Text Placeholder 19">
            <a:extLst>
              <a:ext uri="{FF2B5EF4-FFF2-40B4-BE49-F238E27FC236}">
                <a16:creationId xmlns:a16="http://schemas.microsoft.com/office/drawing/2014/main" id="{BBAF5925-9943-814D-D4E4-3E0713811E3D}"/>
              </a:ext>
            </a:extLst>
          </p:cNvPr>
          <p:cNvSpPr>
            <a:spLocks noGrp="1"/>
          </p:cNvSpPr>
          <p:nvPr>
            <p:ph type="subTitle" idx="4294967295"/>
          </p:nvPr>
        </p:nvSpPr>
        <p:spPr>
          <a:xfrm>
            <a:off x="1206230" y="2015310"/>
            <a:ext cx="8534400" cy="1384995"/>
          </a:xfrm>
        </p:spPr>
        <p:txBody>
          <a:bodyPr/>
          <a:lstStyle/>
          <a:p>
            <a:r>
              <a:rPr lang="en-US" dirty="0"/>
              <a:t>Suggestions</a:t>
            </a:r>
            <a:r>
              <a:rPr lang="en-US" spc="-47" dirty="0"/>
              <a:t> </a:t>
            </a:r>
            <a:r>
              <a:rPr lang="en-US" dirty="0"/>
              <a:t>for</a:t>
            </a:r>
            <a:r>
              <a:rPr lang="en-US" spc="-40" dirty="0"/>
              <a:t> </a:t>
            </a:r>
            <a:r>
              <a:rPr lang="en-US" dirty="0"/>
              <a:t>improving</a:t>
            </a:r>
            <a:r>
              <a:rPr lang="en-US" spc="-40" dirty="0"/>
              <a:t> </a:t>
            </a:r>
            <a:r>
              <a:rPr lang="en-US" dirty="0"/>
              <a:t>Cosmetic</a:t>
            </a:r>
            <a:r>
              <a:rPr lang="en-US" spc="-40" dirty="0"/>
              <a:t> </a:t>
            </a:r>
            <a:r>
              <a:rPr lang="en-US" spc="-33" dirty="0"/>
              <a:t>GMP</a:t>
            </a:r>
          </a:p>
          <a:p>
            <a:endParaRPr lang="en-US" spc="-33" dirty="0"/>
          </a:p>
          <a:p>
            <a:pPr marL="342900" indent="-342900">
              <a:buFont typeface="+mj-lt"/>
              <a:buAutoNum type="arabicPeriod"/>
            </a:pPr>
            <a:r>
              <a:rPr lang="en-US" dirty="0"/>
              <a:t>The hidden link between GMP and Safety Substantiation</a:t>
            </a:r>
          </a:p>
          <a:p>
            <a:pPr marL="342900" indent="-342900">
              <a:buFont typeface="+mj-lt"/>
              <a:buAutoNum type="arabicPeriod"/>
            </a:pPr>
            <a:r>
              <a:rPr lang="en-US" dirty="0"/>
              <a:t>Introducing the Risk Analysis</a:t>
            </a:r>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10"/>
          <p:cNvPicPr/>
          <p:nvPr/>
        </p:nvPicPr>
        <p:blipFill>
          <a:blip r:embed="rId3" cstate="print"/>
          <a:stretch>
            <a:fillRect/>
          </a:stretch>
        </p:blipFill>
        <p:spPr>
          <a:xfrm>
            <a:off x="583539" y="349923"/>
            <a:ext cx="2464461" cy="666719"/>
          </a:xfrm>
          <a:prstGeom prst="rect">
            <a:avLst/>
          </a:prstGeom>
        </p:spPr>
      </p:pic>
      <p:sp>
        <p:nvSpPr>
          <p:cNvPr id="32" name="Text Placeholder 31">
            <a:extLst>
              <a:ext uri="{FF2B5EF4-FFF2-40B4-BE49-F238E27FC236}">
                <a16:creationId xmlns:a16="http://schemas.microsoft.com/office/drawing/2014/main" id="{CF606DD8-2EF3-2C18-1A5C-798D1801F74A}"/>
              </a:ext>
            </a:extLst>
          </p:cNvPr>
          <p:cNvSpPr>
            <a:spLocks noGrp="1"/>
          </p:cNvSpPr>
          <p:nvPr>
            <p:ph type="body" idx="1"/>
          </p:nvPr>
        </p:nvSpPr>
        <p:spPr/>
        <p:txBody>
          <a:bodyPr/>
          <a:lstStyle/>
          <a:p>
            <a:r>
              <a:rPr lang="en-US" dirty="0"/>
              <a:t>1. Connections between the safety substantiation and the GMP</a:t>
            </a:r>
          </a:p>
        </p:txBody>
      </p:sp>
      <p:sp>
        <p:nvSpPr>
          <p:cNvPr id="28" name="object 28"/>
          <p:cNvSpPr txBox="1">
            <a:spLocks noGrp="1"/>
          </p:cNvSpPr>
          <p:nvPr>
            <p:ph type="ftr" sz="quarter" idx="5"/>
          </p:nvPr>
        </p:nvSpPr>
        <p:spPr>
          <a:prstGeom prst="rect">
            <a:avLst/>
          </a:prstGeom>
        </p:spPr>
        <p:txBody>
          <a:bodyPr vert="horz" wrap="square" lIns="0" tIns="10160" rIns="0" bIns="0" rtlCol="0">
            <a:spAutoFit/>
          </a:bodyPr>
          <a:lstStyle/>
          <a:p>
            <a:pPr marL="16933" defTabSz="1219170">
              <a:spcBef>
                <a:spcPts val="80"/>
              </a:spcBef>
            </a:pPr>
            <a:r>
              <a:rPr sz="933" kern="0">
                <a:solidFill>
                  <a:srgbClr val="1A3455"/>
                </a:solidFill>
                <a:latin typeface="Lucida Sans Unicode"/>
                <a:cs typeface="Lucida Sans Unicode"/>
              </a:rPr>
              <a:t>©</a:t>
            </a:r>
            <a:r>
              <a:rPr sz="933" kern="0" spc="-27">
                <a:solidFill>
                  <a:srgbClr val="1A3455"/>
                </a:solidFill>
                <a:latin typeface="Lucida Sans Unicode"/>
                <a:cs typeface="Lucida Sans Unicode"/>
              </a:rPr>
              <a:t> </a:t>
            </a:r>
            <a:r>
              <a:rPr kern="0"/>
              <a:t>Angel</a:t>
            </a:r>
            <a:r>
              <a:rPr kern="0" spc="-20"/>
              <a:t> </a:t>
            </a:r>
            <a:r>
              <a:rPr kern="0"/>
              <a:t>Consulting</a:t>
            </a:r>
            <a:r>
              <a:rPr kern="0" spc="-7"/>
              <a:t> </a:t>
            </a:r>
            <a:r>
              <a:rPr kern="0"/>
              <a:t>s.a.s.,</a:t>
            </a:r>
            <a:r>
              <a:rPr kern="0" spc="-13"/>
              <a:t> </a:t>
            </a:r>
            <a:r>
              <a:rPr kern="0" spc="-27"/>
              <a:t>2023</a:t>
            </a:r>
            <a:endParaRPr sz="933" kern="0">
              <a:latin typeface="Lucida Sans Unicode"/>
              <a:cs typeface="Lucida Sans Unicode"/>
            </a:endParaRPr>
          </a:p>
        </p:txBody>
      </p:sp>
      <p:pic>
        <p:nvPicPr>
          <p:cNvPr id="35" name="Picture 34" descr="Connections between the safety substantiation and the GMP">
            <a:extLst>
              <a:ext uri="{FF2B5EF4-FFF2-40B4-BE49-F238E27FC236}">
                <a16:creationId xmlns:a16="http://schemas.microsoft.com/office/drawing/2014/main" id="{B66383C0-2BE9-5738-474F-62C167C908C1}"/>
              </a:ext>
            </a:extLst>
          </p:cNvPr>
          <p:cNvPicPr>
            <a:picLocks noChangeAspect="1"/>
          </p:cNvPicPr>
          <p:nvPr/>
        </p:nvPicPr>
        <p:blipFill>
          <a:blip r:embed="rId4"/>
          <a:stretch>
            <a:fillRect/>
          </a:stretch>
        </p:blipFill>
        <p:spPr>
          <a:xfrm>
            <a:off x="-126460" y="9727"/>
            <a:ext cx="12804439" cy="685408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17A7329C-3291-768F-5AF5-74C41D28D1B7}"/>
              </a:ext>
            </a:extLst>
          </p:cNvPr>
          <p:cNvSpPr>
            <a:spLocks noGrp="1"/>
          </p:cNvSpPr>
          <p:nvPr>
            <p:ph type="title"/>
          </p:nvPr>
        </p:nvSpPr>
        <p:spPr>
          <a:xfrm>
            <a:off x="1473236" y="1755648"/>
            <a:ext cx="3456093" cy="471989"/>
          </a:xfrm>
        </p:spPr>
        <p:txBody>
          <a:bodyPr/>
          <a:lstStyle/>
          <a:p>
            <a:r>
              <a:rPr lang="en-US" dirty="0"/>
              <a:t>Examples</a:t>
            </a:r>
          </a:p>
        </p:txBody>
      </p:sp>
      <p:sp>
        <p:nvSpPr>
          <p:cNvPr id="35" name="object 35"/>
          <p:cNvSpPr txBox="1">
            <a:spLocks noGrp="1"/>
          </p:cNvSpPr>
          <p:nvPr>
            <p:ph type="ftr" sz="quarter" idx="5"/>
          </p:nvPr>
        </p:nvSpPr>
        <p:spPr>
          <a:prstGeom prst="rect">
            <a:avLst/>
          </a:prstGeom>
        </p:spPr>
        <p:txBody>
          <a:bodyPr vert="horz" wrap="square" lIns="0" tIns="10160" rIns="0" bIns="0" rtlCol="0">
            <a:spAutoFit/>
          </a:bodyPr>
          <a:lstStyle/>
          <a:p>
            <a:pPr marL="16933" defTabSz="1219170">
              <a:spcBef>
                <a:spcPts val="80"/>
              </a:spcBef>
            </a:pPr>
            <a:r>
              <a:rPr sz="933" kern="0">
                <a:solidFill>
                  <a:srgbClr val="1A3455"/>
                </a:solidFill>
                <a:latin typeface="Lucida Sans Unicode"/>
                <a:cs typeface="Lucida Sans Unicode"/>
              </a:rPr>
              <a:t>©</a:t>
            </a:r>
            <a:r>
              <a:rPr sz="933" kern="0" spc="-27">
                <a:solidFill>
                  <a:srgbClr val="1A3455"/>
                </a:solidFill>
                <a:latin typeface="Lucida Sans Unicode"/>
                <a:cs typeface="Lucida Sans Unicode"/>
              </a:rPr>
              <a:t> </a:t>
            </a:r>
            <a:r>
              <a:rPr kern="0"/>
              <a:t>Angel</a:t>
            </a:r>
            <a:r>
              <a:rPr kern="0" spc="-20"/>
              <a:t> </a:t>
            </a:r>
            <a:r>
              <a:rPr kern="0"/>
              <a:t>Consulting</a:t>
            </a:r>
            <a:r>
              <a:rPr kern="0" spc="-7"/>
              <a:t> </a:t>
            </a:r>
            <a:r>
              <a:rPr kern="0"/>
              <a:t>s.a.s.,</a:t>
            </a:r>
            <a:r>
              <a:rPr kern="0" spc="-13"/>
              <a:t> </a:t>
            </a:r>
            <a:r>
              <a:rPr kern="0" spc="-27"/>
              <a:t>2023</a:t>
            </a:r>
            <a:endParaRPr sz="933" kern="0">
              <a:latin typeface="Lucida Sans Unicode"/>
              <a:cs typeface="Lucida Sans Unicode"/>
            </a:endParaRPr>
          </a:p>
        </p:txBody>
      </p:sp>
      <p:pic>
        <p:nvPicPr>
          <p:cNvPr id="39" name="Picture 38" descr="Examples">
            <a:extLst>
              <a:ext uri="{FF2B5EF4-FFF2-40B4-BE49-F238E27FC236}">
                <a16:creationId xmlns:a16="http://schemas.microsoft.com/office/drawing/2014/main" id="{732475F9-EC56-ADFF-C33A-4E55F61B725C}"/>
              </a:ext>
            </a:extLst>
          </p:cNvPr>
          <p:cNvPicPr>
            <a:picLocks noChangeAspect="1"/>
          </p:cNvPicPr>
          <p:nvPr/>
        </p:nvPicPr>
        <p:blipFill rotWithShape="1">
          <a:blip r:embed="rId3"/>
          <a:srcRect l="14601" t="14144" r="52447" b="25967"/>
          <a:stretch/>
        </p:blipFill>
        <p:spPr>
          <a:xfrm>
            <a:off x="0" y="0"/>
            <a:ext cx="12321413" cy="695131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0" y="0"/>
            <a:ext cx="12192000" cy="6858000"/>
            <a:chOff x="0" y="0"/>
            <a:chExt cx="9144000" cy="5143500"/>
          </a:xfrm>
        </p:grpSpPr>
        <p:pic>
          <p:nvPicPr>
            <p:cNvPr id="3" name="object 3"/>
            <p:cNvPicPr/>
            <p:nvPr/>
          </p:nvPicPr>
          <p:blipFill>
            <a:blip r:embed="rId2" cstate="print"/>
            <a:stretch>
              <a:fillRect/>
            </a:stretch>
          </p:blipFill>
          <p:spPr>
            <a:xfrm>
              <a:off x="5940552" y="356615"/>
              <a:ext cx="2670048" cy="313943"/>
            </a:xfrm>
            <a:prstGeom prst="rect">
              <a:avLst/>
            </a:prstGeom>
          </p:spPr>
        </p:pic>
        <p:pic>
          <p:nvPicPr>
            <p:cNvPr id="4" name="object 4"/>
            <p:cNvPicPr/>
            <p:nvPr/>
          </p:nvPicPr>
          <p:blipFill>
            <a:blip r:embed="rId3" cstate="print"/>
            <a:stretch>
              <a:fillRect/>
            </a:stretch>
          </p:blipFill>
          <p:spPr>
            <a:xfrm>
              <a:off x="5711952" y="2322576"/>
              <a:ext cx="566927" cy="655319"/>
            </a:xfrm>
            <a:prstGeom prst="rect">
              <a:avLst/>
            </a:prstGeom>
          </p:spPr>
        </p:pic>
        <p:pic>
          <p:nvPicPr>
            <p:cNvPr id="5" name="object 5"/>
            <p:cNvPicPr/>
            <p:nvPr/>
          </p:nvPicPr>
          <p:blipFill>
            <a:blip r:embed="rId4" cstate="print"/>
            <a:stretch>
              <a:fillRect/>
            </a:stretch>
          </p:blipFill>
          <p:spPr>
            <a:xfrm>
              <a:off x="5769600" y="2340738"/>
              <a:ext cx="452175" cy="541535"/>
            </a:xfrm>
            <a:prstGeom prst="rect">
              <a:avLst/>
            </a:prstGeom>
          </p:spPr>
        </p:pic>
        <p:sp>
          <p:nvSpPr>
            <p:cNvPr id="6" name="object 6"/>
            <p:cNvSpPr/>
            <p:nvPr/>
          </p:nvSpPr>
          <p:spPr>
            <a:xfrm>
              <a:off x="5769599" y="2340738"/>
              <a:ext cx="452755" cy="541655"/>
            </a:xfrm>
            <a:custGeom>
              <a:avLst/>
              <a:gdLst/>
              <a:ahLst/>
              <a:cxnLst/>
              <a:rect l="l" t="t" r="r" b="b"/>
              <a:pathLst>
                <a:path w="452754" h="541655">
                  <a:moveTo>
                    <a:pt x="226088" y="541535"/>
                  </a:moveTo>
                  <a:lnTo>
                    <a:pt x="0" y="315447"/>
                  </a:lnTo>
                  <a:lnTo>
                    <a:pt x="113044" y="315447"/>
                  </a:lnTo>
                  <a:lnTo>
                    <a:pt x="113044" y="0"/>
                  </a:lnTo>
                  <a:lnTo>
                    <a:pt x="339132" y="0"/>
                  </a:lnTo>
                  <a:lnTo>
                    <a:pt x="339132" y="315447"/>
                  </a:lnTo>
                  <a:lnTo>
                    <a:pt x="452176" y="315447"/>
                  </a:lnTo>
                  <a:lnTo>
                    <a:pt x="226088" y="541535"/>
                  </a:lnTo>
                  <a:close/>
                </a:path>
              </a:pathLst>
            </a:custGeom>
            <a:ln w="9525">
              <a:solidFill>
                <a:srgbClr val="DA1F28"/>
              </a:solidFill>
            </a:ln>
          </p:spPr>
          <p:txBody>
            <a:bodyPr wrap="square" lIns="0" tIns="0" rIns="0" bIns="0" rtlCol="0"/>
            <a:lstStyle/>
            <a:p>
              <a:pPr defTabSz="1219170"/>
              <a:endParaRPr sz="2400" kern="0">
                <a:solidFill>
                  <a:sysClr val="windowText" lastClr="000000"/>
                </a:solidFill>
              </a:endParaRPr>
            </a:p>
          </p:txBody>
        </p:sp>
        <p:pic>
          <p:nvPicPr>
            <p:cNvPr id="7" name="object 7"/>
            <p:cNvPicPr/>
            <p:nvPr/>
          </p:nvPicPr>
          <p:blipFill>
            <a:blip r:embed="rId5" cstate="print"/>
            <a:stretch>
              <a:fillRect/>
            </a:stretch>
          </p:blipFill>
          <p:spPr>
            <a:xfrm>
              <a:off x="3739896" y="1280160"/>
              <a:ext cx="658368" cy="566927"/>
            </a:xfrm>
            <a:prstGeom prst="rect">
              <a:avLst/>
            </a:prstGeom>
          </p:spPr>
        </p:pic>
        <p:pic>
          <p:nvPicPr>
            <p:cNvPr id="8" name="object 8"/>
            <p:cNvPicPr/>
            <p:nvPr/>
          </p:nvPicPr>
          <p:blipFill>
            <a:blip r:embed="rId6" cstate="print"/>
            <a:stretch>
              <a:fillRect/>
            </a:stretch>
          </p:blipFill>
          <p:spPr>
            <a:xfrm>
              <a:off x="3798275" y="1299883"/>
              <a:ext cx="541535" cy="452175"/>
            </a:xfrm>
            <a:prstGeom prst="rect">
              <a:avLst/>
            </a:prstGeom>
          </p:spPr>
        </p:pic>
        <p:sp>
          <p:nvSpPr>
            <p:cNvPr id="9" name="object 9"/>
            <p:cNvSpPr/>
            <p:nvPr/>
          </p:nvSpPr>
          <p:spPr>
            <a:xfrm>
              <a:off x="3798275" y="1299882"/>
              <a:ext cx="541655" cy="452755"/>
            </a:xfrm>
            <a:custGeom>
              <a:avLst/>
              <a:gdLst/>
              <a:ahLst/>
              <a:cxnLst/>
              <a:rect l="l" t="t" r="r" b="b"/>
              <a:pathLst>
                <a:path w="541654" h="452755">
                  <a:moveTo>
                    <a:pt x="541535" y="226088"/>
                  </a:moveTo>
                  <a:lnTo>
                    <a:pt x="315447" y="452176"/>
                  </a:lnTo>
                  <a:lnTo>
                    <a:pt x="315447" y="339131"/>
                  </a:lnTo>
                  <a:lnTo>
                    <a:pt x="0" y="339131"/>
                  </a:lnTo>
                  <a:lnTo>
                    <a:pt x="0" y="113043"/>
                  </a:lnTo>
                  <a:lnTo>
                    <a:pt x="315447" y="113043"/>
                  </a:lnTo>
                  <a:lnTo>
                    <a:pt x="315447" y="0"/>
                  </a:lnTo>
                  <a:lnTo>
                    <a:pt x="541535" y="226088"/>
                  </a:lnTo>
                  <a:close/>
                </a:path>
              </a:pathLst>
            </a:custGeom>
            <a:ln w="9525">
              <a:solidFill>
                <a:srgbClr val="DA1F28"/>
              </a:solidFill>
            </a:ln>
          </p:spPr>
          <p:txBody>
            <a:bodyPr wrap="square" lIns="0" tIns="0" rIns="0" bIns="0" rtlCol="0"/>
            <a:lstStyle/>
            <a:p>
              <a:pPr defTabSz="1219170"/>
              <a:endParaRPr sz="2400" kern="0">
                <a:solidFill>
                  <a:sysClr val="windowText" lastClr="000000"/>
                </a:solidFill>
              </a:endParaRPr>
            </a:p>
          </p:txBody>
        </p:sp>
        <p:pic>
          <p:nvPicPr>
            <p:cNvPr id="10" name="object 10"/>
            <p:cNvPicPr/>
            <p:nvPr/>
          </p:nvPicPr>
          <p:blipFill>
            <a:blip r:embed="rId7" cstate="print"/>
            <a:stretch>
              <a:fillRect/>
            </a:stretch>
          </p:blipFill>
          <p:spPr>
            <a:xfrm>
              <a:off x="3767328" y="3078479"/>
              <a:ext cx="655320" cy="566928"/>
            </a:xfrm>
            <a:prstGeom prst="rect">
              <a:avLst/>
            </a:prstGeom>
          </p:spPr>
        </p:pic>
        <p:pic>
          <p:nvPicPr>
            <p:cNvPr id="11" name="object 11"/>
            <p:cNvPicPr/>
            <p:nvPr/>
          </p:nvPicPr>
          <p:blipFill>
            <a:blip r:embed="rId8" cstate="print"/>
            <a:stretch>
              <a:fillRect/>
            </a:stretch>
          </p:blipFill>
          <p:spPr>
            <a:xfrm>
              <a:off x="3825005" y="3097113"/>
              <a:ext cx="541534" cy="452175"/>
            </a:xfrm>
            <a:prstGeom prst="rect">
              <a:avLst/>
            </a:prstGeom>
          </p:spPr>
        </p:pic>
        <p:sp>
          <p:nvSpPr>
            <p:cNvPr id="12" name="object 12"/>
            <p:cNvSpPr/>
            <p:nvPr/>
          </p:nvSpPr>
          <p:spPr>
            <a:xfrm>
              <a:off x="3825004" y="3097113"/>
              <a:ext cx="541655" cy="452755"/>
            </a:xfrm>
            <a:custGeom>
              <a:avLst/>
              <a:gdLst/>
              <a:ahLst/>
              <a:cxnLst/>
              <a:rect l="l" t="t" r="r" b="b"/>
              <a:pathLst>
                <a:path w="541654" h="452754">
                  <a:moveTo>
                    <a:pt x="0" y="226088"/>
                  </a:moveTo>
                  <a:lnTo>
                    <a:pt x="226087" y="0"/>
                  </a:lnTo>
                  <a:lnTo>
                    <a:pt x="226087" y="113044"/>
                  </a:lnTo>
                  <a:lnTo>
                    <a:pt x="541535" y="113044"/>
                  </a:lnTo>
                  <a:lnTo>
                    <a:pt x="541535" y="339132"/>
                  </a:lnTo>
                  <a:lnTo>
                    <a:pt x="226087" y="339132"/>
                  </a:lnTo>
                  <a:lnTo>
                    <a:pt x="226087" y="452176"/>
                  </a:lnTo>
                  <a:lnTo>
                    <a:pt x="0" y="226088"/>
                  </a:lnTo>
                  <a:close/>
                </a:path>
              </a:pathLst>
            </a:custGeom>
            <a:ln w="9525">
              <a:solidFill>
                <a:srgbClr val="DA1F28"/>
              </a:solidFill>
            </a:ln>
          </p:spPr>
          <p:txBody>
            <a:bodyPr wrap="square" lIns="0" tIns="0" rIns="0" bIns="0" rtlCol="0"/>
            <a:lstStyle/>
            <a:p>
              <a:pPr defTabSz="1219170"/>
              <a:endParaRPr sz="2400" kern="0">
                <a:solidFill>
                  <a:sysClr val="windowText" lastClr="000000"/>
                </a:solidFill>
              </a:endParaRPr>
            </a:p>
          </p:txBody>
        </p:sp>
      </p:grpSp>
      <p:pic>
        <p:nvPicPr>
          <p:cNvPr id="13" name="object 13"/>
          <p:cNvPicPr/>
          <p:nvPr/>
        </p:nvPicPr>
        <p:blipFill>
          <a:blip r:embed="rId9" cstate="print"/>
          <a:stretch>
            <a:fillRect/>
          </a:stretch>
        </p:blipFill>
        <p:spPr>
          <a:xfrm>
            <a:off x="583539" y="349923"/>
            <a:ext cx="2464461" cy="666719"/>
          </a:xfrm>
          <a:prstGeom prst="rect">
            <a:avLst/>
          </a:prstGeom>
        </p:spPr>
      </p:pic>
      <p:sp>
        <p:nvSpPr>
          <p:cNvPr id="34" name="Title 33">
            <a:extLst>
              <a:ext uri="{FF2B5EF4-FFF2-40B4-BE49-F238E27FC236}">
                <a16:creationId xmlns:a16="http://schemas.microsoft.com/office/drawing/2014/main" id="{AD4BDDA8-FFEB-511C-6E7A-A4CC57E4709B}"/>
              </a:ext>
            </a:extLst>
          </p:cNvPr>
          <p:cNvSpPr>
            <a:spLocks noGrp="1"/>
          </p:cNvSpPr>
          <p:nvPr>
            <p:ph type="title"/>
          </p:nvPr>
        </p:nvSpPr>
        <p:spPr>
          <a:xfrm>
            <a:off x="1473236" y="1755648"/>
            <a:ext cx="3456093" cy="471989"/>
          </a:xfrm>
        </p:spPr>
        <p:txBody>
          <a:bodyPr/>
          <a:lstStyle/>
          <a:p>
            <a:r>
              <a:rPr lang="en-US" dirty="0"/>
              <a:t>Best Practice: SOPs</a:t>
            </a:r>
          </a:p>
        </p:txBody>
      </p:sp>
      <p:sp>
        <p:nvSpPr>
          <p:cNvPr id="32" name="object 32"/>
          <p:cNvSpPr txBox="1">
            <a:spLocks noGrp="1"/>
          </p:cNvSpPr>
          <p:nvPr>
            <p:ph type="ftr" sz="quarter" idx="5"/>
          </p:nvPr>
        </p:nvSpPr>
        <p:spPr>
          <a:prstGeom prst="rect">
            <a:avLst/>
          </a:prstGeom>
        </p:spPr>
        <p:txBody>
          <a:bodyPr vert="horz" wrap="square" lIns="0" tIns="10160" rIns="0" bIns="0" rtlCol="0">
            <a:spAutoFit/>
          </a:bodyPr>
          <a:lstStyle/>
          <a:p>
            <a:pPr marL="16933" defTabSz="1219170">
              <a:spcBef>
                <a:spcPts val="80"/>
              </a:spcBef>
            </a:pPr>
            <a:r>
              <a:rPr sz="933" kern="0">
                <a:solidFill>
                  <a:srgbClr val="1A3455"/>
                </a:solidFill>
                <a:latin typeface="Lucida Sans Unicode"/>
                <a:cs typeface="Lucida Sans Unicode"/>
              </a:rPr>
              <a:t>©</a:t>
            </a:r>
            <a:r>
              <a:rPr sz="933" kern="0" spc="-27">
                <a:solidFill>
                  <a:srgbClr val="1A3455"/>
                </a:solidFill>
                <a:latin typeface="Lucida Sans Unicode"/>
                <a:cs typeface="Lucida Sans Unicode"/>
              </a:rPr>
              <a:t> </a:t>
            </a:r>
            <a:r>
              <a:rPr kern="0"/>
              <a:t>Angel</a:t>
            </a:r>
            <a:r>
              <a:rPr kern="0" spc="-20"/>
              <a:t> </a:t>
            </a:r>
            <a:r>
              <a:rPr kern="0"/>
              <a:t>Consulting</a:t>
            </a:r>
            <a:r>
              <a:rPr kern="0" spc="-7"/>
              <a:t> </a:t>
            </a:r>
            <a:r>
              <a:rPr kern="0"/>
              <a:t>s.a.s.,</a:t>
            </a:r>
            <a:r>
              <a:rPr kern="0" spc="-13"/>
              <a:t> </a:t>
            </a:r>
            <a:r>
              <a:rPr kern="0" spc="-27"/>
              <a:t>2023</a:t>
            </a:r>
            <a:endParaRPr sz="933" kern="0">
              <a:latin typeface="Lucida Sans Unicode"/>
              <a:cs typeface="Lucida Sans Unicode"/>
            </a:endParaRPr>
          </a:p>
        </p:txBody>
      </p:sp>
      <p:pic>
        <p:nvPicPr>
          <p:cNvPr id="36" name="Picture 35" descr="Best Practice: SOPs">
            <a:extLst>
              <a:ext uri="{FF2B5EF4-FFF2-40B4-BE49-F238E27FC236}">
                <a16:creationId xmlns:a16="http://schemas.microsoft.com/office/drawing/2014/main" id="{726647E1-0D3E-BDE8-2A63-EBE8A65E222F}"/>
              </a:ext>
            </a:extLst>
          </p:cNvPr>
          <p:cNvPicPr>
            <a:picLocks noChangeAspect="1"/>
          </p:cNvPicPr>
          <p:nvPr/>
        </p:nvPicPr>
        <p:blipFill>
          <a:blip r:embed="rId10"/>
          <a:stretch>
            <a:fillRect/>
          </a:stretch>
        </p:blipFill>
        <p:spPr>
          <a:xfrm>
            <a:off x="1081087" y="1457325"/>
            <a:ext cx="10029825" cy="394335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052DA60-1092-3CB7-AE1F-C2C45DF25E2F}"/>
              </a:ext>
            </a:extLst>
          </p:cNvPr>
          <p:cNvSpPr>
            <a:spLocks noGrp="1"/>
          </p:cNvSpPr>
          <p:nvPr>
            <p:ph type="title"/>
          </p:nvPr>
        </p:nvSpPr>
        <p:spPr/>
        <p:txBody>
          <a:bodyPr/>
          <a:lstStyle/>
          <a:p>
            <a:r>
              <a:rPr lang="en-US" dirty="0"/>
              <a:t>Risk Analysis</a:t>
            </a:r>
          </a:p>
        </p:txBody>
      </p:sp>
      <p:sp>
        <p:nvSpPr>
          <p:cNvPr id="15" name="object 15"/>
          <p:cNvSpPr txBox="1">
            <a:spLocks noGrp="1"/>
          </p:cNvSpPr>
          <p:nvPr>
            <p:ph type="ftr" sz="quarter" idx="5"/>
          </p:nvPr>
        </p:nvSpPr>
        <p:spPr>
          <a:prstGeom prst="rect">
            <a:avLst/>
          </a:prstGeom>
        </p:spPr>
        <p:txBody>
          <a:bodyPr vert="horz" wrap="square" lIns="0" tIns="10160" rIns="0" bIns="0" rtlCol="0">
            <a:spAutoFit/>
          </a:bodyPr>
          <a:lstStyle/>
          <a:p>
            <a:pPr marL="16933" defTabSz="1219170">
              <a:spcBef>
                <a:spcPts val="80"/>
              </a:spcBef>
            </a:pPr>
            <a:r>
              <a:rPr sz="933" kern="0">
                <a:solidFill>
                  <a:srgbClr val="1A3455"/>
                </a:solidFill>
                <a:latin typeface="Lucida Sans Unicode"/>
                <a:cs typeface="Lucida Sans Unicode"/>
              </a:rPr>
              <a:t>©</a:t>
            </a:r>
            <a:r>
              <a:rPr sz="933" kern="0" spc="-27">
                <a:solidFill>
                  <a:srgbClr val="1A3455"/>
                </a:solidFill>
                <a:latin typeface="Lucida Sans Unicode"/>
                <a:cs typeface="Lucida Sans Unicode"/>
              </a:rPr>
              <a:t> </a:t>
            </a:r>
            <a:r>
              <a:rPr kern="0"/>
              <a:t>Angel</a:t>
            </a:r>
            <a:r>
              <a:rPr kern="0" spc="-20"/>
              <a:t> </a:t>
            </a:r>
            <a:r>
              <a:rPr kern="0"/>
              <a:t>Consulting</a:t>
            </a:r>
            <a:r>
              <a:rPr kern="0" spc="-7"/>
              <a:t> </a:t>
            </a:r>
            <a:r>
              <a:rPr kern="0"/>
              <a:t>s.a.s.,</a:t>
            </a:r>
            <a:r>
              <a:rPr kern="0" spc="-13"/>
              <a:t> </a:t>
            </a:r>
            <a:r>
              <a:rPr kern="0" spc="-27"/>
              <a:t>2023</a:t>
            </a:r>
            <a:endParaRPr sz="933" kern="0">
              <a:latin typeface="Lucida Sans Unicode"/>
              <a:cs typeface="Lucida Sans Unicode"/>
            </a:endParaRPr>
          </a:p>
        </p:txBody>
      </p:sp>
      <p:pic>
        <p:nvPicPr>
          <p:cNvPr id="18" name="Picture 17" descr="Risk Analysis">
            <a:extLst>
              <a:ext uri="{FF2B5EF4-FFF2-40B4-BE49-F238E27FC236}">
                <a16:creationId xmlns:a16="http://schemas.microsoft.com/office/drawing/2014/main" id="{00DBF138-D3AF-6F60-4B17-C7829707D3B3}"/>
              </a:ext>
            </a:extLst>
          </p:cNvPr>
          <p:cNvPicPr>
            <a:picLocks noChangeAspect="1"/>
          </p:cNvPicPr>
          <p:nvPr/>
        </p:nvPicPr>
        <p:blipFill rotWithShape="1">
          <a:blip r:embed="rId2"/>
          <a:srcRect l="12447" t="15943" r="56197" b="27510"/>
          <a:stretch/>
        </p:blipFill>
        <p:spPr>
          <a:xfrm>
            <a:off x="0" y="0"/>
            <a:ext cx="12250882"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3539" y="349923"/>
            <a:ext cx="2464461" cy="666719"/>
          </a:xfrm>
          <a:prstGeom prst="rect">
            <a:avLst/>
          </a:prstGeom>
        </p:spPr>
      </p:pic>
      <p:grpSp>
        <p:nvGrpSpPr>
          <p:cNvPr id="3" name="object 3"/>
          <p:cNvGrpSpPr/>
          <p:nvPr/>
        </p:nvGrpSpPr>
        <p:grpSpPr>
          <a:xfrm>
            <a:off x="4401312" y="625855"/>
            <a:ext cx="7791027" cy="443653"/>
            <a:chOff x="3300984" y="469391"/>
            <a:chExt cx="5843270" cy="332740"/>
          </a:xfrm>
        </p:grpSpPr>
        <p:pic>
          <p:nvPicPr>
            <p:cNvPr id="4" name="object 4"/>
            <p:cNvPicPr/>
            <p:nvPr/>
          </p:nvPicPr>
          <p:blipFill>
            <a:blip r:embed="rId3" cstate="print"/>
            <a:stretch>
              <a:fillRect/>
            </a:stretch>
          </p:blipFill>
          <p:spPr>
            <a:xfrm>
              <a:off x="3300984" y="667511"/>
              <a:ext cx="5843016" cy="134112"/>
            </a:xfrm>
            <a:prstGeom prst="rect">
              <a:avLst/>
            </a:prstGeom>
          </p:spPr>
        </p:pic>
        <p:sp>
          <p:nvSpPr>
            <p:cNvPr id="5" name="object 5"/>
            <p:cNvSpPr/>
            <p:nvPr/>
          </p:nvSpPr>
          <p:spPr>
            <a:xfrm>
              <a:off x="3365500" y="714375"/>
              <a:ext cx="5778500" cy="0"/>
            </a:xfrm>
            <a:custGeom>
              <a:avLst/>
              <a:gdLst/>
              <a:ahLst/>
              <a:cxnLst/>
              <a:rect l="l" t="t" r="r" b="b"/>
              <a:pathLst>
                <a:path w="5778500">
                  <a:moveTo>
                    <a:pt x="0" y="0"/>
                  </a:moveTo>
                  <a:lnTo>
                    <a:pt x="5778500" y="1"/>
                  </a:lnTo>
                </a:path>
              </a:pathLst>
            </a:custGeom>
            <a:ln w="3175">
              <a:solidFill>
                <a:srgbClr val="D9D9D9"/>
              </a:solidFill>
            </a:ln>
          </p:spPr>
          <p:txBody>
            <a:bodyPr wrap="square" lIns="0" tIns="0" rIns="0" bIns="0" rtlCol="0"/>
            <a:lstStyle/>
            <a:p>
              <a:pPr defTabSz="1219170"/>
              <a:endParaRPr sz="2400" kern="0">
                <a:solidFill>
                  <a:sysClr val="windowText" lastClr="000000"/>
                </a:solidFill>
              </a:endParaRPr>
            </a:p>
          </p:txBody>
        </p:sp>
        <p:pic>
          <p:nvPicPr>
            <p:cNvPr id="6" name="object 6"/>
            <p:cNvPicPr/>
            <p:nvPr/>
          </p:nvPicPr>
          <p:blipFill>
            <a:blip r:embed="rId4" cstate="print"/>
            <a:stretch>
              <a:fillRect/>
            </a:stretch>
          </p:blipFill>
          <p:spPr>
            <a:xfrm>
              <a:off x="6888480" y="469391"/>
              <a:ext cx="1722120" cy="320039"/>
            </a:xfrm>
            <a:prstGeom prst="rect">
              <a:avLst/>
            </a:prstGeom>
          </p:spPr>
        </p:pic>
      </p:grpSp>
      <p:sp>
        <p:nvSpPr>
          <p:cNvPr id="11" name="Title 10">
            <a:extLst>
              <a:ext uri="{FF2B5EF4-FFF2-40B4-BE49-F238E27FC236}">
                <a16:creationId xmlns:a16="http://schemas.microsoft.com/office/drawing/2014/main" id="{83ED12C4-9F21-8C14-B991-6C05CFB3CB6D}"/>
              </a:ext>
            </a:extLst>
          </p:cNvPr>
          <p:cNvSpPr>
            <a:spLocks noGrp="1"/>
          </p:cNvSpPr>
          <p:nvPr>
            <p:ph type="title"/>
          </p:nvPr>
        </p:nvSpPr>
        <p:spPr/>
        <p:txBody>
          <a:bodyPr/>
          <a:lstStyle/>
          <a:p>
            <a:r>
              <a:rPr lang="en-US" dirty="0"/>
              <a:t>Risk Analysis</a:t>
            </a:r>
          </a:p>
        </p:txBody>
      </p:sp>
      <p:sp>
        <p:nvSpPr>
          <p:cNvPr id="9" name="object 9"/>
          <p:cNvSpPr txBox="1">
            <a:spLocks noGrp="1"/>
          </p:cNvSpPr>
          <p:nvPr>
            <p:ph type="ftr" sz="quarter" idx="5"/>
          </p:nvPr>
        </p:nvSpPr>
        <p:spPr>
          <a:prstGeom prst="rect">
            <a:avLst/>
          </a:prstGeom>
        </p:spPr>
        <p:txBody>
          <a:bodyPr vert="horz" wrap="square" lIns="0" tIns="10160" rIns="0" bIns="0" rtlCol="0">
            <a:spAutoFit/>
          </a:bodyPr>
          <a:lstStyle/>
          <a:p>
            <a:pPr marL="16933" defTabSz="1219170">
              <a:spcBef>
                <a:spcPts val="80"/>
              </a:spcBef>
            </a:pPr>
            <a:r>
              <a:rPr sz="933" kern="0">
                <a:solidFill>
                  <a:srgbClr val="1A3455"/>
                </a:solidFill>
                <a:latin typeface="Lucida Sans Unicode"/>
                <a:cs typeface="Lucida Sans Unicode"/>
              </a:rPr>
              <a:t>©</a:t>
            </a:r>
            <a:r>
              <a:rPr sz="933" kern="0" spc="-27">
                <a:solidFill>
                  <a:srgbClr val="1A3455"/>
                </a:solidFill>
                <a:latin typeface="Lucida Sans Unicode"/>
                <a:cs typeface="Lucida Sans Unicode"/>
              </a:rPr>
              <a:t> </a:t>
            </a:r>
            <a:r>
              <a:rPr kern="0"/>
              <a:t>Angel</a:t>
            </a:r>
            <a:r>
              <a:rPr kern="0" spc="-20"/>
              <a:t> </a:t>
            </a:r>
            <a:r>
              <a:rPr kern="0"/>
              <a:t>Consulting</a:t>
            </a:r>
            <a:r>
              <a:rPr kern="0" spc="-7"/>
              <a:t> </a:t>
            </a:r>
            <a:r>
              <a:rPr kern="0"/>
              <a:t>s.a.s.,</a:t>
            </a:r>
            <a:r>
              <a:rPr kern="0" spc="-13"/>
              <a:t> </a:t>
            </a:r>
            <a:r>
              <a:rPr kern="0" spc="-27"/>
              <a:t>2023</a:t>
            </a:r>
            <a:endParaRPr sz="933" kern="0">
              <a:latin typeface="Lucida Sans Unicode"/>
              <a:cs typeface="Lucida Sans Unicode"/>
            </a:endParaRPr>
          </a:p>
        </p:txBody>
      </p:sp>
      <p:pic>
        <p:nvPicPr>
          <p:cNvPr id="13" name="Picture 12" descr="Risk analysis">
            <a:extLst>
              <a:ext uri="{FF2B5EF4-FFF2-40B4-BE49-F238E27FC236}">
                <a16:creationId xmlns:a16="http://schemas.microsoft.com/office/drawing/2014/main" id="{94DD7C22-2A16-B029-C3D0-425A9518EB7B}"/>
              </a:ext>
            </a:extLst>
          </p:cNvPr>
          <p:cNvPicPr>
            <a:picLocks noChangeAspect="1"/>
          </p:cNvPicPr>
          <p:nvPr/>
        </p:nvPicPr>
        <p:blipFill>
          <a:blip r:embed="rId5"/>
          <a:stretch>
            <a:fillRect/>
          </a:stretch>
        </p:blipFill>
        <p:spPr>
          <a:xfrm>
            <a:off x="938212" y="1395412"/>
            <a:ext cx="10315575" cy="40671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D9B46683-D1EB-44BD-87AE-2120CA82A9F8}"/>
              </a:ext>
            </a:extLst>
          </p:cNvPr>
          <p:cNvSpPr>
            <a:spLocks noGrp="1" noChangeArrowheads="1"/>
          </p:cNvSpPr>
          <p:nvPr>
            <p:ph type="title"/>
          </p:nvPr>
        </p:nvSpPr>
        <p:spPr/>
        <p:txBody>
          <a:bodyPr/>
          <a:lstStyle/>
          <a:p>
            <a:r>
              <a:rPr lang="en-US" altLang="en-US" dirty="0"/>
              <a:t>MoCRA Implementation Timeline</a:t>
            </a:r>
          </a:p>
        </p:txBody>
      </p:sp>
      <p:pic>
        <p:nvPicPr>
          <p:cNvPr id="22" name="Content Placeholder 21">
            <a:extLst>
              <a:ext uri="{FF2B5EF4-FFF2-40B4-BE49-F238E27FC236}">
                <a16:creationId xmlns:a16="http://schemas.microsoft.com/office/drawing/2014/main" id="{CEB78B83-D824-7536-57D1-185DD5163991}"/>
              </a:ext>
            </a:extLst>
          </p:cNvPr>
          <p:cNvPicPr>
            <a:picLocks noGrp="1" noChangeAspect="1"/>
          </p:cNvPicPr>
          <p:nvPr>
            <p:ph idx="1"/>
          </p:nvPr>
        </p:nvPicPr>
        <p:blipFill>
          <a:blip r:embed="rId2"/>
          <a:stretch>
            <a:fillRect/>
          </a:stretch>
        </p:blipFill>
        <p:spPr>
          <a:xfrm>
            <a:off x="872289" y="1417127"/>
            <a:ext cx="10447422" cy="475582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35279" y="3505200"/>
            <a:ext cx="3868420" cy="427532"/>
          </a:xfrm>
          <a:prstGeom prst="rect">
            <a:avLst/>
          </a:prstGeom>
        </p:spPr>
        <p:txBody>
          <a:bodyPr vert="horz" wrap="square" lIns="0" tIns="16933" rIns="0" bIns="0" rtlCol="0">
            <a:spAutoFit/>
          </a:bodyPr>
          <a:lstStyle/>
          <a:p>
            <a:pPr marL="16933">
              <a:spcBef>
                <a:spcPts val="133"/>
              </a:spcBef>
            </a:pPr>
            <a:r>
              <a:rPr sz="2667" dirty="0">
                <a:latin typeface="Cambria"/>
                <a:cs typeface="Cambria"/>
              </a:rPr>
              <a:t>Thanks</a:t>
            </a:r>
            <a:r>
              <a:rPr sz="2667" spc="93" dirty="0">
                <a:latin typeface="Cambria"/>
                <a:cs typeface="Cambria"/>
              </a:rPr>
              <a:t> </a:t>
            </a:r>
            <a:r>
              <a:rPr sz="2667" dirty="0">
                <a:latin typeface="Cambria"/>
                <a:cs typeface="Cambria"/>
              </a:rPr>
              <a:t>for</a:t>
            </a:r>
            <a:r>
              <a:rPr sz="2667" spc="93" dirty="0">
                <a:latin typeface="Cambria"/>
                <a:cs typeface="Cambria"/>
              </a:rPr>
              <a:t> </a:t>
            </a:r>
            <a:r>
              <a:rPr sz="2667" dirty="0">
                <a:latin typeface="Cambria"/>
                <a:cs typeface="Cambria"/>
              </a:rPr>
              <a:t>your</a:t>
            </a:r>
            <a:r>
              <a:rPr sz="2667" spc="93" dirty="0">
                <a:latin typeface="Cambria"/>
                <a:cs typeface="Cambria"/>
              </a:rPr>
              <a:t> </a:t>
            </a:r>
            <a:r>
              <a:rPr sz="2667" spc="-13" dirty="0">
                <a:latin typeface="Cambria"/>
                <a:cs typeface="Cambria"/>
              </a:rPr>
              <a:t>attention</a:t>
            </a:r>
            <a:r>
              <a:rPr sz="2667" spc="-13" dirty="0">
                <a:latin typeface="Candara"/>
                <a:cs typeface="Candara"/>
              </a:rPr>
              <a:t>!</a:t>
            </a:r>
            <a:endParaRPr sz="2667" dirty="0">
              <a:latin typeface="Candara"/>
              <a:cs typeface="Candara"/>
            </a:endParaRPr>
          </a:p>
        </p:txBody>
      </p:sp>
      <p:pic>
        <p:nvPicPr>
          <p:cNvPr id="3" name="object 3"/>
          <p:cNvPicPr/>
          <p:nvPr/>
        </p:nvPicPr>
        <p:blipFill>
          <a:blip r:embed="rId2" cstate="print"/>
          <a:stretch>
            <a:fillRect/>
          </a:stretch>
        </p:blipFill>
        <p:spPr>
          <a:xfrm>
            <a:off x="2018453" y="1500829"/>
            <a:ext cx="8873044" cy="4228800"/>
          </a:xfrm>
          <a:prstGeom prst="rect">
            <a:avLst/>
          </a:prstGeom>
        </p:spPr>
      </p:pic>
      <p:sp>
        <p:nvSpPr>
          <p:cNvPr id="4" name="object 4"/>
          <p:cNvSpPr txBox="1">
            <a:spLocks noGrp="1"/>
          </p:cNvSpPr>
          <p:nvPr>
            <p:ph type="sldNum" sz="quarter" idx="7"/>
          </p:nvPr>
        </p:nvSpPr>
        <p:spPr>
          <a:xfrm>
            <a:off x="15050345" y="8384529"/>
            <a:ext cx="384949" cy="359073"/>
          </a:xfrm>
          <a:prstGeom prst="rect">
            <a:avLst/>
          </a:prstGeom>
        </p:spPr>
        <p:txBody>
          <a:bodyPr vert="horz" wrap="square" lIns="0" tIns="0" rIns="0" bIns="0" rtlCol="0">
            <a:spAutoFit/>
          </a:bodyPr>
          <a:lstStyle/>
          <a:p>
            <a:pPr marL="50799" defTabSz="1219170">
              <a:lnSpc>
                <a:spcPts val="2787"/>
              </a:lnSpc>
            </a:pPr>
            <a:fld id="{81D60167-4931-47E6-BA6A-407CBD079E47}" type="slidenum">
              <a:rPr kern="0" dirty="0">
                <a:solidFill>
                  <a:prstClr val="black"/>
                </a:solidFill>
              </a:rPr>
              <a:pPr marL="50799" defTabSz="1219170">
                <a:lnSpc>
                  <a:spcPts val="2787"/>
                </a:lnSpc>
              </a:pPr>
              <a:t>60</a:t>
            </a:fld>
            <a:endParaRPr kern="0">
              <a:solidFill>
                <a:prstClr val="black"/>
              </a:solidFill>
            </a:endParaRPr>
          </a:p>
        </p:txBody>
      </p:sp>
      <p:sp>
        <p:nvSpPr>
          <p:cNvPr id="5" name="object 5"/>
          <p:cNvSpPr txBox="1">
            <a:spLocks noGrp="1"/>
          </p:cNvSpPr>
          <p:nvPr>
            <p:ph type="ftr" sz="quarter" idx="5"/>
          </p:nvPr>
        </p:nvSpPr>
        <p:spPr>
          <a:xfrm>
            <a:off x="6924323" y="8871227"/>
            <a:ext cx="2409047" cy="174471"/>
          </a:xfrm>
          <a:prstGeom prst="rect">
            <a:avLst/>
          </a:prstGeom>
        </p:spPr>
        <p:txBody>
          <a:bodyPr vert="horz" wrap="square" lIns="0" tIns="10160" rIns="0" bIns="0" rtlCol="0">
            <a:spAutoFit/>
          </a:bodyPr>
          <a:lstStyle/>
          <a:p>
            <a:pPr marL="16933" defTabSz="1219170">
              <a:spcBef>
                <a:spcPts val="80"/>
              </a:spcBef>
            </a:pPr>
            <a:r>
              <a:rPr sz="933" kern="0">
                <a:solidFill>
                  <a:srgbClr val="1A3455"/>
                </a:solidFill>
                <a:latin typeface="Lucida Sans Unicode"/>
                <a:cs typeface="Lucida Sans Unicode"/>
              </a:rPr>
              <a:t>©</a:t>
            </a:r>
            <a:r>
              <a:rPr sz="933" kern="0" spc="-27">
                <a:solidFill>
                  <a:srgbClr val="1A3455"/>
                </a:solidFill>
                <a:latin typeface="Lucida Sans Unicode"/>
                <a:cs typeface="Lucida Sans Unicode"/>
              </a:rPr>
              <a:t> </a:t>
            </a:r>
            <a:r>
              <a:rPr kern="0"/>
              <a:t>Angel</a:t>
            </a:r>
            <a:r>
              <a:rPr kern="0" spc="-20"/>
              <a:t> </a:t>
            </a:r>
            <a:r>
              <a:rPr kern="0"/>
              <a:t>Consulting</a:t>
            </a:r>
            <a:r>
              <a:rPr kern="0" spc="-7"/>
              <a:t> </a:t>
            </a:r>
            <a:r>
              <a:rPr kern="0"/>
              <a:t>s.a.s.,</a:t>
            </a:r>
            <a:r>
              <a:rPr kern="0" spc="-13"/>
              <a:t> </a:t>
            </a:r>
            <a:r>
              <a:rPr kern="0" spc="-27"/>
              <a:t>2023</a:t>
            </a:r>
            <a:endParaRPr sz="933" kern="0">
              <a:latin typeface="Lucida Sans Unicode"/>
              <a:cs typeface="Lucida Sans Unicode"/>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DD216-2032-ACF3-6E7C-82CF619707C7}"/>
              </a:ext>
            </a:extLst>
          </p:cNvPr>
          <p:cNvSpPr>
            <a:spLocks noGrp="1"/>
          </p:cNvSpPr>
          <p:nvPr>
            <p:ph type="title"/>
          </p:nvPr>
        </p:nvSpPr>
        <p:spPr>
          <a:xfrm>
            <a:off x="838200" y="365125"/>
            <a:ext cx="10515600" cy="3501794"/>
          </a:xfrm>
        </p:spPr>
        <p:txBody>
          <a:bodyPr>
            <a:normAutofit/>
          </a:bodyPr>
          <a:lstStyle/>
          <a:p>
            <a:pPr algn="ctr"/>
            <a:br>
              <a:rPr lang="en-US" sz="4000" dirty="0">
                <a:effectLst/>
                <a:latin typeface="Calibri" panose="020F0502020204030204" pitchFamily="34" charset="0"/>
                <a:ea typeface="Times New Roman" panose="02020603050405020304" pitchFamily="18" charset="0"/>
              </a:rPr>
            </a:br>
            <a:r>
              <a:rPr lang="en-US" sz="4000" dirty="0">
                <a:effectLst/>
                <a:latin typeface="Calibri" panose="020F0502020204030204" pitchFamily="34" charset="0"/>
                <a:ea typeface="Times New Roman" panose="02020603050405020304" pitchFamily="18" charset="0"/>
              </a:rPr>
              <a:t>U.S. Food and Drug Administration (FDA)</a:t>
            </a:r>
            <a:r>
              <a:rPr lang="en-US" sz="4000" dirty="0">
                <a:effectLst/>
                <a:latin typeface="Calibri" panose="020F0502020204030204" pitchFamily="34" charset="0"/>
                <a:ea typeface="Times New Roman" panose="02020603050405020304" pitchFamily="18" charset="0"/>
                <a:cs typeface="Calibri" panose="020F0502020204030204" pitchFamily="34" charset="0"/>
              </a:rPr>
              <a:t> Public Meeting: Good Manufacturing Practices for Cosmetic Products Listening Session</a:t>
            </a:r>
            <a:endParaRPr lang="en-US" sz="4000" dirty="0"/>
          </a:p>
        </p:txBody>
      </p:sp>
      <p:sp>
        <p:nvSpPr>
          <p:cNvPr id="3" name="Content Placeholder 2">
            <a:extLst>
              <a:ext uri="{FF2B5EF4-FFF2-40B4-BE49-F238E27FC236}">
                <a16:creationId xmlns:a16="http://schemas.microsoft.com/office/drawing/2014/main" id="{77AE184C-E23D-5D5E-21DC-3D4F707FE931}"/>
              </a:ext>
            </a:extLst>
          </p:cNvPr>
          <p:cNvSpPr>
            <a:spLocks noGrp="1"/>
          </p:cNvSpPr>
          <p:nvPr>
            <p:ph idx="1"/>
          </p:nvPr>
        </p:nvSpPr>
        <p:spPr>
          <a:xfrm>
            <a:off x="838200" y="3866919"/>
            <a:ext cx="10515600" cy="2310043"/>
          </a:xfrm>
        </p:spPr>
        <p:txBody>
          <a:bodyPr vert="horz" lIns="91440" tIns="45720" rIns="91440" bIns="45720" rtlCol="0" anchor="t">
            <a:normAutofit/>
          </a:bodyPr>
          <a:lstStyle/>
          <a:p>
            <a:pPr marL="0" indent="0" algn="ctr">
              <a:lnSpc>
                <a:spcPct val="120000"/>
              </a:lnSpc>
              <a:buNone/>
            </a:pPr>
            <a:r>
              <a:rPr lang="en-US" sz="2000" dirty="0"/>
              <a:t>June 1, 2023</a:t>
            </a:r>
            <a:endParaRPr lang="en-US" sz="2000" dirty="0">
              <a:effectLst/>
              <a:ea typeface="Times New Roman" panose="02020603050405020304" pitchFamily="18" charset="0"/>
            </a:endParaRPr>
          </a:p>
          <a:p>
            <a:pPr marL="0" marR="0" indent="0" algn="ctr">
              <a:lnSpc>
                <a:spcPct val="120000"/>
              </a:lnSpc>
              <a:spcBef>
                <a:spcPts val="0"/>
              </a:spcBef>
              <a:spcAft>
                <a:spcPts val="0"/>
              </a:spcAft>
              <a:buNone/>
            </a:pPr>
            <a:r>
              <a:rPr lang="en-US" sz="2000" dirty="0">
                <a:effectLst/>
                <a:ea typeface="Times New Roman" panose="02020603050405020304" pitchFamily="18" charset="0"/>
              </a:rPr>
              <a:t>10:00 am - 4:00 pm </a:t>
            </a:r>
          </a:p>
          <a:p>
            <a:pPr marL="0" indent="0" algn="ctr">
              <a:lnSpc>
                <a:spcPct val="120000"/>
              </a:lnSpc>
              <a:spcBef>
                <a:spcPts val="0"/>
              </a:spcBef>
              <a:buNone/>
            </a:pPr>
            <a:r>
              <a:rPr lang="en-US" sz="2000" dirty="0"/>
              <a:t>Virtual Meeting</a:t>
            </a:r>
          </a:p>
          <a:p>
            <a:pPr marL="0" indent="0" algn="ctr">
              <a:lnSpc>
                <a:spcPct val="120000"/>
              </a:lnSpc>
              <a:spcBef>
                <a:spcPts val="0"/>
              </a:spcBef>
              <a:buNone/>
            </a:pPr>
            <a:r>
              <a:rPr lang="de-DE" sz="2000" b="0" i="0" dirty="0">
                <a:solidFill>
                  <a:srgbClr val="000000"/>
                </a:solidFill>
                <a:effectLst/>
                <a:latin typeface="Calibri" panose="020F0502020204030204" pitchFamily="34" charset="0"/>
              </a:rPr>
              <a:t>Docket No. FDA-2023-N-1466 </a:t>
            </a:r>
            <a:endParaRPr lang="en-US" sz="2000" dirty="0">
              <a:cs typeface="Calibri"/>
            </a:endParaRPr>
          </a:p>
          <a:p>
            <a:pPr marL="0" indent="0">
              <a:buNone/>
            </a:pPr>
            <a:endParaRPr lang="en-US" dirty="0"/>
          </a:p>
        </p:txBody>
      </p:sp>
      <p:sp>
        <p:nvSpPr>
          <p:cNvPr id="4" name="Slide Number Placeholder 5">
            <a:extLst>
              <a:ext uri="{FF2B5EF4-FFF2-40B4-BE49-F238E27FC236}">
                <a16:creationId xmlns:a16="http://schemas.microsoft.com/office/drawing/2014/main" id="{588D88C9-D4E3-E338-6E91-3EDE7C8107E1}"/>
              </a:ext>
            </a:extLst>
          </p:cNvPr>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CED1BA-80AE-411B-B236-0E5555EFE3FF}" type="slidenum">
              <a:rPr lang="en-US" smtClean="0"/>
              <a:pPr/>
              <a:t>61</a:t>
            </a:fld>
            <a:endParaRPr lang="en-US"/>
          </a:p>
        </p:txBody>
      </p:sp>
      <p:pic>
        <p:nvPicPr>
          <p:cNvPr id="5" name="Picture 4" descr="Factory line of cosmetics with a worker standing with clipboard">
            <a:extLst>
              <a:ext uri="{FF2B5EF4-FFF2-40B4-BE49-F238E27FC236}">
                <a16:creationId xmlns:a16="http://schemas.microsoft.com/office/drawing/2014/main" id="{7A568259-7C22-2055-FDBD-806AF1D427BF}"/>
              </a:ext>
            </a:extLst>
          </p:cNvPr>
          <p:cNvPicPr>
            <a:picLocks noChangeAspect="1"/>
          </p:cNvPicPr>
          <p:nvPr/>
        </p:nvPicPr>
        <p:blipFill rotWithShape="1">
          <a:blip r:embed="rId3">
            <a:extLst>
              <a:ext uri="{28A0092B-C50C-407E-A947-70E740481C1C}">
                <a14:useLocalDpi xmlns:a14="http://schemas.microsoft.com/office/drawing/2010/main" val="0"/>
              </a:ext>
            </a:extLst>
          </a:blip>
          <a:srcRect t="7854" b="7854"/>
          <a:stretch/>
        </p:blipFill>
        <p:spPr>
          <a:xfrm>
            <a:off x="0" y="0"/>
            <a:ext cx="12192000" cy="6858001"/>
          </a:xfrm>
          <a:prstGeom prst="rect">
            <a:avLst/>
          </a:prstGeom>
        </p:spPr>
      </p:pic>
      <p:pic>
        <p:nvPicPr>
          <p:cNvPr id="6" name="Picture 5" descr="A person in a white coat&#10;&#10;Description automatically generated with low confidence">
            <a:extLst>
              <a:ext uri="{FF2B5EF4-FFF2-40B4-BE49-F238E27FC236}">
                <a16:creationId xmlns:a16="http://schemas.microsoft.com/office/drawing/2014/main" id="{2AC2F1C8-047F-3B70-BEB3-8CDBCCB74A2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rcRect t="12301" b="54858"/>
          <a:stretch/>
        </p:blipFill>
        <p:spPr>
          <a:xfrm>
            <a:off x="0" y="13308"/>
            <a:ext cx="12192000" cy="2671934"/>
          </a:xfrm>
          <a:prstGeom prst="rect">
            <a:avLst/>
          </a:prstGeom>
          <a:effectLst/>
        </p:spPr>
      </p:pic>
      <p:sp>
        <p:nvSpPr>
          <p:cNvPr id="7" name="Rectangle 6">
            <a:extLst>
              <a:ext uri="{FF2B5EF4-FFF2-40B4-BE49-F238E27FC236}">
                <a16:creationId xmlns:a16="http://schemas.microsoft.com/office/drawing/2014/main" id="{8EFA043D-4C48-1DDD-38E8-7DC19C925918}"/>
              </a:ext>
            </a:extLst>
          </p:cNvPr>
          <p:cNvSpPr/>
          <p:nvPr/>
        </p:nvSpPr>
        <p:spPr>
          <a:xfrm>
            <a:off x="0" y="2837683"/>
            <a:ext cx="4818039" cy="1348698"/>
          </a:xfrm>
          <a:prstGeom prst="rect">
            <a:avLst/>
          </a:prstGeom>
          <a:solidFill>
            <a:schemeClr val="tx1">
              <a:lumMod val="95000"/>
              <a:lumOff val="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65E7FA3-3EBC-0026-5BD5-EBEC8C5DB1DF}"/>
              </a:ext>
            </a:extLst>
          </p:cNvPr>
          <p:cNvSpPr/>
          <p:nvPr/>
        </p:nvSpPr>
        <p:spPr>
          <a:xfrm>
            <a:off x="4818039" y="1669020"/>
            <a:ext cx="7373961" cy="2517356"/>
          </a:xfrm>
          <a:prstGeom prst="rect">
            <a:avLst/>
          </a:prstGeom>
          <a:solidFill>
            <a:srgbClr val="609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HHS and FDA logo">
            <a:extLst>
              <a:ext uri="{FF2B5EF4-FFF2-40B4-BE49-F238E27FC236}">
                <a16:creationId xmlns:a16="http://schemas.microsoft.com/office/drawing/2014/main" id="{5B8D6E5C-78ED-5C97-6D0C-4A083BA20D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6973" y="432946"/>
            <a:ext cx="4146215" cy="847739"/>
          </a:xfrm>
          <a:prstGeom prst="rect">
            <a:avLst/>
          </a:prstGeom>
        </p:spPr>
      </p:pic>
      <p:sp>
        <p:nvSpPr>
          <p:cNvPr id="10" name="Rectangle 9">
            <a:extLst>
              <a:ext uri="{FF2B5EF4-FFF2-40B4-BE49-F238E27FC236}">
                <a16:creationId xmlns:a16="http://schemas.microsoft.com/office/drawing/2014/main" id="{48304C7B-054B-EFEC-6FD2-130E7B4E7C97}"/>
              </a:ext>
            </a:extLst>
          </p:cNvPr>
          <p:cNvSpPr/>
          <p:nvPr/>
        </p:nvSpPr>
        <p:spPr>
          <a:xfrm>
            <a:off x="0" y="1669019"/>
            <a:ext cx="4818038" cy="1188165"/>
          </a:xfrm>
          <a:prstGeom prst="rect">
            <a:avLst/>
          </a:prstGeom>
          <a:solidFill>
            <a:srgbClr val="267CBA">
              <a:alpha val="8079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EFFD526-A467-5B16-F723-50BA83699573}"/>
              </a:ext>
            </a:extLst>
          </p:cNvPr>
          <p:cNvCxnSpPr>
            <a:cxnSpLocks/>
          </p:cNvCxnSpPr>
          <p:nvPr/>
        </p:nvCxnSpPr>
        <p:spPr>
          <a:xfrm flipV="1">
            <a:off x="4818040" y="1662842"/>
            <a:ext cx="0" cy="25235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552B0-8FFD-2DE2-C809-21ED2DF875A1}"/>
              </a:ext>
            </a:extLst>
          </p:cNvPr>
          <p:cNvCxnSpPr>
            <a:cxnSpLocks/>
          </p:cNvCxnSpPr>
          <p:nvPr/>
        </p:nvCxnSpPr>
        <p:spPr>
          <a:xfrm>
            <a:off x="4818038" y="1662842"/>
            <a:ext cx="737396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1B2216-B50D-826D-C4A2-BF93915AA01F}"/>
              </a:ext>
            </a:extLst>
          </p:cNvPr>
          <p:cNvCxnSpPr>
            <a:cxnSpLocks/>
          </p:cNvCxnSpPr>
          <p:nvPr/>
        </p:nvCxnSpPr>
        <p:spPr>
          <a:xfrm>
            <a:off x="4818038" y="4186381"/>
            <a:ext cx="737396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A9D57A-17F0-AD5D-B91A-A1D53822FC02}"/>
              </a:ext>
            </a:extLst>
          </p:cNvPr>
          <p:cNvCxnSpPr>
            <a:cxnSpLocks/>
          </p:cNvCxnSpPr>
          <p:nvPr/>
        </p:nvCxnSpPr>
        <p:spPr>
          <a:xfrm>
            <a:off x="0" y="1662661"/>
            <a:ext cx="481803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9E5A779-7B43-FE87-EE24-4773ABAFC643}"/>
              </a:ext>
            </a:extLst>
          </p:cNvPr>
          <p:cNvCxnSpPr>
            <a:cxnSpLocks/>
          </p:cNvCxnSpPr>
          <p:nvPr/>
        </p:nvCxnSpPr>
        <p:spPr>
          <a:xfrm>
            <a:off x="0" y="4186376"/>
            <a:ext cx="481803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CE30CCE-D938-1B7D-ACE3-A9C7F2D2AF93}"/>
              </a:ext>
            </a:extLst>
          </p:cNvPr>
          <p:cNvCxnSpPr>
            <a:cxnSpLocks/>
          </p:cNvCxnSpPr>
          <p:nvPr/>
        </p:nvCxnSpPr>
        <p:spPr>
          <a:xfrm>
            <a:off x="0" y="2848188"/>
            <a:ext cx="48180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76">
            <a:extLst>
              <a:ext uri="{FF2B5EF4-FFF2-40B4-BE49-F238E27FC236}">
                <a16:creationId xmlns:a16="http://schemas.microsoft.com/office/drawing/2014/main" id="{97FCAEE2-CA1F-AE39-D9A8-67A85AB98AC7}"/>
              </a:ext>
            </a:extLst>
          </p:cNvPr>
          <p:cNvSpPr txBox="1">
            <a:spLocks/>
          </p:cNvSpPr>
          <p:nvPr/>
        </p:nvSpPr>
        <p:spPr>
          <a:xfrm>
            <a:off x="5174225" y="1930704"/>
            <a:ext cx="6223909" cy="19781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Calibri Light" panose="020F0302020204030204" pitchFamily="34" charset="0"/>
                <a:ea typeface="Times New Roman" panose="02020603050405020304" pitchFamily="18" charset="0"/>
                <a:cs typeface="Calibri Light" panose="020F0302020204030204" pitchFamily="34" charset="0"/>
              </a:rPr>
              <a:t>Good Manufacturing Practices for Cosmetic Products Listening Session</a:t>
            </a:r>
            <a:endParaRPr lang="en-US"/>
          </a:p>
        </p:txBody>
      </p:sp>
      <p:sp>
        <p:nvSpPr>
          <p:cNvPr id="18" name="Subtitle 77">
            <a:extLst>
              <a:ext uri="{FF2B5EF4-FFF2-40B4-BE49-F238E27FC236}">
                <a16:creationId xmlns:a16="http://schemas.microsoft.com/office/drawing/2014/main" id="{BE879A62-26EB-798F-679C-67FE5DE2FB94}"/>
              </a:ext>
            </a:extLst>
          </p:cNvPr>
          <p:cNvSpPr txBox="1">
            <a:spLocks/>
          </p:cNvSpPr>
          <p:nvPr/>
        </p:nvSpPr>
        <p:spPr>
          <a:xfrm>
            <a:off x="159656" y="1916190"/>
            <a:ext cx="4497601" cy="82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spc="-150">
                <a:solidFill>
                  <a:schemeClr val="bg1"/>
                </a:solidFill>
                <a:latin typeface="Calibri" panose="020F0502020204030204" pitchFamily="34" charset="0"/>
                <a:ea typeface="Times New Roman" panose="02020603050405020304" pitchFamily="18" charset="0"/>
                <a:cs typeface="Calibri" panose="020F0502020204030204" pitchFamily="34" charset="0"/>
              </a:rPr>
              <a:t>PUBLIC MEETING:</a:t>
            </a:r>
            <a:endParaRPr lang="en-US" sz="4800" b="1" spc="-150">
              <a:solidFill>
                <a:schemeClr val="bg1"/>
              </a:solidFill>
            </a:endParaRPr>
          </a:p>
        </p:txBody>
      </p:sp>
      <p:sp>
        <p:nvSpPr>
          <p:cNvPr id="19" name="TextBox 18">
            <a:extLst>
              <a:ext uri="{FF2B5EF4-FFF2-40B4-BE49-F238E27FC236}">
                <a16:creationId xmlns:a16="http://schemas.microsoft.com/office/drawing/2014/main" id="{C9E91526-19EA-7C98-BC4F-03E02268B92F}"/>
              </a:ext>
            </a:extLst>
          </p:cNvPr>
          <p:cNvSpPr txBox="1"/>
          <p:nvPr/>
        </p:nvSpPr>
        <p:spPr>
          <a:xfrm>
            <a:off x="1307163" y="2919763"/>
            <a:ext cx="3292038" cy="1052596"/>
          </a:xfrm>
          <a:prstGeom prst="rect">
            <a:avLst/>
          </a:prstGeom>
          <a:noFill/>
        </p:spPr>
        <p:txBody>
          <a:bodyPr wrap="square">
            <a:spAutoFit/>
          </a:bodyPr>
          <a:lstStyle/>
          <a:p>
            <a:pPr algn="r">
              <a:lnSpc>
                <a:spcPct val="120000"/>
              </a:lnSpc>
            </a:pPr>
            <a:r>
              <a:rPr lang="en-US" sz="2200" b="1">
                <a:solidFill>
                  <a:schemeClr val="bg1"/>
                </a:solidFill>
                <a:latin typeface="Helvetica Light" panose="020B0403020202020204" pitchFamily="34" charset="0"/>
                <a:cs typeface="Arial" panose="020B0604020202020204" pitchFamily="34" charset="0"/>
              </a:rPr>
              <a:t>June 1, 2023</a:t>
            </a:r>
          </a:p>
          <a:p>
            <a:pPr algn="r"/>
            <a:r>
              <a:rPr lang="en-US" sz="1800">
                <a:solidFill>
                  <a:schemeClr val="bg1"/>
                </a:solidFill>
                <a:latin typeface="Helvetica Light" panose="020B0403020202020204" pitchFamily="34" charset="0"/>
                <a:ea typeface="Times New Roman" panose="02020603050405020304" pitchFamily="18" charset="0"/>
                <a:cs typeface="Arial" panose="020B0604020202020204" pitchFamily="34" charset="0"/>
              </a:rPr>
              <a:t>10:00 AM - 4:00 PM (</a:t>
            </a:r>
            <a:r>
              <a:rPr lang="en-US" sz="1800">
                <a:solidFill>
                  <a:schemeClr val="bg1"/>
                </a:solidFill>
                <a:latin typeface="Helvetica Light" panose="020B0403020202020204" pitchFamily="34" charset="0"/>
                <a:cs typeface="Arial" panose="020B0604020202020204" pitchFamily="34" charset="0"/>
              </a:rPr>
              <a:t>Virtual) </a:t>
            </a:r>
            <a:r>
              <a:rPr lang="de-DE">
                <a:solidFill>
                  <a:schemeClr val="bg1"/>
                </a:solidFill>
                <a:latin typeface="Helvetica Light" panose="020B0403020202020204" pitchFamily="34" charset="0"/>
                <a:cs typeface="Arial" panose="020B0604020202020204" pitchFamily="34" charset="0"/>
              </a:rPr>
              <a:t>FDA-2023-N-1466 ​</a:t>
            </a:r>
          </a:p>
        </p:txBody>
      </p:sp>
    </p:spTree>
    <p:extLst>
      <p:ext uri="{BB962C8B-B14F-4D97-AF65-F5344CB8AC3E}">
        <p14:creationId xmlns:p14="http://schemas.microsoft.com/office/powerpoint/2010/main" val="4122734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E0AB-310E-B712-B6B9-FEE8CFC4A766}"/>
              </a:ext>
            </a:extLst>
          </p:cNvPr>
          <p:cNvSpPr>
            <a:spLocks noGrp="1"/>
          </p:cNvSpPr>
          <p:nvPr>
            <p:ph type="title"/>
          </p:nvPr>
        </p:nvSpPr>
        <p:spPr/>
        <p:txBody>
          <a:bodyPr/>
          <a:lstStyle/>
          <a:p>
            <a:r>
              <a:rPr lang="en-US" dirty="0"/>
              <a:t>MoCRA – Good Manufacturing Practices (Sec. 606)</a:t>
            </a:r>
            <a:endParaRPr lang="en-CA" dirty="0"/>
          </a:p>
        </p:txBody>
      </p:sp>
      <p:sp>
        <p:nvSpPr>
          <p:cNvPr id="3" name="Content Placeholder 2">
            <a:extLst>
              <a:ext uri="{FF2B5EF4-FFF2-40B4-BE49-F238E27FC236}">
                <a16:creationId xmlns:a16="http://schemas.microsoft.com/office/drawing/2014/main" id="{991E2472-D58E-7639-80B2-8116AB6D1AC3}"/>
              </a:ext>
            </a:extLst>
          </p:cNvPr>
          <p:cNvSpPr>
            <a:spLocks noGrp="1"/>
          </p:cNvSpPr>
          <p:nvPr>
            <p:ph idx="1"/>
          </p:nvPr>
        </p:nvSpPr>
        <p:spPr>
          <a:xfrm>
            <a:off x="609600" y="2286000"/>
            <a:ext cx="10972800" cy="3840164"/>
          </a:xfrm>
        </p:spPr>
        <p:txBody>
          <a:bodyPr/>
          <a:lstStyle/>
          <a:p>
            <a:r>
              <a:rPr lang="en-CA" sz="1800"/>
              <a:t>The Secretary (FDA) shall by </a:t>
            </a:r>
            <a:r>
              <a:rPr lang="en-CA" sz="1800">
                <a:solidFill>
                  <a:srgbClr val="FF0000"/>
                </a:solidFill>
              </a:rPr>
              <a:t>regulation establish </a:t>
            </a:r>
            <a:r>
              <a:rPr lang="en-CA" sz="1800"/>
              <a:t>good manufacturing practices for facilities that are consistent, to the extent practicable, and appropriate, with national and international standards.</a:t>
            </a:r>
          </a:p>
          <a:p>
            <a:r>
              <a:rPr lang="en-CA" sz="1800"/>
              <a:t>The regulations shall be intended to protect the public health and ensure that cosmetic </a:t>
            </a:r>
            <a:r>
              <a:rPr lang="en-CA" sz="1800" u="sng"/>
              <a:t>products are not adulterated</a:t>
            </a:r>
            <a:r>
              <a:rPr lang="en-CA" sz="1800"/>
              <a:t>.</a:t>
            </a:r>
          </a:p>
          <a:p>
            <a:r>
              <a:rPr lang="en-CA" sz="1800"/>
              <a:t>The regulations may allow FDA </a:t>
            </a:r>
            <a:r>
              <a:rPr lang="en-CA" sz="1800">
                <a:solidFill>
                  <a:srgbClr val="FF0000"/>
                </a:solidFill>
              </a:rPr>
              <a:t>to inspect records </a:t>
            </a:r>
            <a:r>
              <a:rPr lang="en-CA" sz="1800"/>
              <a:t>necessary to demonstrate compliance with GMPs during an inspection conducted under section 704 (establishment inspections).</a:t>
            </a:r>
          </a:p>
          <a:p>
            <a:r>
              <a:rPr lang="en-CA" sz="1800"/>
              <a:t>The regulations shall include </a:t>
            </a:r>
            <a:r>
              <a:rPr lang="en-CA" sz="1800">
                <a:solidFill>
                  <a:srgbClr val="FF0000"/>
                </a:solidFill>
              </a:rPr>
              <a:t>simplified GMPs for </a:t>
            </a:r>
            <a:r>
              <a:rPr lang="en-CA" sz="1800" u="sng">
                <a:solidFill>
                  <a:srgbClr val="FF0000"/>
                </a:solidFill>
              </a:rPr>
              <a:t>smaller businesses</a:t>
            </a:r>
            <a:r>
              <a:rPr lang="en-CA" sz="1800"/>
              <a:t>.</a:t>
            </a:r>
          </a:p>
          <a:p>
            <a:r>
              <a:rPr lang="en-CA" sz="1800"/>
              <a:t>FDA shall consult with cosmetics manufacturers, including smaller businesses, </a:t>
            </a:r>
            <a:r>
              <a:rPr lang="en-CA" sz="1800" u="sng"/>
              <a:t>consumer organizations</a:t>
            </a:r>
            <a:r>
              <a:rPr lang="en-CA" sz="1800"/>
              <a:t>, and other </a:t>
            </a:r>
            <a:r>
              <a:rPr lang="en-CA" sz="1800" u="sng"/>
              <a:t>experts selected by FDA</a:t>
            </a:r>
            <a:r>
              <a:rPr lang="en-CA" sz="1800"/>
              <a:t> (in preparation of the regulations).</a:t>
            </a:r>
          </a:p>
          <a:p>
            <a:r>
              <a:rPr lang="en-CA" sz="1800"/>
              <a:t>FDA shall publish a notice of proposed rulemaking not later than 2 years after enactment of MoCRA (12/29/24) and shall publish a final such rule not later than 3 years after such date of enactment (12/29/25).</a:t>
            </a:r>
          </a:p>
        </p:txBody>
      </p:sp>
    </p:spTree>
    <p:extLst>
      <p:ext uri="{BB962C8B-B14F-4D97-AF65-F5344CB8AC3E}">
        <p14:creationId xmlns:p14="http://schemas.microsoft.com/office/powerpoint/2010/main" val="11202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28C86-231F-FDC1-FBB5-2D91800CD407}"/>
              </a:ext>
            </a:extLst>
          </p:cNvPr>
          <p:cNvSpPr>
            <a:spLocks noGrp="1"/>
          </p:cNvSpPr>
          <p:nvPr>
            <p:ph type="title"/>
          </p:nvPr>
        </p:nvSpPr>
        <p:spPr/>
        <p:txBody>
          <a:bodyPr/>
          <a:lstStyle/>
          <a:p>
            <a:r>
              <a:rPr lang="en-US" dirty="0"/>
              <a:t>Key Characteristics of Cosmetic GMPs</a:t>
            </a:r>
          </a:p>
        </p:txBody>
      </p:sp>
      <p:sp>
        <p:nvSpPr>
          <p:cNvPr id="3" name="Content Placeholder 2">
            <a:extLst>
              <a:ext uri="{FF2B5EF4-FFF2-40B4-BE49-F238E27FC236}">
                <a16:creationId xmlns:a16="http://schemas.microsoft.com/office/drawing/2014/main" id="{CB119D8E-4214-B381-741C-21DC1FE991C0}"/>
              </a:ext>
            </a:extLst>
          </p:cNvPr>
          <p:cNvSpPr>
            <a:spLocks noGrp="1"/>
          </p:cNvSpPr>
          <p:nvPr>
            <p:ph idx="1"/>
          </p:nvPr>
        </p:nvSpPr>
        <p:spPr>
          <a:xfrm>
            <a:off x="609600" y="1654143"/>
            <a:ext cx="10972800" cy="4297363"/>
          </a:xfrm>
        </p:spPr>
        <p:txBody>
          <a:bodyPr/>
          <a:lstStyle/>
          <a:p>
            <a:r>
              <a:rPr lang="en-US" sz="2800" dirty="0"/>
              <a:t>One size does not fit all products and companies.</a:t>
            </a:r>
          </a:p>
          <a:p>
            <a:r>
              <a:rPr lang="en-US" sz="2800" dirty="0"/>
              <a:t>Flexibility is a necessity.</a:t>
            </a:r>
          </a:p>
          <a:p>
            <a:r>
              <a:rPr lang="en-US" sz="2800" dirty="0"/>
              <a:t>Great opportunity to achieve international alignment while advancing product safety.</a:t>
            </a:r>
          </a:p>
          <a:p>
            <a:r>
              <a:rPr lang="en-US" sz="2800" dirty="0"/>
              <a:t>Third-party auditing should be embraced for cosmetics.</a:t>
            </a:r>
          </a:p>
          <a:p>
            <a:r>
              <a:rPr lang="en-US" sz="2800" dirty="0"/>
              <a:t>A reasonable ruler must be applied (in other words – cosmetics are not drugs or foods).</a:t>
            </a:r>
          </a:p>
          <a:p>
            <a:r>
              <a:rPr lang="en-US" sz="2800" dirty="0"/>
              <a:t>There are existing models that can be used – no need to reinvent the wheel.</a:t>
            </a:r>
          </a:p>
        </p:txBody>
      </p:sp>
    </p:spTree>
    <p:extLst>
      <p:ext uri="{BB962C8B-B14F-4D97-AF65-F5344CB8AC3E}">
        <p14:creationId xmlns:p14="http://schemas.microsoft.com/office/powerpoint/2010/main" val="2963630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33FCB-18BF-20D0-74A4-779CA7954BD3}"/>
              </a:ext>
            </a:extLst>
          </p:cNvPr>
          <p:cNvSpPr>
            <a:spLocks noGrp="1"/>
          </p:cNvSpPr>
          <p:nvPr>
            <p:ph type="title"/>
          </p:nvPr>
        </p:nvSpPr>
        <p:spPr/>
        <p:txBody>
          <a:bodyPr anchor="ctr"/>
          <a:lstStyle/>
          <a:p>
            <a:r>
              <a:rPr lang="en-CA" dirty="0"/>
              <a:t>Possible Models for FDA GMP Regulations:</a:t>
            </a:r>
          </a:p>
        </p:txBody>
      </p:sp>
      <p:pic>
        <p:nvPicPr>
          <p:cNvPr id="5" name="Content Placeholder 4">
            <a:extLst>
              <a:ext uri="{FF2B5EF4-FFF2-40B4-BE49-F238E27FC236}">
                <a16:creationId xmlns:a16="http://schemas.microsoft.com/office/drawing/2014/main" id="{9B3B622E-1BC3-7217-8084-8B7F805145AC}"/>
              </a:ext>
            </a:extLst>
          </p:cNvPr>
          <p:cNvPicPr>
            <a:picLocks noGrp="1" noChangeAspect="1"/>
          </p:cNvPicPr>
          <p:nvPr>
            <p:ph idx="1"/>
          </p:nvPr>
        </p:nvPicPr>
        <p:blipFill rotWithShape="1">
          <a:blip r:embed="rId2"/>
          <a:srcRect t="7093" r="316"/>
          <a:stretch/>
        </p:blipFill>
        <p:spPr>
          <a:xfrm>
            <a:off x="391608" y="1939857"/>
            <a:ext cx="2716900" cy="2743200"/>
          </a:xfrm>
          <a:ln>
            <a:solidFill>
              <a:schemeClr val="tx1"/>
            </a:solidFill>
          </a:ln>
        </p:spPr>
      </p:pic>
      <p:pic>
        <p:nvPicPr>
          <p:cNvPr id="9" name="Picture 8">
            <a:extLst>
              <a:ext uri="{FF2B5EF4-FFF2-40B4-BE49-F238E27FC236}">
                <a16:creationId xmlns:a16="http://schemas.microsoft.com/office/drawing/2014/main" id="{4E64096D-1372-B21F-FA90-09C7A07366E6}"/>
              </a:ext>
            </a:extLst>
          </p:cNvPr>
          <p:cNvPicPr>
            <a:picLocks noChangeAspect="1"/>
          </p:cNvPicPr>
          <p:nvPr/>
        </p:nvPicPr>
        <p:blipFill rotWithShape="1">
          <a:blip r:embed="rId3"/>
          <a:srcRect t="7778"/>
          <a:stretch/>
        </p:blipFill>
        <p:spPr>
          <a:xfrm>
            <a:off x="7696200" y="1902903"/>
            <a:ext cx="2745742" cy="2743200"/>
          </a:xfrm>
          <a:prstGeom prst="rect">
            <a:avLst/>
          </a:prstGeom>
          <a:ln>
            <a:solidFill>
              <a:schemeClr val="tx1"/>
            </a:solidFill>
          </a:ln>
        </p:spPr>
      </p:pic>
      <p:pic>
        <p:nvPicPr>
          <p:cNvPr id="13" name="Picture 12">
            <a:extLst>
              <a:ext uri="{FF2B5EF4-FFF2-40B4-BE49-F238E27FC236}">
                <a16:creationId xmlns:a16="http://schemas.microsoft.com/office/drawing/2014/main" id="{CEAD1067-A969-41A2-0E4B-8AEE09313509}"/>
              </a:ext>
            </a:extLst>
          </p:cNvPr>
          <p:cNvPicPr>
            <a:picLocks noChangeAspect="1"/>
          </p:cNvPicPr>
          <p:nvPr/>
        </p:nvPicPr>
        <p:blipFill rotWithShape="1">
          <a:blip r:embed="rId4"/>
          <a:srcRect t="7778"/>
          <a:stretch/>
        </p:blipFill>
        <p:spPr>
          <a:xfrm>
            <a:off x="4114800" y="1920549"/>
            <a:ext cx="2745735" cy="2743200"/>
          </a:xfrm>
          <a:prstGeom prst="rect">
            <a:avLst/>
          </a:prstGeom>
          <a:ln>
            <a:solidFill>
              <a:schemeClr val="tx1"/>
            </a:solidFill>
          </a:ln>
        </p:spPr>
      </p:pic>
      <p:sp>
        <p:nvSpPr>
          <p:cNvPr id="16" name="Content Placeholder 2">
            <a:extLst>
              <a:ext uri="{FF2B5EF4-FFF2-40B4-BE49-F238E27FC236}">
                <a16:creationId xmlns:a16="http://schemas.microsoft.com/office/drawing/2014/main" id="{A7C6A10C-8B24-3C6A-F4F4-F3692AADBE22}"/>
              </a:ext>
            </a:extLst>
          </p:cNvPr>
          <p:cNvSpPr txBox="1">
            <a:spLocks/>
          </p:cNvSpPr>
          <p:nvPr/>
        </p:nvSpPr>
        <p:spPr>
          <a:xfrm>
            <a:off x="246285" y="4865204"/>
            <a:ext cx="2895600" cy="13255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Existing FDA Draft Cosmetic GMP Guidelines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rPr>
              <a:t>https://www.fda.gov/regulatory-information/search-fda-guidance-documents/draft-guidance-industry-cosmetic-good-manufacturing-practices June 2013</a:t>
            </a: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Content Placeholder 2">
            <a:extLst>
              <a:ext uri="{FF2B5EF4-FFF2-40B4-BE49-F238E27FC236}">
                <a16:creationId xmlns:a16="http://schemas.microsoft.com/office/drawing/2014/main" id="{44499D5C-1460-20B8-0594-015A84D99B39}"/>
              </a:ext>
            </a:extLst>
          </p:cNvPr>
          <p:cNvSpPr txBox="1">
            <a:spLocks/>
          </p:cNvSpPr>
          <p:nvPr/>
        </p:nvSpPr>
        <p:spPr>
          <a:xfrm>
            <a:off x="4191001" y="4745873"/>
            <a:ext cx="2649315" cy="13255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ISO Technical Committee 217: Standard 22716</a:t>
            </a:r>
            <a:r>
              <a:rPr kumimoji="0" lang="en-CA"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6"/>
              </a:rPr>
              <a:t>https://www.iso.org/standard/36437.html</a:t>
            </a:r>
            <a:r>
              <a:rPr kumimoji="0" lang="en-CA"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(Same as Europe)</a:t>
            </a:r>
            <a:endParaRPr kumimoji="0" lang="en-CA"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Content Placeholder 2">
            <a:extLst>
              <a:ext uri="{FF2B5EF4-FFF2-40B4-BE49-F238E27FC236}">
                <a16:creationId xmlns:a16="http://schemas.microsoft.com/office/drawing/2014/main" id="{7126DEB2-1A77-1BBF-C682-13396D2C8183}"/>
              </a:ext>
            </a:extLst>
          </p:cNvPr>
          <p:cNvSpPr txBox="1">
            <a:spLocks/>
          </p:cNvSpPr>
          <p:nvPr/>
        </p:nvSpPr>
        <p:spPr>
          <a:xfrm>
            <a:off x="7848600" y="4872606"/>
            <a:ext cx="2649315" cy="13255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2022 PCPC Quality Assurance Guidelines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7"/>
              </a:rPr>
              <a:t>https://access.personalcarecouncil.org/Shop/Publications/Product-Details?productid=%7b894C43FA-B045-ED11-BBA2-00224824EA23%7d</a:t>
            </a: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60673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Presentation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IGHT TEMPLATE">
  <a:themeElements>
    <a:clrScheme name="NSF Palette">
      <a:dk1>
        <a:srgbClr val="000000"/>
      </a:dk1>
      <a:lt1>
        <a:srgbClr val="FFFFFF"/>
      </a:lt1>
      <a:dk2>
        <a:srgbClr val="3E3F3E"/>
      </a:dk2>
      <a:lt2>
        <a:srgbClr val="EBECEB"/>
      </a:lt2>
      <a:accent1>
        <a:srgbClr val="005496"/>
      </a:accent1>
      <a:accent2>
        <a:srgbClr val="0072CE"/>
      </a:accent2>
      <a:accent3>
        <a:srgbClr val="5E9B38"/>
      </a:accent3>
      <a:accent4>
        <a:srgbClr val="A2CF5F"/>
      </a:accent4>
      <a:accent5>
        <a:srgbClr val="01B1A8"/>
      </a:accent5>
      <a:accent6>
        <a:srgbClr val="E87722"/>
      </a:accent6>
      <a:hlink>
        <a:srgbClr val="0072CE"/>
      </a:hlink>
      <a:folHlink>
        <a:srgbClr val="00549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7.xml><?xml version="1.0" encoding="utf-8"?>
<a:theme xmlns:a="http://schemas.openxmlformats.org/drawingml/2006/main" name="White">
  <a:themeElements>
    <a:clrScheme name="White">
      <a:dk1>
        <a:srgbClr val="1C395B"/>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1895592" rtl="0" fontAlgn="auto" latinLnBrk="0" hangingPunct="0">
          <a:lnSpc>
            <a:spcPct val="100000"/>
          </a:lnSpc>
          <a:spcBef>
            <a:spcPts val="0"/>
          </a:spcBef>
          <a:spcAft>
            <a:spcPts val="0"/>
          </a:spcAft>
          <a:buClrTx/>
          <a:buSzTx/>
          <a:buFontTx/>
          <a:buNone/>
          <a:tabLst/>
          <a:defRPr kumimoji="0" sz="7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87488" tIns="87488" rIns="87488" bIns="87488" numCol="1" spcCol="38100" rtlCol="0" anchor="ctr">
        <a:spAutoFit/>
      </a:bodyPr>
      <a:lstStyle>
        <a:defPPr marL="0" marR="0" indent="0" algn="l" defTabSz="1895592" rtl="0" fontAlgn="auto" latinLnBrk="0" hangingPunct="0">
          <a:lnSpc>
            <a:spcPct val="100000"/>
          </a:lnSpc>
          <a:spcBef>
            <a:spcPts val="0"/>
          </a:spcBef>
          <a:spcAft>
            <a:spcPts val="0"/>
          </a:spcAft>
          <a:buClrTx/>
          <a:buSzTx/>
          <a:buFontTx/>
          <a:buNone/>
          <a:tabLst/>
          <a:defRPr kumimoji="0" sz="8000" b="0" i="0" u="none" strike="noStrike" cap="none" spc="0" normalizeH="0" baseline="0">
            <a:ln>
              <a:noFill/>
            </a:ln>
            <a:solidFill>
              <a:srgbClr val="1C395B"/>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resentation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AS Wide Screen powerpoint blank template" id="{21452C43-A756-45CE-BF25-7B3AF8371ACF}" vid="{528E1D0F-2075-4E8B-8B3C-BD41EC192E0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2FB2E666A14E4099D803F0B512059F" ma:contentTypeVersion="4" ma:contentTypeDescription="Create a new document." ma:contentTypeScope="" ma:versionID="4c6a68dd879394fee6dfe74b5dcd057c">
  <xsd:schema xmlns:xsd="http://www.w3.org/2001/XMLSchema" xmlns:xs="http://www.w3.org/2001/XMLSchema" xmlns:p="http://schemas.microsoft.com/office/2006/metadata/properties" xmlns:ns2="361d3cd9-1735-4073-a1d8-7c9ae8e61bc4" xmlns:ns3="14c8ce7b-d2df-469d-b2c3-96f4c56193cb" targetNamespace="http://schemas.microsoft.com/office/2006/metadata/properties" ma:root="true" ma:fieldsID="2506331a3186e97fa4886a897b3c2353" ns2:_="" ns3:_="">
    <xsd:import namespace="361d3cd9-1735-4073-a1d8-7c9ae8e61bc4"/>
    <xsd:import namespace="14c8ce7b-d2df-469d-b2c3-96f4c56193c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1d3cd9-1735-4073-a1d8-7c9ae8e61b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c8ce7b-d2df-469d-b2c3-96f4c56193c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E9F771-04CD-4ADE-92DE-C2DE7B182E78}">
  <ds:schemaRefs>
    <ds:schemaRef ds:uri="14c8ce7b-d2df-469d-b2c3-96f4c56193cb"/>
    <ds:schemaRef ds:uri="361d3cd9-1735-4073-a1d8-7c9ae8e61b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07B8A6-7105-4FF6-8A26-1887D4F6E915}">
  <ds:schemaRefs>
    <ds:schemaRef ds:uri="http://schemas.microsoft.com/sharepoint/v3/contenttype/forms"/>
  </ds:schemaRefs>
</ds:datastoreItem>
</file>

<file path=customXml/itemProps3.xml><?xml version="1.0" encoding="utf-8"?>
<ds:datastoreItem xmlns:ds="http://schemas.openxmlformats.org/officeDocument/2006/customXml" ds:itemID="{0D41AE1F-AB04-48C7-901E-3672AE64EE80}">
  <ds:schemaRefs>
    <ds:schemaRef ds:uri="14c8ce7b-d2df-469d-b2c3-96f4c56193cb"/>
    <ds:schemaRef ds:uri="361d3cd9-1735-4073-a1d8-7c9ae8e61bc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80</TotalTime>
  <Words>4269</Words>
  <Application>Microsoft Office PowerPoint</Application>
  <PresentationFormat>Widescreen</PresentationFormat>
  <Paragraphs>536</Paragraphs>
  <Slides>61</Slides>
  <Notes>19</Notes>
  <HiddenSlides>0</HiddenSlides>
  <MMClips>0</MMClips>
  <ScaleCrop>false</ScaleCrop>
  <HeadingPairs>
    <vt:vector size="8" baseType="variant">
      <vt:variant>
        <vt:lpstr>Fonts Used</vt:lpstr>
      </vt:variant>
      <vt:variant>
        <vt:i4>29</vt:i4>
      </vt:variant>
      <vt:variant>
        <vt:lpstr>Theme</vt:lpstr>
      </vt:variant>
      <vt:variant>
        <vt:i4>10</vt:i4>
      </vt:variant>
      <vt:variant>
        <vt:lpstr>Embedded OLE Servers</vt:lpstr>
      </vt:variant>
      <vt:variant>
        <vt:i4>1</vt:i4>
      </vt:variant>
      <vt:variant>
        <vt:lpstr>Slide Titles</vt:lpstr>
      </vt:variant>
      <vt:variant>
        <vt:i4>61</vt:i4>
      </vt:variant>
    </vt:vector>
  </HeadingPairs>
  <TitlesOfParts>
    <vt:vector size="101" baseType="lpstr">
      <vt:lpstr>arial</vt:lpstr>
      <vt:lpstr>arial</vt:lpstr>
      <vt:lpstr>Avenir Next LT Pro</vt:lpstr>
      <vt:lpstr>Avenir Next LT Pro Light</vt:lpstr>
      <vt:lpstr>Calibri</vt:lpstr>
      <vt:lpstr>Calibri </vt:lpstr>
      <vt:lpstr>Calibri Light</vt:lpstr>
      <vt:lpstr>Cambria</vt:lpstr>
      <vt:lpstr>Candara</vt:lpstr>
      <vt:lpstr>Dubai</vt:lpstr>
      <vt:lpstr>Futura</vt:lpstr>
      <vt:lpstr>Georgia</vt:lpstr>
      <vt:lpstr>Helvetica Light</vt:lpstr>
      <vt:lpstr>Helvetica Neue</vt:lpstr>
      <vt:lpstr>Helvetica Neue Light</vt:lpstr>
      <vt:lpstr>Helvetica Neue Medium</vt:lpstr>
      <vt:lpstr>Lucida Sans Unicode</vt:lpstr>
      <vt:lpstr>Mary Kay Sans Office</vt:lpstr>
      <vt:lpstr>Optima LT Std</vt:lpstr>
      <vt:lpstr>Proxima Nova Rg</vt:lpstr>
      <vt:lpstr>proxima-nova</vt:lpstr>
      <vt:lpstr>Roboto Condensed</vt:lpstr>
      <vt:lpstr>Source Sans Pro</vt:lpstr>
      <vt:lpstr>Symbol</vt:lpstr>
      <vt:lpstr>Times</vt:lpstr>
      <vt:lpstr>Times New Roman</vt:lpstr>
      <vt:lpstr>Trebuchet MS</vt:lpstr>
      <vt:lpstr>Wingdings</vt:lpstr>
      <vt:lpstr>Wingdings 3</vt:lpstr>
      <vt:lpstr>Office Theme</vt:lpstr>
      <vt:lpstr>1_Office Theme</vt:lpstr>
      <vt:lpstr>LIGHT TEMPLATE</vt:lpstr>
      <vt:lpstr>4_Office Theme</vt:lpstr>
      <vt:lpstr>Custom Design</vt:lpstr>
      <vt:lpstr>Facette</vt:lpstr>
      <vt:lpstr>White</vt:lpstr>
      <vt:lpstr>5_Office Theme</vt:lpstr>
      <vt:lpstr>Presentation5</vt:lpstr>
      <vt:lpstr>1_Presentation5</vt:lpstr>
      <vt:lpstr>think-cell Slide</vt:lpstr>
      <vt:lpstr>    Open Public Comment   Moderator:  Dayle Lewis Cristinzio,  Director, Stakeholder Engagement,  Office of External Affairs, FDA </vt:lpstr>
      <vt:lpstr>Comments with Slides</vt:lpstr>
      <vt:lpstr>MoCRA GMPs FDA Listening Session</vt:lpstr>
      <vt:lpstr>My Background</vt:lpstr>
      <vt:lpstr>MoCRA – Elements</vt:lpstr>
      <vt:lpstr>MoCRA Implementation Timeline</vt:lpstr>
      <vt:lpstr>MoCRA – Good Manufacturing Practices (Sec. 606)</vt:lpstr>
      <vt:lpstr>Key Characteristics of Cosmetic GMPs</vt:lpstr>
      <vt:lpstr>Possible Models for FDA GMP Regulations:</vt:lpstr>
      <vt:lpstr>GMP Recommendations</vt:lpstr>
      <vt:lpstr>Thank you</vt:lpstr>
      <vt:lpstr>Comments with Slides</vt:lpstr>
      <vt:lpstr>U.S. Food and Drug Administration (FDA) Public Meeting Good Manufacturing Practices for Cosmetic Products Listening Session June 1, 2023 10:00 – 4:00 pm Zoom Webinar Docket No. FDA-2023-N-1466  Submitted by Christopher Ho  Representing PCPC GMP Working Group </vt:lpstr>
      <vt:lpstr>Topics Related to Good Manufacturing Practices</vt:lpstr>
      <vt:lpstr>Comments with Slides</vt:lpstr>
      <vt:lpstr>U.S. Food and Drug Administration (FDA) Public Meeting Good Manufacturing Practices for Cosmetic Products Listening Session June 1, 2023 10:00 – 4:00 pm Zoom Webinar Docket No. FDA-2023-N-1466    Submitted by Don Ye Estee Lauder Companies</vt:lpstr>
      <vt:lpstr>Cosmetic Good Manufacturing Practices</vt:lpstr>
      <vt:lpstr>Comments with Slides</vt:lpstr>
      <vt:lpstr>U.S. Food and Drug Administration (FDA) Public Meeting Good Manufacturing Practices for Cosmetic Products Listening Session June 1, 2023 10:00 am – 4:00 pm Zoom Webinar Docket No. FDA-2023-N-1466    Submitted by Tim Parrent Mary Kay, Inc. </vt:lpstr>
      <vt:lpstr>Cosmetic Good Manufacturing Practices</vt:lpstr>
      <vt:lpstr>Comments with Slides</vt:lpstr>
      <vt:lpstr>PowerPoint Presentation</vt:lpstr>
      <vt:lpstr>PowerPoint Presentation</vt:lpstr>
      <vt:lpstr>FDA GMP Listening Event </vt:lpstr>
      <vt:lpstr>FDA GMP Listening Event</vt:lpstr>
      <vt:lpstr>FDA GMP Listening Event</vt:lpstr>
      <vt:lpstr>FDA GMP Listening Event</vt:lpstr>
      <vt:lpstr>Comments with Slides</vt:lpstr>
      <vt:lpstr>FDA Public Meeting Good Manufacturing Practices for Cosmetic Products</vt:lpstr>
      <vt:lpstr>Who is Cosmed ? </vt:lpstr>
      <vt:lpstr>ISO 22716: EU official and recognized standard for cosmetic GMPs</vt:lpstr>
      <vt:lpstr>ISO 22716: EU official and recognized standard for cosmetic GMPs</vt:lpstr>
      <vt:lpstr>SMEs important key considerations</vt:lpstr>
      <vt:lpstr>Comments with Slides</vt:lpstr>
      <vt:lpstr>U.S. Food and Drug Administration (FDA) Public Meeting Good Manufacturing Practices for Cosmetic Products Listening Session June 1, 2023 10:00 – 4:00 pm Zoom Webinar Docket No. FDA-2023-N-1466     Submitted by Alex Kowcz Personal Care Products Council Washington, DC </vt:lpstr>
      <vt:lpstr>U.S Food and Drug Administration (FDA) Public Meeting  Good Manufacturing Practices for Cosmetic Products Listening Session </vt:lpstr>
      <vt:lpstr>About PCPC</vt:lpstr>
      <vt:lpstr>Topics Related to Good Manufacturing Practices</vt:lpstr>
      <vt:lpstr>Topics Related to Good Manufacturing Practices</vt:lpstr>
      <vt:lpstr>Topics Related to Good Manufacturing Practices</vt:lpstr>
      <vt:lpstr>Topics Related to Good Manufacturing Practices</vt:lpstr>
      <vt:lpstr>Comments with Slides</vt:lpstr>
      <vt:lpstr>PowerPoint Presentation</vt:lpstr>
      <vt:lpstr>Introduction</vt:lpstr>
      <vt:lpstr>EFfCl Submission</vt:lpstr>
      <vt:lpstr>EFfCI Submission </vt:lpstr>
      <vt:lpstr>Comments with Slides</vt:lpstr>
      <vt:lpstr>The National GMP Standard</vt:lpstr>
      <vt:lpstr>NSF/ANSI 455-3 Good Manufacturing Practices For Cosmetics</vt:lpstr>
      <vt:lpstr>Standards Incorporated by Reference in Regulation </vt:lpstr>
      <vt:lpstr>Sr. Manager, Global Certification Brandi Reinbold breinbold@nsf.org  Standard Liaison: Rachel Brooker rbrooker@nsf.org </vt:lpstr>
      <vt:lpstr>Comments with Slides</vt:lpstr>
      <vt:lpstr>Dr. Matteo Zanotti Russo </vt:lpstr>
      <vt:lpstr> </vt:lpstr>
      <vt:lpstr>PowerPoint Presentation</vt:lpstr>
      <vt:lpstr>Examples</vt:lpstr>
      <vt:lpstr>Best Practice: SOPs</vt:lpstr>
      <vt:lpstr>Risk Analysis</vt:lpstr>
      <vt:lpstr>Risk Analysis</vt:lpstr>
      <vt:lpstr>Thanks for your attention!</vt:lpstr>
      <vt:lpstr> U.S. Food and Drug Administration (FDA) Public Meeting: Good Manufacturing Practices for Cosmetic Products Listening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Manufacturing Practices for Cosmetic Products Listening Session</dc:title>
  <dc:creator>Frandsen, Julie</dc:creator>
  <cp:lastModifiedBy>Abi-Khattar, Cathy</cp:lastModifiedBy>
  <cp:revision>3</cp:revision>
  <dcterms:created xsi:type="dcterms:W3CDTF">2023-04-04T18:54:12Z</dcterms:created>
  <dcterms:modified xsi:type="dcterms:W3CDTF">2023-05-31T20:17:38Z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0x0101009E2FB2E666A14E4099D803F0B512059F</vt:lpwstr>
  </property>
</Properties>
</file>