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9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90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359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90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89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91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66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5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4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4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30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56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1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2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5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59179E3-59E1-4165-85F5-B587A355178D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5293-1E37-4533-AC37-84A72780ED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4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dalive.com/yt/CS080321_shr7.ht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  <a:lum/>
          </a:blip>
          <a:srcRect/>
          <a:tile tx="736600" ty="80645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7F80871-FB3C-4346-8514-EC9B750D033C}"/>
              </a:ext>
            </a:extLst>
          </p:cNvPr>
          <p:cNvSpPr/>
          <p:nvPr/>
        </p:nvSpPr>
        <p:spPr>
          <a:xfrm>
            <a:off x="1642369" y="637843"/>
            <a:ext cx="854031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b="1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kumimoji="0" lang="en-US" altLang="en-US" sz="2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WebCast Links for Audience/Viewers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+mj-cs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Circulatory System Devices Panel of the Medical Devices Advisory Committee | 03 AUG 2021 | 9AM - 6PM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meeting presentations will be heard, viewed, captioned, and recorded through an online teleconferencing platform.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algn="ctr"/>
            <a:endParaRPr lang="en-US" sz="3200" b="1" dirty="0">
              <a:latin typeface="Arial" panose="020B0604020202020204" pitchFamily="34" charset="0"/>
              <a:cs typeface="+mj-cs"/>
            </a:endParaRP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+mj-cs"/>
              </a:rPr>
              <a:t> 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3507846-7F19-4067-A185-B4DF8BDED03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6443" y="3823331"/>
            <a:ext cx="9938737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FDALiveLINK:</a:t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2800" u="sng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https://www.fdalive.com/yt/CS080321_shr7.htm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altLang="en-US" sz="1800" b="1" u="sng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US" altLang="en-US" sz="1800" b="1" u="sng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6D6929-3F3B-4398-BF07-7F4F255CFEFF}"/>
              </a:ext>
            </a:extLst>
          </p:cNvPr>
          <p:cNvSpPr/>
          <p:nvPr/>
        </p:nvSpPr>
        <p:spPr>
          <a:xfrm>
            <a:off x="1642369" y="6441588"/>
            <a:ext cx="107819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Please log on 20 minutes before the webcast to test your signal. You may have to refresh your  browser before logging on.</a:t>
            </a:r>
          </a:p>
        </p:txBody>
      </p:sp>
    </p:spTree>
    <p:extLst>
      <p:ext uri="{BB962C8B-B14F-4D97-AF65-F5344CB8AC3E}">
        <p14:creationId xmlns:p14="http://schemas.microsoft.com/office/powerpoint/2010/main" val="3028339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</TotalTime>
  <Words>90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Ion</vt:lpstr>
      <vt:lpstr>FDALiveLINK: https://www.fdalive.com/yt/CS080321_shr7.htm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Yorkcast Links for Audience/Viewers:</dc:title>
  <dc:creator>Swink, James P</dc:creator>
  <cp:lastModifiedBy>Swink, James P</cp:lastModifiedBy>
  <cp:revision>8</cp:revision>
  <dcterms:created xsi:type="dcterms:W3CDTF">2020-08-27T19:09:31Z</dcterms:created>
  <dcterms:modified xsi:type="dcterms:W3CDTF">2021-08-02T14:42:35Z</dcterms:modified>
</cp:coreProperties>
</file>