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8" r:id="rId5"/>
    <p:sldId id="729" r:id="rId6"/>
    <p:sldId id="726" r:id="rId7"/>
    <p:sldId id="666" r:id="rId8"/>
    <p:sldId id="453" r:id="rId9"/>
    <p:sldId id="271" r:id="rId10"/>
    <p:sldId id="272" r:id="rId11"/>
    <p:sldId id="614" r:id="rId12"/>
    <p:sldId id="612" r:id="rId13"/>
    <p:sldId id="265" r:id="rId14"/>
    <p:sldId id="260" r:id="rId15"/>
    <p:sldId id="723" r:id="rId16"/>
    <p:sldId id="292" r:id="rId17"/>
    <p:sldId id="300" r:id="rId18"/>
    <p:sldId id="301" r:id="rId19"/>
    <p:sldId id="295" r:id="rId20"/>
    <p:sldId id="717" r:id="rId21"/>
    <p:sldId id="727" r:id="rId22"/>
    <p:sldId id="719" r:id="rId23"/>
    <p:sldId id="728" r:id="rId2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benek, Ilona" initials="BI" lastIdx="9" clrIdx="0">
    <p:extLst>
      <p:ext uri="{19B8F6BF-5375-455C-9EA6-DF929625EA0E}">
        <p15:presenceInfo xmlns:p15="http://schemas.microsoft.com/office/powerpoint/2012/main" userId="S::BEBENEKI@fda.gov::3f5f84a5-e3d7-413a-aeed-6103ef143bb9" providerId="AD"/>
      </p:ext>
    </p:extLst>
  </p:cmAuthor>
  <p:cmAuthor id="2" name="Bonzo, Jessica" initials="BJ" lastIdx="16" clrIdx="1">
    <p:extLst>
      <p:ext uri="{19B8F6BF-5375-455C-9EA6-DF929625EA0E}">
        <p15:presenceInfo xmlns:p15="http://schemas.microsoft.com/office/powerpoint/2012/main" userId="S::Jessica.Bonzo@fda.gov::4644803f-4951-457d-8182-ace3970f70aa" providerId="AD"/>
      </p:ext>
    </p:extLst>
  </p:cmAuthor>
  <p:cmAuthor id="3" name="Avila, Amy" initials="AA" lastIdx="3" clrIdx="2">
    <p:extLst>
      <p:ext uri="{19B8F6BF-5375-455C-9EA6-DF929625EA0E}">
        <p15:presenceInfo xmlns:p15="http://schemas.microsoft.com/office/powerpoint/2012/main" userId="S::AVILAA@fda.gov::dab2c9be-0a2a-4400-98b9-0aa64a9a28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ADC"/>
    <a:srgbClr val="CCEDF8"/>
    <a:srgbClr val="93E3FF"/>
    <a:srgbClr val="6F41CB"/>
    <a:srgbClr val="6D30DC"/>
    <a:srgbClr val="B557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FF899-145C-4707-B263-AF24B6D5D36A}" v="3827" dt="2021-04-15T17:17:00.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427" autoAdjust="0"/>
    <p:restoredTop sz="86433" autoAdjust="0"/>
  </p:normalViewPr>
  <p:slideViewPr>
    <p:cSldViewPr snapToGrid="0" snapToObjects="1">
      <p:cViewPr>
        <p:scale>
          <a:sx n="106" d="100"/>
          <a:sy n="106" d="100"/>
        </p:scale>
        <p:origin x="3168" y="1842"/>
      </p:cViewPr>
      <p:guideLst>
        <p:guide orient="horz" pos="2160"/>
        <p:guide pos="2880"/>
      </p:guideLst>
    </p:cSldViewPr>
  </p:slideViewPr>
  <p:outlineViewPr>
    <p:cViewPr>
      <p:scale>
        <a:sx n="33" d="100"/>
        <a:sy n="33" d="100"/>
      </p:scale>
      <p:origin x="0" y="-3744"/>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64" d="100"/>
          <a:sy n="64" d="100"/>
        </p:scale>
        <p:origin x="318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 Catherine" userId="eeeb8490-7838-4106-9144-6c00bfa4b46a" providerId="ADAL" clId="{2E5FF899-145C-4707-B263-AF24B6D5D36A}"/>
    <pc:docChg chg="undo modSld">
      <pc:chgData name="Ng, Catherine" userId="eeeb8490-7838-4106-9144-6c00bfa4b46a" providerId="ADAL" clId="{2E5FF899-145C-4707-B263-AF24B6D5D36A}" dt="2021-04-15T17:17:00.102" v="3823" actId="14100"/>
      <pc:docMkLst>
        <pc:docMk/>
      </pc:docMkLst>
      <pc:sldChg chg="modSp">
        <pc:chgData name="Ng, Catherine" userId="eeeb8490-7838-4106-9144-6c00bfa4b46a" providerId="ADAL" clId="{2E5FF899-145C-4707-B263-AF24B6D5D36A}" dt="2021-04-15T16:49:49.454" v="3732" actId="2"/>
        <pc:sldMkLst>
          <pc:docMk/>
          <pc:sldMk cId="3146773255" sldId="258"/>
        </pc:sldMkLst>
        <pc:spChg chg="mod">
          <ac:chgData name="Ng, Catherine" userId="eeeb8490-7838-4106-9144-6c00bfa4b46a" providerId="ADAL" clId="{2E5FF899-145C-4707-B263-AF24B6D5D36A}" dt="2021-04-15T16:49:49.454" v="3732" actId="2"/>
          <ac:spMkLst>
            <pc:docMk/>
            <pc:sldMk cId="3146773255" sldId="258"/>
            <ac:spMk id="3" creationId="{00000000-0000-0000-0000-000000000000}"/>
          </ac:spMkLst>
        </pc:spChg>
        <pc:spChg chg="mod">
          <ac:chgData name="Ng, Catherine" userId="eeeb8490-7838-4106-9144-6c00bfa4b46a" providerId="ADAL" clId="{2E5FF899-145C-4707-B263-AF24B6D5D36A}" dt="2021-04-15T14:18:59.997" v="11" actId="14100"/>
          <ac:spMkLst>
            <pc:docMk/>
            <pc:sldMk cId="3146773255" sldId="258"/>
            <ac:spMk id="5" creationId="{351AB53B-1BEB-422F-B2AB-0E35E590595C}"/>
          </ac:spMkLst>
        </pc:spChg>
      </pc:sldChg>
      <pc:sldChg chg="delSp modSp">
        <pc:chgData name="Ng, Catherine" userId="eeeb8490-7838-4106-9144-6c00bfa4b46a" providerId="ADAL" clId="{2E5FF899-145C-4707-B263-AF24B6D5D36A}" dt="2021-04-15T17:17:00.102" v="3823" actId="14100"/>
        <pc:sldMkLst>
          <pc:docMk/>
          <pc:sldMk cId="3978946616" sldId="260"/>
        </pc:sldMkLst>
        <pc:spChg chg="mod">
          <ac:chgData name="Ng, Catherine" userId="eeeb8490-7838-4106-9144-6c00bfa4b46a" providerId="ADAL" clId="{2E5FF899-145C-4707-B263-AF24B6D5D36A}" dt="2021-04-15T17:17:00.102" v="3823" actId="14100"/>
          <ac:spMkLst>
            <pc:docMk/>
            <pc:sldMk cId="3978946616" sldId="260"/>
            <ac:spMk id="3" creationId="{6ECEDD22-DBFC-4E1C-8CC1-A63A18AB5A42}"/>
          </ac:spMkLst>
        </pc:spChg>
        <pc:spChg chg="mod">
          <ac:chgData name="Ng, Catherine" userId="eeeb8490-7838-4106-9144-6c00bfa4b46a" providerId="ADAL" clId="{2E5FF899-145C-4707-B263-AF24B6D5D36A}" dt="2021-04-15T14:45:02.525" v="1557" actId="962"/>
          <ac:spMkLst>
            <pc:docMk/>
            <pc:sldMk cId="3978946616" sldId="260"/>
            <ac:spMk id="4" creationId="{3006266B-B1B6-4583-B615-57A7664004C1}"/>
          </ac:spMkLst>
        </pc:spChg>
        <pc:spChg chg="mod">
          <ac:chgData name="Ng, Catherine" userId="eeeb8490-7838-4106-9144-6c00bfa4b46a" providerId="ADAL" clId="{2E5FF899-145C-4707-B263-AF24B6D5D36A}" dt="2021-04-15T14:45:14.203" v="1558" actId="962"/>
          <ac:spMkLst>
            <pc:docMk/>
            <pc:sldMk cId="3978946616" sldId="260"/>
            <ac:spMk id="6" creationId="{528F8970-F7A4-4C4C-86BB-F6C0039A85F4}"/>
          </ac:spMkLst>
        </pc:spChg>
        <pc:spChg chg="mod">
          <ac:chgData name="Ng, Catherine" userId="eeeb8490-7838-4106-9144-6c00bfa4b46a" providerId="ADAL" clId="{2E5FF899-145C-4707-B263-AF24B6D5D36A}" dt="2021-04-15T14:48:13.450" v="1588" actId="255"/>
          <ac:spMkLst>
            <pc:docMk/>
            <pc:sldMk cId="3978946616" sldId="260"/>
            <ac:spMk id="9" creationId="{4EC5233E-F416-4B88-8B3F-71CA604F36F7}"/>
          </ac:spMkLst>
        </pc:spChg>
        <pc:spChg chg="del mod">
          <ac:chgData name="Ng, Catherine" userId="eeeb8490-7838-4106-9144-6c00bfa4b46a" providerId="ADAL" clId="{2E5FF899-145C-4707-B263-AF24B6D5D36A}" dt="2021-04-15T14:48:21.260" v="1589" actId="478"/>
          <ac:spMkLst>
            <pc:docMk/>
            <pc:sldMk cId="3978946616" sldId="260"/>
            <ac:spMk id="10" creationId="{1F0EDD6B-B3F3-4E7C-A1DA-EE319795B930}"/>
          </ac:spMkLst>
        </pc:spChg>
      </pc:sldChg>
      <pc:sldChg chg="modSp">
        <pc:chgData name="Ng, Catherine" userId="eeeb8490-7838-4106-9144-6c00bfa4b46a" providerId="ADAL" clId="{2E5FF899-145C-4707-B263-AF24B6D5D36A}" dt="2021-04-15T15:30:52.432" v="3624" actId="13244"/>
        <pc:sldMkLst>
          <pc:docMk/>
          <pc:sldMk cId="1784727546" sldId="265"/>
        </pc:sldMkLst>
        <pc:spChg chg="mod">
          <ac:chgData name="Ng, Catherine" userId="eeeb8490-7838-4106-9144-6c00bfa4b46a" providerId="ADAL" clId="{2E5FF899-145C-4707-B263-AF24B6D5D36A}" dt="2021-04-15T14:44:06.350" v="1551" actId="962"/>
          <ac:spMkLst>
            <pc:docMk/>
            <pc:sldMk cId="1784727546" sldId="265"/>
            <ac:spMk id="7" creationId="{205E56D9-9C14-4AEA-870F-4B82FF7B675D}"/>
          </ac:spMkLst>
        </pc:spChg>
        <pc:spChg chg="mod">
          <ac:chgData name="Ng, Catherine" userId="eeeb8490-7838-4106-9144-6c00bfa4b46a" providerId="ADAL" clId="{2E5FF899-145C-4707-B263-AF24B6D5D36A}" dt="2021-04-15T15:30:32.245" v="3622" actId="13244"/>
          <ac:spMkLst>
            <pc:docMk/>
            <pc:sldMk cId="1784727546" sldId="265"/>
            <ac:spMk id="12" creationId="{D5D4B72A-9E81-4D7F-9620-3B748DEEBC62}"/>
          </ac:spMkLst>
        </pc:spChg>
        <pc:spChg chg="mod">
          <ac:chgData name="Ng, Catherine" userId="eeeb8490-7838-4106-9144-6c00bfa4b46a" providerId="ADAL" clId="{2E5FF899-145C-4707-B263-AF24B6D5D36A}" dt="2021-04-15T15:30:52.432" v="3624" actId="13244"/>
          <ac:spMkLst>
            <pc:docMk/>
            <pc:sldMk cId="1784727546" sldId="265"/>
            <ac:spMk id="13" creationId="{362622B8-4FAE-45D7-87FF-8584679CE46C}"/>
          </ac:spMkLst>
        </pc:spChg>
        <pc:spChg chg="mod">
          <ac:chgData name="Ng, Catherine" userId="eeeb8490-7838-4106-9144-6c00bfa4b46a" providerId="ADAL" clId="{2E5FF899-145C-4707-B263-AF24B6D5D36A}" dt="2021-04-15T14:42:30.960" v="1338" actId="962"/>
          <ac:spMkLst>
            <pc:docMk/>
            <pc:sldMk cId="1784727546" sldId="265"/>
            <ac:spMk id="14" creationId="{578D9746-F2FE-40D1-B574-307BE4B22523}"/>
          </ac:spMkLst>
        </pc:spChg>
        <pc:spChg chg="mod">
          <ac:chgData name="Ng, Catherine" userId="eeeb8490-7838-4106-9144-6c00bfa4b46a" providerId="ADAL" clId="{2E5FF899-145C-4707-B263-AF24B6D5D36A}" dt="2021-04-15T14:43:02.810" v="1422" actId="962"/>
          <ac:spMkLst>
            <pc:docMk/>
            <pc:sldMk cId="1784727546" sldId="265"/>
            <ac:spMk id="15" creationId="{A1689718-1633-4F42-B254-037848CD5AFC}"/>
          </ac:spMkLst>
        </pc:spChg>
        <pc:spChg chg="mod">
          <ac:chgData name="Ng, Catherine" userId="eeeb8490-7838-4106-9144-6c00bfa4b46a" providerId="ADAL" clId="{2E5FF899-145C-4707-B263-AF24B6D5D36A}" dt="2021-04-15T15:30:45.567" v="3623" actId="13244"/>
          <ac:spMkLst>
            <pc:docMk/>
            <pc:sldMk cId="1784727546" sldId="265"/>
            <ac:spMk id="16" creationId="{DBB41080-0FCB-4D79-8CE8-650D3107F04B}"/>
          </ac:spMkLst>
        </pc:spChg>
        <pc:spChg chg="mod">
          <ac:chgData name="Ng, Catherine" userId="eeeb8490-7838-4106-9144-6c00bfa4b46a" providerId="ADAL" clId="{2E5FF899-145C-4707-B263-AF24B6D5D36A}" dt="2021-04-15T14:43:56.939" v="1549" actId="962"/>
          <ac:spMkLst>
            <pc:docMk/>
            <pc:sldMk cId="1784727546" sldId="265"/>
            <ac:spMk id="17" creationId="{EA47C1BB-58B9-469E-A65D-BED67A2CEAB6}"/>
          </ac:spMkLst>
        </pc:spChg>
      </pc:sldChg>
      <pc:sldChg chg="modSp">
        <pc:chgData name="Ng, Catherine" userId="eeeb8490-7838-4106-9144-6c00bfa4b46a" providerId="ADAL" clId="{2E5FF899-145C-4707-B263-AF24B6D5D36A}" dt="2021-04-15T14:41:36.889" v="1284" actId="962"/>
        <pc:sldMkLst>
          <pc:docMk/>
          <pc:sldMk cId="218368596" sldId="272"/>
        </pc:sldMkLst>
        <pc:picChg chg="mod">
          <ac:chgData name="Ng, Catherine" userId="eeeb8490-7838-4106-9144-6c00bfa4b46a" providerId="ADAL" clId="{2E5FF899-145C-4707-B263-AF24B6D5D36A}" dt="2021-04-15T14:41:36.889" v="1284" actId="962"/>
          <ac:picMkLst>
            <pc:docMk/>
            <pc:sldMk cId="218368596" sldId="272"/>
            <ac:picMk id="4" creationId="{15E707EB-DBFB-47AE-9005-F0195DF961D6}"/>
          </ac:picMkLst>
        </pc:picChg>
      </pc:sldChg>
      <pc:sldChg chg="modSp">
        <pc:chgData name="Ng, Catherine" userId="eeeb8490-7838-4106-9144-6c00bfa4b46a" providerId="ADAL" clId="{2E5FF899-145C-4707-B263-AF24B6D5D36A}" dt="2021-04-15T14:56:08.970" v="2815" actId="962"/>
        <pc:sldMkLst>
          <pc:docMk/>
          <pc:sldMk cId="4263187375" sldId="292"/>
        </pc:sldMkLst>
        <pc:graphicFrameChg chg="mod">
          <ac:chgData name="Ng, Catherine" userId="eeeb8490-7838-4106-9144-6c00bfa4b46a" providerId="ADAL" clId="{2E5FF899-145C-4707-B263-AF24B6D5D36A}" dt="2021-04-15T14:56:08.970" v="2815" actId="962"/>
          <ac:graphicFrameMkLst>
            <pc:docMk/>
            <pc:sldMk cId="4263187375" sldId="292"/>
            <ac:graphicFrameMk id="4" creationId="{F4F49B7B-A343-43E6-A927-DBF0B6FE3A14}"/>
          </ac:graphicFrameMkLst>
        </pc:graphicFrameChg>
      </pc:sldChg>
      <pc:sldChg chg="modSp">
        <pc:chgData name="Ng, Catherine" userId="eeeb8490-7838-4106-9144-6c00bfa4b46a" providerId="ADAL" clId="{2E5FF899-145C-4707-B263-AF24B6D5D36A}" dt="2021-04-15T16:50:11.159" v="3742" actId="2"/>
        <pc:sldMkLst>
          <pc:docMk/>
          <pc:sldMk cId="1614486218" sldId="295"/>
        </pc:sldMkLst>
        <pc:graphicFrameChg chg="mod">
          <ac:chgData name="Ng, Catherine" userId="eeeb8490-7838-4106-9144-6c00bfa4b46a" providerId="ADAL" clId="{2E5FF899-145C-4707-B263-AF24B6D5D36A}" dt="2021-04-15T16:50:11.159" v="3742" actId="2"/>
          <ac:graphicFrameMkLst>
            <pc:docMk/>
            <pc:sldMk cId="1614486218" sldId="295"/>
            <ac:graphicFrameMk id="5" creationId="{F7B2EC15-6BF2-41F5-B77F-817859E9B47B}"/>
          </ac:graphicFrameMkLst>
        </pc:graphicFrameChg>
      </pc:sldChg>
      <pc:sldChg chg="addSp modSp">
        <pc:chgData name="Ng, Catherine" userId="eeeb8490-7838-4106-9144-6c00bfa4b46a" providerId="ADAL" clId="{2E5FF899-145C-4707-B263-AF24B6D5D36A}" dt="2021-04-15T15:39:27.513" v="3668" actId="14100"/>
        <pc:sldMkLst>
          <pc:docMk/>
          <pc:sldMk cId="3292259868" sldId="300"/>
        </pc:sldMkLst>
        <pc:spChg chg="add mod">
          <ac:chgData name="Ng, Catherine" userId="eeeb8490-7838-4106-9144-6c00bfa4b46a" providerId="ADAL" clId="{2E5FF899-145C-4707-B263-AF24B6D5D36A}" dt="2021-04-15T15:37:40.596" v="3663" actId="14100"/>
          <ac:spMkLst>
            <pc:docMk/>
            <pc:sldMk cId="3292259868" sldId="300"/>
            <ac:spMk id="2" creationId="{1D95B310-EE15-460E-871C-8AEA27557065}"/>
          </ac:spMkLst>
        </pc:spChg>
        <pc:spChg chg="mod">
          <ac:chgData name="Ng, Catherine" userId="eeeb8490-7838-4106-9144-6c00bfa4b46a" providerId="ADAL" clId="{2E5FF899-145C-4707-B263-AF24B6D5D36A}" dt="2021-04-15T15:32:22.204" v="3629" actId="962"/>
          <ac:spMkLst>
            <pc:docMk/>
            <pc:sldMk cId="3292259868" sldId="300"/>
            <ac:spMk id="9" creationId="{A5888493-DB7B-4065-9DC0-540F54634FFD}"/>
          </ac:spMkLst>
        </pc:spChg>
        <pc:spChg chg="mod">
          <ac:chgData name="Ng, Catherine" userId="eeeb8490-7838-4106-9144-6c00bfa4b46a" providerId="ADAL" clId="{2E5FF899-145C-4707-B263-AF24B6D5D36A}" dt="2021-04-15T15:39:27.513" v="3668" actId="14100"/>
          <ac:spMkLst>
            <pc:docMk/>
            <pc:sldMk cId="3292259868" sldId="300"/>
            <ac:spMk id="30724" creationId="{00000000-0000-0000-0000-000000000000}"/>
          </ac:spMkLst>
        </pc:spChg>
        <pc:grpChg chg="mod">
          <ac:chgData name="Ng, Catherine" userId="eeeb8490-7838-4106-9144-6c00bfa4b46a" providerId="ADAL" clId="{2E5FF899-145C-4707-B263-AF24B6D5D36A}" dt="2021-04-15T14:57:03.223" v="2973" actId="962"/>
          <ac:grpSpMkLst>
            <pc:docMk/>
            <pc:sldMk cId="3292259868" sldId="300"/>
            <ac:grpSpMk id="30725" creationId="{00000000-0000-0000-0000-000000000000}"/>
          </ac:grpSpMkLst>
        </pc:grpChg>
      </pc:sldChg>
      <pc:sldChg chg="modSp">
        <pc:chgData name="Ng, Catherine" userId="eeeb8490-7838-4106-9144-6c00bfa4b46a" providerId="ADAL" clId="{2E5FF899-145C-4707-B263-AF24B6D5D36A}" dt="2021-04-15T16:29:49.137" v="3674" actId="962"/>
        <pc:sldMkLst>
          <pc:docMk/>
          <pc:sldMk cId="0" sldId="301"/>
        </pc:sldMkLst>
        <pc:spChg chg="mod">
          <ac:chgData name="Ng, Catherine" userId="eeeb8490-7838-4106-9144-6c00bfa4b46a" providerId="ADAL" clId="{2E5FF899-145C-4707-B263-AF24B6D5D36A}" dt="2021-04-15T16:29:49.137" v="3674" actId="962"/>
          <ac:spMkLst>
            <pc:docMk/>
            <pc:sldMk cId="0" sldId="301"/>
            <ac:spMk id="2" creationId="{2BECC471-9789-4803-832E-195F562F0F47}"/>
          </ac:spMkLst>
        </pc:spChg>
        <pc:spChg chg="mod">
          <ac:chgData name="Ng, Catherine" userId="eeeb8490-7838-4106-9144-6c00bfa4b46a" providerId="ADAL" clId="{2E5FF899-145C-4707-B263-AF24B6D5D36A}" dt="2021-04-15T16:29:35.753" v="3672" actId="962"/>
          <ac:spMkLst>
            <pc:docMk/>
            <pc:sldMk cId="0" sldId="301"/>
            <ac:spMk id="3" creationId="{3AF2525A-B9FF-4C36-9C37-58D993A2733D}"/>
          </ac:spMkLst>
        </pc:spChg>
        <pc:spChg chg="mod">
          <ac:chgData name="Ng, Catherine" userId="eeeb8490-7838-4106-9144-6c00bfa4b46a" providerId="ADAL" clId="{2E5FF899-145C-4707-B263-AF24B6D5D36A}" dt="2021-04-15T14:57:30.748" v="2974" actId="962"/>
          <ac:spMkLst>
            <pc:docMk/>
            <pc:sldMk cId="0" sldId="301"/>
            <ac:spMk id="4" creationId="{DB354EB3-775D-4A93-A4F1-4E4FF0E59C35}"/>
          </ac:spMkLst>
        </pc:spChg>
        <pc:spChg chg="mod">
          <ac:chgData name="Ng, Catherine" userId="eeeb8490-7838-4106-9144-6c00bfa4b46a" providerId="ADAL" clId="{2E5FF899-145C-4707-B263-AF24B6D5D36A}" dt="2021-04-15T16:28:56.999" v="3669" actId="13244"/>
          <ac:spMkLst>
            <pc:docMk/>
            <pc:sldMk cId="0" sldId="301"/>
            <ac:spMk id="9" creationId="{1FC52249-82CC-4190-918D-7EE496017EB9}"/>
          </ac:spMkLst>
        </pc:spChg>
      </pc:sldChg>
      <pc:sldChg chg="modSp">
        <pc:chgData name="Ng, Catherine" userId="eeeb8490-7838-4106-9144-6c00bfa4b46a" providerId="ADAL" clId="{2E5FF899-145C-4707-B263-AF24B6D5D36A}" dt="2021-04-15T16:50:03.836" v="3737" actId="2"/>
        <pc:sldMkLst>
          <pc:docMk/>
          <pc:sldMk cId="4226739965" sldId="453"/>
        </pc:sldMkLst>
        <pc:spChg chg="mod">
          <ac:chgData name="Ng, Catherine" userId="eeeb8490-7838-4106-9144-6c00bfa4b46a" providerId="ADAL" clId="{2E5FF899-145C-4707-B263-AF24B6D5D36A}" dt="2021-04-15T16:50:03.836" v="3737" actId="2"/>
          <ac:spMkLst>
            <pc:docMk/>
            <pc:sldMk cId="4226739965" sldId="453"/>
            <ac:spMk id="5" creationId="{F60E6513-0C00-4A42-A4B9-EE657A33630F}"/>
          </ac:spMkLst>
        </pc:spChg>
      </pc:sldChg>
      <pc:sldChg chg="modSp">
        <pc:chgData name="Ng, Catherine" userId="eeeb8490-7838-4106-9144-6c00bfa4b46a" providerId="ADAL" clId="{2E5FF899-145C-4707-B263-AF24B6D5D36A}" dt="2021-04-15T16:50:09.484" v="3741" actId="2"/>
        <pc:sldMkLst>
          <pc:docMk/>
          <pc:sldMk cId="1196915906" sldId="612"/>
        </pc:sldMkLst>
        <pc:spChg chg="mod">
          <ac:chgData name="Ng, Catherine" userId="eeeb8490-7838-4106-9144-6c00bfa4b46a" providerId="ADAL" clId="{2E5FF899-145C-4707-B263-AF24B6D5D36A}" dt="2021-04-15T16:50:09.484" v="3741" actId="2"/>
          <ac:spMkLst>
            <pc:docMk/>
            <pc:sldMk cId="1196915906" sldId="612"/>
            <ac:spMk id="4" creationId="{B9B07A4B-93AF-4D2A-9131-8C27726E9FBC}"/>
          </ac:spMkLst>
        </pc:spChg>
      </pc:sldChg>
      <pc:sldChg chg="modSp">
        <pc:chgData name="Ng, Catherine" userId="eeeb8490-7838-4106-9144-6c00bfa4b46a" providerId="ADAL" clId="{2E5FF899-145C-4707-B263-AF24B6D5D36A}" dt="2021-04-15T16:50:07.218" v="3740" actId="2"/>
        <pc:sldMkLst>
          <pc:docMk/>
          <pc:sldMk cId="3110448151" sldId="614"/>
        </pc:sldMkLst>
        <pc:spChg chg="mod">
          <ac:chgData name="Ng, Catherine" userId="eeeb8490-7838-4106-9144-6c00bfa4b46a" providerId="ADAL" clId="{2E5FF899-145C-4707-B263-AF24B6D5D36A}" dt="2021-04-15T16:50:07.218" v="3740" actId="2"/>
          <ac:spMkLst>
            <pc:docMk/>
            <pc:sldMk cId="3110448151" sldId="614"/>
            <ac:spMk id="3" creationId="{6925909E-12C8-48BD-BAB1-63B0755FD882}"/>
          </ac:spMkLst>
        </pc:spChg>
      </pc:sldChg>
      <pc:sldChg chg="modSp">
        <pc:chgData name="Ng, Catherine" userId="eeeb8490-7838-4106-9144-6c00bfa4b46a" providerId="ADAL" clId="{2E5FF899-145C-4707-B263-AF24B6D5D36A}" dt="2021-04-15T14:38:58.897" v="116" actId="962"/>
        <pc:sldMkLst>
          <pc:docMk/>
          <pc:sldMk cId="3248569456" sldId="666"/>
        </pc:sldMkLst>
        <pc:picChg chg="mod">
          <ac:chgData name="Ng, Catherine" userId="eeeb8490-7838-4106-9144-6c00bfa4b46a" providerId="ADAL" clId="{2E5FF899-145C-4707-B263-AF24B6D5D36A}" dt="2021-04-15T14:38:58.897" v="116" actId="962"/>
          <ac:picMkLst>
            <pc:docMk/>
            <pc:sldMk cId="3248569456" sldId="666"/>
            <ac:picMk id="7" creationId="{D746329E-2859-495F-9005-FEB0B9DAEA08}"/>
          </ac:picMkLst>
        </pc:picChg>
      </pc:sldChg>
      <pc:sldChg chg="modSp">
        <pc:chgData name="Ng, Catherine" userId="eeeb8490-7838-4106-9144-6c00bfa4b46a" providerId="ADAL" clId="{2E5FF899-145C-4707-B263-AF24B6D5D36A}" dt="2021-04-15T16:34:09.807" v="3711" actId="13244"/>
        <pc:sldMkLst>
          <pc:docMk/>
          <pc:sldMk cId="0" sldId="717"/>
        </pc:sldMkLst>
        <pc:spChg chg="mod">
          <ac:chgData name="Ng, Catherine" userId="eeeb8490-7838-4106-9144-6c00bfa4b46a" providerId="ADAL" clId="{2E5FF899-145C-4707-B263-AF24B6D5D36A}" dt="2021-04-15T16:30:29.090" v="3678" actId="1076"/>
          <ac:spMkLst>
            <pc:docMk/>
            <pc:sldMk cId="0" sldId="717"/>
            <ac:spMk id="3074" creationId="{C5281F6B-F537-45B6-B320-91037DDA4F1B}"/>
          </ac:spMkLst>
        </pc:spChg>
        <pc:spChg chg="mod">
          <ac:chgData name="Ng, Catherine" userId="eeeb8490-7838-4106-9144-6c00bfa4b46a" providerId="ADAL" clId="{2E5FF899-145C-4707-B263-AF24B6D5D36A}" dt="2021-04-15T16:33:51.726" v="3710" actId="255"/>
          <ac:spMkLst>
            <pc:docMk/>
            <pc:sldMk cId="0" sldId="717"/>
            <ac:spMk id="3075" creationId="{BBAF8CE0-8239-4AAE-AE76-D7D9BEB088EC}"/>
          </ac:spMkLst>
        </pc:spChg>
        <pc:picChg chg="mod">
          <ac:chgData name="Ng, Catherine" userId="eeeb8490-7838-4106-9144-6c00bfa4b46a" providerId="ADAL" clId="{2E5FF899-145C-4707-B263-AF24B6D5D36A}" dt="2021-04-15T16:34:09.807" v="3711" actId="13244"/>
          <ac:picMkLst>
            <pc:docMk/>
            <pc:sldMk cId="0" sldId="717"/>
            <ac:picMk id="6" creationId="{814648F3-E9E0-4417-A5BB-1733887B1178}"/>
          </ac:picMkLst>
        </pc:picChg>
      </pc:sldChg>
      <pc:sldChg chg="addSp delSp modSp">
        <pc:chgData name="Ng, Catherine" userId="eeeb8490-7838-4106-9144-6c00bfa4b46a" providerId="ADAL" clId="{2E5FF899-145C-4707-B263-AF24B6D5D36A}" dt="2021-04-15T17:07:32.625" v="3820" actId="6549"/>
        <pc:sldMkLst>
          <pc:docMk/>
          <pc:sldMk cId="2490928583" sldId="719"/>
        </pc:sldMkLst>
        <pc:spChg chg="mod">
          <ac:chgData name="Ng, Catherine" userId="eeeb8490-7838-4106-9144-6c00bfa4b46a" providerId="ADAL" clId="{2E5FF899-145C-4707-B263-AF24B6D5D36A}" dt="2021-04-15T14:23:41.077" v="36" actId="13244"/>
          <ac:spMkLst>
            <pc:docMk/>
            <pc:sldMk cId="2490928583" sldId="719"/>
            <ac:spMk id="2" creationId="{F43E172C-61BB-4899-A5A3-A3F79B1C1568}"/>
          </ac:spMkLst>
        </pc:spChg>
        <pc:spChg chg="add del mod">
          <ac:chgData name="Ng, Catherine" userId="eeeb8490-7838-4106-9144-6c00bfa4b46a" providerId="ADAL" clId="{2E5FF899-145C-4707-B263-AF24B6D5D36A}" dt="2021-04-15T14:24:47.713" v="42" actId="767"/>
          <ac:spMkLst>
            <pc:docMk/>
            <pc:sldMk cId="2490928583" sldId="719"/>
            <ac:spMk id="3" creationId="{BFBC6E28-8859-451D-B19C-C284A151152B}"/>
          </ac:spMkLst>
        </pc:spChg>
        <pc:spChg chg="mod">
          <ac:chgData name="Ng, Catherine" userId="eeeb8490-7838-4106-9144-6c00bfa4b46a" providerId="ADAL" clId="{2E5FF899-145C-4707-B263-AF24B6D5D36A}" dt="2021-04-15T17:06:39.152" v="3817" actId="207"/>
          <ac:spMkLst>
            <pc:docMk/>
            <pc:sldMk cId="2490928583" sldId="719"/>
            <ac:spMk id="4" creationId="{32134263-EC40-4878-9176-72E0D97637F1}"/>
          </ac:spMkLst>
        </pc:spChg>
        <pc:spChg chg="add del mod">
          <ac:chgData name="Ng, Catherine" userId="eeeb8490-7838-4106-9144-6c00bfa4b46a" providerId="ADAL" clId="{2E5FF899-145C-4707-B263-AF24B6D5D36A}" dt="2021-04-15T14:26:36.282" v="54" actId="478"/>
          <ac:spMkLst>
            <pc:docMk/>
            <pc:sldMk cId="2490928583" sldId="719"/>
            <ac:spMk id="5" creationId="{AEF5C1DB-BE54-4D2A-8DE3-E78474EA854F}"/>
          </ac:spMkLst>
        </pc:spChg>
        <pc:spChg chg="add del mod">
          <ac:chgData name="Ng, Catherine" userId="eeeb8490-7838-4106-9144-6c00bfa4b46a" providerId="ADAL" clId="{2E5FF899-145C-4707-B263-AF24B6D5D36A}" dt="2021-04-15T17:06:12.220" v="3811" actId="478"/>
          <ac:spMkLst>
            <pc:docMk/>
            <pc:sldMk cId="2490928583" sldId="719"/>
            <ac:spMk id="6" creationId="{A51D9438-04CD-4475-A547-3575DBA2FFFF}"/>
          </ac:spMkLst>
        </pc:spChg>
        <pc:spChg chg="add del mod">
          <ac:chgData name="Ng, Catherine" userId="eeeb8490-7838-4106-9144-6c00bfa4b46a" providerId="ADAL" clId="{2E5FF899-145C-4707-B263-AF24B6D5D36A}" dt="2021-04-15T17:06:27.208" v="3815" actId="478"/>
          <ac:spMkLst>
            <pc:docMk/>
            <pc:sldMk cId="2490928583" sldId="719"/>
            <ac:spMk id="7" creationId="{50B898DC-789B-4D02-B001-C81B9E1F2C80}"/>
          </ac:spMkLst>
        </pc:spChg>
        <pc:spChg chg="add del mod">
          <ac:chgData name="Ng, Catherine" userId="eeeb8490-7838-4106-9144-6c00bfa4b46a" providerId="ADAL" clId="{2E5FF899-145C-4707-B263-AF24B6D5D36A}" dt="2021-04-15T17:04:41.999" v="3805" actId="478"/>
          <ac:spMkLst>
            <pc:docMk/>
            <pc:sldMk cId="2490928583" sldId="719"/>
            <ac:spMk id="8" creationId="{6E7FF3BF-C27E-494B-A135-2A68ABA04F9F}"/>
          </ac:spMkLst>
        </pc:spChg>
        <pc:spChg chg="add del mod">
          <ac:chgData name="Ng, Catherine" userId="eeeb8490-7838-4106-9144-6c00bfa4b46a" providerId="ADAL" clId="{2E5FF899-145C-4707-B263-AF24B6D5D36A}" dt="2021-04-15T17:04:33.361" v="3804" actId="478"/>
          <ac:spMkLst>
            <pc:docMk/>
            <pc:sldMk cId="2490928583" sldId="719"/>
            <ac:spMk id="11" creationId="{09CD5377-4763-49D3-AB1F-0288408A0BD9}"/>
          </ac:spMkLst>
        </pc:spChg>
        <pc:spChg chg="mod">
          <ac:chgData name="Ng, Catherine" userId="eeeb8490-7838-4106-9144-6c00bfa4b46a" providerId="ADAL" clId="{2E5FF899-145C-4707-B263-AF24B6D5D36A}" dt="2021-04-15T14:27:41.707" v="80" actId="962"/>
          <ac:spMkLst>
            <pc:docMk/>
            <pc:sldMk cId="2490928583" sldId="719"/>
            <ac:spMk id="13" creationId="{D62235B2-2AB5-4D55-B159-D0F9BDBA4956}"/>
          </ac:spMkLst>
        </pc:spChg>
        <pc:spChg chg="mod">
          <ac:chgData name="Ng, Catherine" userId="eeeb8490-7838-4106-9144-6c00bfa4b46a" providerId="ADAL" clId="{2E5FF899-145C-4707-B263-AF24B6D5D36A}" dt="2021-04-15T17:06:05.917" v="3810" actId="962"/>
          <ac:spMkLst>
            <pc:docMk/>
            <pc:sldMk cId="2490928583" sldId="719"/>
            <ac:spMk id="14" creationId="{D05DBF4B-A1EB-4D2C-B489-52038C8F35C4}"/>
          </ac:spMkLst>
        </pc:spChg>
        <pc:spChg chg="mod">
          <ac:chgData name="Ng, Catherine" userId="eeeb8490-7838-4106-9144-6c00bfa4b46a" providerId="ADAL" clId="{2E5FF899-145C-4707-B263-AF24B6D5D36A}" dt="2021-04-15T17:07:32.625" v="3820" actId="6549"/>
          <ac:spMkLst>
            <pc:docMk/>
            <pc:sldMk cId="2490928583" sldId="719"/>
            <ac:spMk id="15" creationId="{74711AD4-41FB-4A99-8146-598AD2873CD8}"/>
          </ac:spMkLst>
        </pc:spChg>
      </pc:sldChg>
      <pc:sldChg chg="modSp">
        <pc:chgData name="Ng, Catherine" userId="eeeb8490-7838-4106-9144-6c00bfa4b46a" providerId="ADAL" clId="{2E5FF899-145C-4707-B263-AF24B6D5D36A}" dt="2021-04-15T16:39:59.152" v="3727" actId="113"/>
        <pc:sldMkLst>
          <pc:docMk/>
          <pc:sldMk cId="625550293" sldId="723"/>
        </pc:sldMkLst>
        <pc:graphicFrameChg chg="mod">
          <ac:chgData name="Ng, Catherine" userId="eeeb8490-7838-4106-9144-6c00bfa4b46a" providerId="ADAL" clId="{2E5FF899-145C-4707-B263-AF24B6D5D36A}" dt="2021-04-15T16:39:59.152" v="3727" actId="113"/>
          <ac:graphicFrameMkLst>
            <pc:docMk/>
            <pc:sldMk cId="625550293" sldId="723"/>
            <ac:graphicFrameMk id="5" creationId="{F7B2EC15-6BF2-41F5-B77F-817859E9B47B}"/>
          </ac:graphicFrameMkLst>
        </pc:graphicFrameChg>
      </pc:sldChg>
      <pc:sldChg chg="modSp">
        <pc:chgData name="Ng, Catherine" userId="eeeb8490-7838-4106-9144-6c00bfa4b46a" providerId="ADAL" clId="{2E5FF899-145C-4707-B263-AF24B6D5D36A}" dt="2021-04-15T16:49:54.617" v="3733" actId="2"/>
        <pc:sldMkLst>
          <pc:docMk/>
          <pc:sldMk cId="1561355818" sldId="726"/>
        </pc:sldMkLst>
        <pc:spChg chg="mod">
          <ac:chgData name="Ng, Catherine" userId="eeeb8490-7838-4106-9144-6c00bfa4b46a" providerId="ADAL" clId="{2E5FF899-145C-4707-B263-AF24B6D5D36A}" dt="2021-04-15T16:49:54.617" v="3733" actId="2"/>
          <ac:spMkLst>
            <pc:docMk/>
            <pc:sldMk cId="1561355818" sldId="726"/>
            <ac:spMk id="6" creationId="{E9258D02-BD28-4B57-9DCB-9FC10CE6D544}"/>
          </ac:spMkLst>
        </pc:spChg>
      </pc:sldChg>
      <pc:sldChg chg="addSp delSp modSp">
        <pc:chgData name="Ng, Catherine" userId="eeeb8490-7838-4106-9144-6c00bfa4b46a" providerId="ADAL" clId="{2E5FF899-145C-4707-B263-AF24B6D5D36A}" dt="2021-04-15T14:23:23.832" v="35" actId="478"/>
        <pc:sldMkLst>
          <pc:docMk/>
          <pc:sldMk cId="982119340" sldId="728"/>
        </pc:sldMkLst>
        <pc:spChg chg="add del mod">
          <ac:chgData name="Ng, Catherine" userId="eeeb8490-7838-4106-9144-6c00bfa4b46a" providerId="ADAL" clId="{2E5FF899-145C-4707-B263-AF24B6D5D36A}" dt="2021-04-15T14:23:23.832" v="35" actId="478"/>
          <ac:spMkLst>
            <pc:docMk/>
            <pc:sldMk cId="982119340" sldId="728"/>
            <ac:spMk id="2" creationId="{851FB8F6-F197-4BEE-9320-C1BDFED16F15}"/>
          </ac:spMkLst>
        </pc:spChg>
        <pc:inkChg chg="del">
          <ac:chgData name="Ng, Catherine" userId="eeeb8490-7838-4106-9144-6c00bfa4b46a" providerId="ADAL" clId="{2E5FF899-145C-4707-B263-AF24B6D5D36A}" dt="2021-04-15T14:22:51.087" v="24" actId="478"/>
          <ac:inkMkLst>
            <pc:docMk/>
            <pc:sldMk cId="982119340" sldId="728"/>
            <ac:inkMk id="3" creationId="{504F397C-2EA6-4591-814D-E328C202D02F}"/>
          </ac:inkMkLst>
        </pc:inkChg>
        <pc:inkChg chg="del">
          <ac:chgData name="Ng, Catherine" userId="eeeb8490-7838-4106-9144-6c00bfa4b46a" providerId="ADAL" clId="{2E5FF899-145C-4707-B263-AF24B6D5D36A}" dt="2021-04-15T14:22:52.928" v="25" actId="478"/>
          <ac:inkMkLst>
            <pc:docMk/>
            <pc:sldMk cId="982119340" sldId="728"/>
            <ac:inkMk id="4" creationId="{10E6F4EF-8F6D-42EE-8AAB-8032939B16C5}"/>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62280-72F6-41B1-BA56-05DEA509A7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0A196E-94B1-426D-8296-D89E7DFA74CB}">
      <dgm:prSet phldrT="[Text]"/>
      <dgm:spPr/>
      <dgm:t>
        <a:bodyPr/>
        <a:lstStyle/>
        <a:p>
          <a:r>
            <a:rPr lang="en-US" b="1" dirty="0"/>
            <a:t>Scientific Evidence</a:t>
          </a:r>
        </a:p>
      </dgm:t>
    </dgm:pt>
    <dgm:pt modelId="{53B88DFE-5446-424B-A43B-0E8FC01533BA}" type="parTrans" cxnId="{C52CC23D-8C86-4414-AF23-6B7CEA1F6EEB}">
      <dgm:prSet/>
      <dgm:spPr/>
      <dgm:t>
        <a:bodyPr/>
        <a:lstStyle/>
        <a:p>
          <a:endParaRPr lang="en-US"/>
        </a:p>
      </dgm:t>
    </dgm:pt>
    <dgm:pt modelId="{DF69D8F2-842F-446D-AF4A-5E5149B71663}" type="sibTrans" cxnId="{C52CC23D-8C86-4414-AF23-6B7CEA1F6EEB}">
      <dgm:prSet/>
      <dgm:spPr/>
      <dgm:t>
        <a:bodyPr/>
        <a:lstStyle/>
        <a:p>
          <a:endParaRPr lang="en-US"/>
        </a:p>
      </dgm:t>
    </dgm:pt>
    <dgm:pt modelId="{8F40E5A8-6D1A-4263-AE82-80632D611C75}">
      <dgm:prSet/>
      <dgm:spPr/>
      <dgm:t>
        <a:bodyPr/>
        <a:lstStyle/>
        <a:p>
          <a:r>
            <a:rPr lang="en-US" b="1" dirty="0"/>
            <a:t>Scientific Confidence</a:t>
          </a:r>
        </a:p>
      </dgm:t>
    </dgm:pt>
    <dgm:pt modelId="{1DCBB66A-57AF-40C6-A73C-1FD555EB43FD}" type="parTrans" cxnId="{8A294DCB-3AD2-423B-AA6F-729D2E180263}">
      <dgm:prSet/>
      <dgm:spPr/>
      <dgm:t>
        <a:bodyPr/>
        <a:lstStyle/>
        <a:p>
          <a:endParaRPr lang="en-US"/>
        </a:p>
      </dgm:t>
    </dgm:pt>
    <dgm:pt modelId="{FF25CF3D-A45F-4E7D-811C-2DA70E8FECB6}" type="sibTrans" cxnId="{8A294DCB-3AD2-423B-AA6F-729D2E180263}">
      <dgm:prSet/>
      <dgm:spPr/>
      <dgm:t>
        <a:bodyPr/>
        <a:lstStyle/>
        <a:p>
          <a:endParaRPr lang="en-US"/>
        </a:p>
      </dgm:t>
    </dgm:pt>
    <dgm:pt modelId="{7621D98C-4100-41D3-A287-5121D715B41A}">
      <dgm:prSet/>
      <dgm:spPr/>
      <dgm:t>
        <a:bodyPr/>
        <a:lstStyle/>
        <a:p>
          <a:r>
            <a:rPr lang="en-US" dirty="0"/>
            <a:t>Does the scientific community agree the assay is suitable?</a:t>
          </a:r>
        </a:p>
      </dgm:t>
    </dgm:pt>
    <dgm:pt modelId="{33A19A79-A34D-4561-86A8-3CCD73C9A453}" type="parTrans" cxnId="{3D3FD1C5-3EC7-4835-87BF-5E210EA1DB6A}">
      <dgm:prSet/>
      <dgm:spPr/>
      <dgm:t>
        <a:bodyPr/>
        <a:lstStyle/>
        <a:p>
          <a:endParaRPr lang="en-US"/>
        </a:p>
      </dgm:t>
    </dgm:pt>
    <dgm:pt modelId="{64B969F5-DD6C-49BD-813F-F9CAC06E4CD1}" type="sibTrans" cxnId="{3D3FD1C5-3EC7-4835-87BF-5E210EA1DB6A}">
      <dgm:prSet/>
      <dgm:spPr/>
      <dgm:t>
        <a:bodyPr/>
        <a:lstStyle/>
        <a:p>
          <a:endParaRPr lang="en-US"/>
        </a:p>
      </dgm:t>
    </dgm:pt>
    <dgm:pt modelId="{468F0379-03E2-4F23-9C83-813C0F9E0696}">
      <dgm:prSet/>
      <dgm:spPr/>
      <dgm:t>
        <a:bodyPr/>
        <a:lstStyle/>
        <a:p>
          <a:r>
            <a:rPr lang="en-US" b="1" dirty="0"/>
            <a:t>Scientific Need</a:t>
          </a:r>
        </a:p>
      </dgm:t>
    </dgm:pt>
    <dgm:pt modelId="{62920C6B-359B-4956-9940-6714FE8B3A8A}" type="parTrans" cxnId="{24B1B3B0-5F92-487A-8CAA-7F50D9D4A98B}">
      <dgm:prSet/>
      <dgm:spPr/>
      <dgm:t>
        <a:bodyPr/>
        <a:lstStyle/>
        <a:p>
          <a:endParaRPr lang="en-US"/>
        </a:p>
      </dgm:t>
    </dgm:pt>
    <dgm:pt modelId="{B2CD9A77-FEFA-4DF0-AD57-54DD7C35DA82}" type="sibTrans" cxnId="{24B1B3B0-5F92-487A-8CAA-7F50D9D4A98B}">
      <dgm:prSet/>
      <dgm:spPr/>
      <dgm:t>
        <a:bodyPr/>
        <a:lstStyle/>
        <a:p>
          <a:endParaRPr lang="en-US"/>
        </a:p>
      </dgm:t>
    </dgm:pt>
    <dgm:pt modelId="{E159E165-F253-4719-AC73-F86C59EF8394}">
      <dgm:prSet/>
      <dgm:spPr/>
      <dgm:t>
        <a:bodyPr/>
        <a:lstStyle/>
        <a:p>
          <a:r>
            <a:rPr lang="en-US" dirty="0"/>
            <a:t>Is the assay fit for its intended purpose?</a:t>
          </a:r>
        </a:p>
      </dgm:t>
    </dgm:pt>
    <dgm:pt modelId="{5D7BAE75-6057-405E-A4FC-7E1FB0C79AC9}" type="sibTrans" cxnId="{FDED6C5E-9B10-4B28-A1B9-7D71B2EE8DAE}">
      <dgm:prSet/>
      <dgm:spPr/>
      <dgm:t>
        <a:bodyPr/>
        <a:lstStyle/>
        <a:p>
          <a:endParaRPr lang="en-US"/>
        </a:p>
      </dgm:t>
    </dgm:pt>
    <dgm:pt modelId="{7F50F5F6-1F24-48E3-828B-A9EAEA597261}" type="parTrans" cxnId="{FDED6C5E-9B10-4B28-A1B9-7D71B2EE8DAE}">
      <dgm:prSet/>
      <dgm:spPr/>
      <dgm:t>
        <a:bodyPr/>
        <a:lstStyle/>
        <a:p>
          <a:endParaRPr lang="en-US"/>
        </a:p>
      </dgm:t>
    </dgm:pt>
    <dgm:pt modelId="{D7920E85-5649-4568-810A-359943DFFF3B}">
      <dgm:prSet/>
      <dgm:spPr/>
      <dgm:t>
        <a:bodyPr/>
        <a:lstStyle/>
        <a:p>
          <a:r>
            <a:rPr lang="en-US" dirty="0"/>
            <a:t>Does the method improve the current testing strategy?</a:t>
          </a:r>
        </a:p>
      </dgm:t>
    </dgm:pt>
    <dgm:pt modelId="{E871868C-A069-4E8D-9E09-DD7A5DA84C1B}" type="parTrans" cxnId="{E266849B-8F6B-4841-A49D-FF44EF7E5349}">
      <dgm:prSet/>
      <dgm:spPr/>
      <dgm:t>
        <a:bodyPr/>
        <a:lstStyle/>
        <a:p>
          <a:endParaRPr lang="en-US"/>
        </a:p>
      </dgm:t>
    </dgm:pt>
    <dgm:pt modelId="{E18A79FA-782F-4B40-9421-3A0582927DAE}" type="sibTrans" cxnId="{E266849B-8F6B-4841-A49D-FF44EF7E5349}">
      <dgm:prSet/>
      <dgm:spPr/>
      <dgm:t>
        <a:bodyPr/>
        <a:lstStyle/>
        <a:p>
          <a:endParaRPr lang="en-US"/>
        </a:p>
      </dgm:t>
    </dgm:pt>
    <dgm:pt modelId="{D0E1E36D-7A34-429B-8BD2-92664447C2D9}">
      <dgm:prSet/>
      <dgm:spPr/>
      <dgm:t>
        <a:bodyPr/>
        <a:lstStyle/>
        <a:p>
          <a:r>
            <a:rPr lang="en-US" dirty="0"/>
            <a:t>Does the new method inform on the safe use of a drug?</a:t>
          </a:r>
        </a:p>
      </dgm:t>
    </dgm:pt>
    <dgm:pt modelId="{793977FF-A6D8-49AA-B1CD-CC2FE7FEA79E}" type="parTrans" cxnId="{FAA976B6-5364-4396-AB5E-7B16B1767170}">
      <dgm:prSet/>
      <dgm:spPr/>
      <dgm:t>
        <a:bodyPr/>
        <a:lstStyle/>
        <a:p>
          <a:endParaRPr lang="en-US"/>
        </a:p>
      </dgm:t>
    </dgm:pt>
    <dgm:pt modelId="{CE8D0B29-0152-43E3-9B8F-24766BFB8395}" type="sibTrans" cxnId="{FAA976B6-5364-4396-AB5E-7B16B1767170}">
      <dgm:prSet/>
      <dgm:spPr/>
      <dgm:t>
        <a:bodyPr/>
        <a:lstStyle/>
        <a:p>
          <a:endParaRPr lang="en-US"/>
        </a:p>
      </dgm:t>
    </dgm:pt>
    <dgm:pt modelId="{1C4978CB-A7B5-4F7C-AA4F-A758996F851E}">
      <dgm:prSet/>
      <dgm:spPr/>
      <dgm:t>
        <a:bodyPr/>
        <a:lstStyle/>
        <a:p>
          <a:r>
            <a:rPr lang="en-US" dirty="0"/>
            <a:t>Will the new approach add value?</a:t>
          </a:r>
        </a:p>
      </dgm:t>
    </dgm:pt>
    <dgm:pt modelId="{DAD08929-8CD9-4757-992A-51482B9ECCB1}" type="parTrans" cxnId="{1185729E-E914-438B-B57D-17BD506385FB}">
      <dgm:prSet/>
      <dgm:spPr/>
      <dgm:t>
        <a:bodyPr/>
        <a:lstStyle/>
        <a:p>
          <a:endParaRPr lang="en-US"/>
        </a:p>
      </dgm:t>
    </dgm:pt>
    <dgm:pt modelId="{5E04C105-3A0F-4B13-9DB3-9F2DA19E8CFF}" type="sibTrans" cxnId="{1185729E-E914-438B-B57D-17BD506385FB}">
      <dgm:prSet/>
      <dgm:spPr/>
      <dgm:t>
        <a:bodyPr/>
        <a:lstStyle/>
        <a:p>
          <a:endParaRPr lang="en-US"/>
        </a:p>
      </dgm:t>
    </dgm:pt>
    <dgm:pt modelId="{023C0FB2-CE9A-4FFC-9FDE-C05D1800C60F}">
      <dgm:prSet/>
      <dgm:spPr/>
      <dgm:t>
        <a:bodyPr/>
        <a:lstStyle/>
        <a:p>
          <a:r>
            <a:rPr lang="en-US" dirty="0"/>
            <a:t>Is there a clear regulatory need for the assessment?</a:t>
          </a:r>
        </a:p>
      </dgm:t>
    </dgm:pt>
    <dgm:pt modelId="{3C07C5C0-8246-42E7-A1D9-4C1A6FBAABD5}" type="parTrans" cxnId="{B458556D-3465-4AF6-9337-693A319CD0D2}">
      <dgm:prSet/>
      <dgm:spPr/>
      <dgm:t>
        <a:bodyPr/>
        <a:lstStyle/>
        <a:p>
          <a:endParaRPr lang="en-US"/>
        </a:p>
      </dgm:t>
    </dgm:pt>
    <dgm:pt modelId="{63D70CBE-7C6D-4D88-9338-5A6178179ED9}" type="sibTrans" cxnId="{B458556D-3465-4AF6-9337-693A319CD0D2}">
      <dgm:prSet/>
      <dgm:spPr/>
      <dgm:t>
        <a:bodyPr/>
        <a:lstStyle/>
        <a:p>
          <a:endParaRPr lang="en-US"/>
        </a:p>
      </dgm:t>
    </dgm:pt>
    <dgm:pt modelId="{08AEA2AE-FDDF-4C38-824A-22359A872D42}" type="pres">
      <dgm:prSet presAssocID="{D9562280-72F6-41B1-BA56-05DEA509A707}" presName="linear" presStyleCnt="0">
        <dgm:presLayoutVars>
          <dgm:dir/>
          <dgm:animLvl val="lvl"/>
          <dgm:resizeHandles val="exact"/>
        </dgm:presLayoutVars>
      </dgm:prSet>
      <dgm:spPr/>
    </dgm:pt>
    <dgm:pt modelId="{A8DDCE3A-B55D-40A9-BEA4-995ABF5DDE59}" type="pres">
      <dgm:prSet presAssocID="{1C0A196E-94B1-426D-8296-D89E7DFA74CB}" presName="parentLin" presStyleCnt="0"/>
      <dgm:spPr/>
    </dgm:pt>
    <dgm:pt modelId="{52A11394-AB0C-41B8-BD07-00D62E3A7D6C}" type="pres">
      <dgm:prSet presAssocID="{1C0A196E-94B1-426D-8296-D89E7DFA74CB}" presName="parentLeftMargin" presStyleLbl="node1" presStyleIdx="0" presStyleCnt="3"/>
      <dgm:spPr/>
    </dgm:pt>
    <dgm:pt modelId="{F3248342-D3B3-49E5-81C9-1253CA762492}" type="pres">
      <dgm:prSet presAssocID="{1C0A196E-94B1-426D-8296-D89E7DFA74CB}" presName="parentText" presStyleLbl="node1" presStyleIdx="0" presStyleCnt="3">
        <dgm:presLayoutVars>
          <dgm:chMax val="0"/>
          <dgm:bulletEnabled val="1"/>
        </dgm:presLayoutVars>
      </dgm:prSet>
      <dgm:spPr/>
    </dgm:pt>
    <dgm:pt modelId="{150F6440-2F0A-434F-B845-3B6BC929758F}" type="pres">
      <dgm:prSet presAssocID="{1C0A196E-94B1-426D-8296-D89E7DFA74CB}" presName="negativeSpace" presStyleCnt="0"/>
      <dgm:spPr/>
    </dgm:pt>
    <dgm:pt modelId="{E58E2BCB-C7A9-4ABB-9F59-603643053040}" type="pres">
      <dgm:prSet presAssocID="{1C0A196E-94B1-426D-8296-D89E7DFA74CB}" presName="childText" presStyleLbl="conFgAcc1" presStyleIdx="0" presStyleCnt="3">
        <dgm:presLayoutVars>
          <dgm:bulletEnabled val="1"/>
        </dgm:presLayoutVars>
      </dgm:prSet>
      <dgm:spPr/>
    </dgm:pt>
    <dgm:pt modelId="{890CE9AC-2DC1-46EC-AB01-8BF2D9B1F6AC}" type="pres">
      <dgm:prSet presAssocID="{DF69D8F2-842F-446D-AF4A-5E5149B71663}" presName="spaceBetweenRectangles" presStyleCnt="0"/>
      <dgm:spPr/>
    </dgm:pt>
    <dgm:pt modelId="{318839E9-979F-471F-B2B2-638638E23803}" type="pres">
      <dgm:prSet presAssocID="{8F40E5A8-6D1A-4263-AE82-80632D611C75}" presName="parentLin" presStyleCnt="0"/>
      <dgm:spPr/>
    </dgm:pt>
    <dgm:pt modelId="{30071738-3E05-4742-AA91-0FFF4E3C6D97}" type="pres">
      <dgm:prSet presAssocID="{8F40E5A8-6D1A-4263-AE82-80632D611C75}" presName="parentLeftMargin" presStyleLbl="node1" presStyleIdx="0" presStyleCnt="3"/>
      <dgm:spPr/>
    </dgm:pt>
    <dgm:pt modelId="{E41A623A-AC59-4D66-BA42-2E9182D650DF}" type="pres">
      <dgm:prSet presAssocID="{8F40E5A8-6D1A-4263-AE82-80632D611C75}" presName="parentText" presStyleLbl="node1" presStyleIdx="1" presStyleCnt="3">
        <dgm:presLayoutVars>
          <dgm:chMax val="0"/>
          <dgm:bulletEnabled val="1"/>
        </dgm:presLayoutVars>
      </dgm:prSet>
      <dgm:spPr/>
    </dgm:pt>
    <dgm:pt modelId="{B8431C71-AD4A-428F-9FFB-E5FF0F58D02B}" type="pres">
      <dgm:prSet presAssocID="{8F40E5A8-6D1A-4263-AE82-80632D611C75}" presName="negativeSpace" presStyleCnt="0"/>
      <dgm:spPr/>
    </dgm:pt>
    <dgm:pt modelId="{7EB5E622-FCEE-44FE-8D9E-3B5C97E95BF5}" type="pres">
      <dgm:prSet presAssocID="{8F40E5A8-6D1A-4263-AE82-80632D611C75}" presName="childText" presStyleLbl="conFgAcc1" presStyleIdx="1" presStyleCnt="3">
        <dgm:presLayoutVars>
          <dgm:bulletEnabled val="1"/>
        </dgm:presLayoutVars>
      </dgm:prSet>
      <dgm:spPr/>
    </dgm:pt>
    <dgm:pt modelId="{DD83048F-F875-4171-9891-935635B183D6}" type="pres">
      <dgm:prSet presAssocID="{FF25CF3D-A45F-4E7D-811C-2DA70E8FECB6}" presName="spaceBetweenRectangles" presStyleCnt="0"/>
      <dgm:spPr/>
    </dgm:pt>
    <dgm:pt modelId="{24E77327-46F8-4177-9F9E-70B29FEC99CC}" type="pres">
      <dgm:prSet presAssocID="{468F0379-03E2-4F23-9C83-813C0F9E0696}" presName="parentLin" presStyleCnt="0"/>
      <dgm:spPr/>
    </dgm:pt>
    <dgm:pt modelId="{3C77F305-BDF3-48D7-9B27-4C39E914AFBA}" type="pres">
      <dgm:prSet presAssocID="{468F0379-03E2-4F23-9C83-813C0F9E0696}" presName="parentLeftMargin" presStyleLbl="node1" presStyleIdx="1" presStyleCnt="3"/>
      <dgm:spPr/>
    </dgm:pt>
    <dgm:pt modelId="{7A1347ED-3218-452F-8226-8E0191E49421}" type="pres">
      <dgm:prSet presAssocID="{468F0379-03E2-4F23-9C83-813C0F9E0696}" presName="parentText" presStyleLbl="node1" presStyleIdx="2" presStyleCnt="3">
        <dgm:presLayoutVars>
          <dgm:chMax val="0"/>
          <dgm:bulletEnabled val="1"/>
        </dgm:presLayoutVars>
      </dgm:prSet>
      <dgm:spPr/>
    </dgm:pt>
    <dgm:pt modelId="{E53669AA-E6F9-4F8D-9C41-49263FA5E85E}" type="pres">
      <dgm:prSet presAssocID="{468F0379-03E2-4F23-9C83-813C0F9E0696}" presName="negativeSpace" presStyleCnt="0"/>
      <dgm:spPr/>
    </dgm:pt>
    <dgm:pt modelId="{764166F1-0D74-4573-9686-9067C230F107}" type="pres">
      <dgm:prSet presAssocID="{468F0379-03E2-4F23-9C83-813C0F9E0696}" presName="childText" presStyleLbl="conFgAcc1" presStyleIdx="2" presStyleCnt="3">
        <dgm:presLayoutVars>
          <dgm:bulletEnabled val="1"/>
        </dgm:presLayoutVars>
      </dgm:prSet>
      <dgm:spPr/>
    </dgm:pt>
  </dgm:ptLst>
  <dgm:cxnLst>
    <dgm:cxn modelId="{98F6110B-91C0-4420-B15B-5705521D5B5F}" type="presOf" srcId="{468F0379-03E2-4F23-9C83-813C0F9E0696}" destId="{7A1347ED-3218-452F-8226-8E0191E49421}" srcOrd="1" destOrd="0" presId="urn:microsoft.com/office/officeart/2005/8/layout/list1"/>
    <dgm:cxn modelId="{63E7A329-9599-4452-A210-741EE7A4EE21}" type="presOf" srcId="{8F40E5A8-6D1A-4263-AE82-80632D611C75}" destId="{30071738-3E05-4742-AA91-0FFF4E3C6D97}" srcOrd="0" destOrd="0" presId="urn:microsoft.com/office/officeart/2005/8/layout/list1"/>
    <dgm:cxn modelId="{5353A92A-84D5-4D58-BA5A-78E6E31B980E}" type="presOf" srcId="{D7920E85-5649-4568-810A-359943DFFF3B}" destId="{E58E2BCB-C7A9-4ABB-9F59-603643053040}" srcOrd="0" destOrd="1" presId="urn:microsoft.com/office/officeart/2005/8/layout/list1"/>
    <dgm:cxn modelId="{C52CC23D-8C86-4414-AF23-6B7CEA1F6EEB}" srcId="{D9562280-72F6-41B1-BA56-05DEA509A707}" destId="{1C0A196E-94B1-426D-8296-D89E7DFA74CB}" srcOrd="0" destOrd="0" parTransId="{53B88DFE-5446-424B-A43B-0E8FC01533BA}" sibTransId="{DF69D8F2-842F-446D-AF4A-5E5149B71663}"/>
    <dgm:cxn modelId="{FDED6C5E-9B10-4B28-A1B9-7D71B2EE8DAE}" srcId="{1C0A196E-94B1-426D-8296-D89E7DFA74CB}" destId="{E159E165-F253-4719-AC73-F86C59EF8394}" srcOrd="0" destOrd="0" parTransId="{7F50F5F6-1F24-48E3-828B-A9EAEA597261}" sibTransId="{5D7BAE75-6057-405E-A4FC-7E1FB0C79AC9}"/>
    <dgm:cxn modelId="{463DED69-1B0F-47AD-9DBA-A136CC7AD5F0}" type="presOf" srcId="{1C4978CB-A7B5-4F7C-AA4F-A758996F851E}" destId="{764166F1-0D74-4573-9686-9067C230F107}" srcOrd="0" destOrd="0" presId="urn:microsoft.com/office/officeart/2005/8/layout/list1"/>
    <dgm:cxn modelId="{B458556D-3465-4AF6-9337-693A319CD0D2}" srcId="{468F0379-03E2-4F23-9C83-813C0F9E0696}" destId="{023C0FB2-CE9A-4FFC-9FDE-C05D1800C60F}" srcOrd="1" destOrd="0" parTransId="{3C07C5C0-8246-42E7-A1D9-4C1A6FBAABD5}" sibTransId="{63D70CBE-7C6D-4D88-9338-5A6178179ED9}"/>
    <dgm:cxn modelId="{AAD0B177-A5E4-45C3-A5AD-787E468E885F}" type="presOf" srcId="{7621D98C-4100-41D3-A287-5121D715B41A}" destId="{7EB5E622-FCEE-44FE-8D9E-3B5C97E95BF5}" srcOrd="0" destOrd="0" presId="urn:microsoft.com/office/officeart/2005/8/layout/list1"/>
    <dgm:cxn modelId="{DD926D8A-A8F2-4CD8-AB8E-3AD99521C76C}" type="presOf" srcId="{1C0A196E-94B1-426D-8296-D89E7DFA74CB}" destId="{F3248342-D3B3-49E5-81C9-1253CA762492}" srcOrd="1" destOrd="0" presId="urn:microsoft.com/office/officeart/2005/8/layout/list1"/>
    <dgm:cxn modelId="{23765396-DF0F-4F35-9D57-E03629804EE7}" type="presOf" srcId="{D9562280-72F6-41B1-BA56-05DEA509A707}" destId="{08AEA2AE-FDDF-4C38-824A-22359A872D42}" srcOrd="0" destOrd="0" presId="urn:microsoft.com/office/officeart/2005/8/layout/list1"/>
    <dgm:cxn modelId="{E266849B-8F6B-4841-A49D-FF44EF7E5349}" srcId="{1C0A196E-94B1-426D-8296-D89E7DFA74CB}" destId="{D7920E85-5649-4568-810A-359943DFFF3B}" srcOrd="1" destOrd="0" parTransId="{E871868C-A069-4E8D-9E09-DD7A5DA84C1B}" sibTransId="{E18A79FA-782F-4B40-9421-3A0582927DAE}"/>
    <dgm:cxn modelId="{1185729E-E914-438B-B57D-17BD506385FB}" srcId="{468F0379-03E2-4F23-9C83-813C0F9E0696}" destId="{1C4978CB-A7B5-4F7C-AA4F-A758996F851E}" srcOrd="0" destOrd="0" parTransId="{DAD08929-8CD9-4757-992A-51482B9ECCB1}" sibTransId="{5E04C105-3A0F-4B13-9DB3-9F2DA19E8CFF}"/>
    <dgm:cxn modelId="{E6D6E89F-1C7D-441D-ADCB-EA0F92E85163}" type="presOf" srcId="{E159E165-F253-4719-AC73-F86C59EF8394}" destId="{E58E2BCB-C7A9-4ABB-9F59-603643053040}" srcOrd="0" destOrd="0" presId="urn:microsoft.com/office/officeart/2005/8/layout/list1"/>
    <dgm:cxn modelId="{44C364AC-7C10-4A81-9D36-CD02BE301AEE}" type="presOf" srcId="{8F40E5A8-6D1A-4263-AE82-80632D611C75}" destId="{E41A623A-AC59-4D66-BA42-2E9182D650DF}" srcOrd="1" destOrd="0" presId="urn:microsoft.com/office/officeart/2005/8/layout/list1"/>
    <dgm:cxn modelId="{24B1B3B0-5F92-487A-8CAA-7F50D9D4A98B}" srcId="{D9562280-72F6-41B1-BA56-05DEA509A707}" destId="{468F0379-03E2-4F23-9C83-813C0F9E0696}" srcOrd="2" destOrd="0" parTransId="{62920C6B-359B-4956-9940-6714FE8B3A8A}" sibTransId="{B2CD9A77-FEFA-4DF0-AD57-54DD7C35DA82}"/>
    <dgm:cxn modelId="{FAA976B6-5364-4396-AB5E-7B16B1767170}" srcId="{8F40E5A8-6D1A-4263-AE82-80632D611C75}" destId="{D0E1E36D-7A34-429B-8BD2-92664447C2D9}" srcOrd="1" destOrd="0" parTransId="{793977FF-A6D8-49AA-B1CD-CC2FE7FEA79E}" sibTransId="{CE8D0B29-0152-43E3-9B8F-24766BFB8395}"/>
    <dgm:cxn modelId="{D4EB45B7-3D1A-4012-A44F-EABE696D881D}" type="presOf" srcId="{023C0FB2-CE9A-4FFC-9FDE-C05D1800C60F}" destId="{764166F1-0D74-4573-9686-9067C230F107}" srcOrd="0" destOrd="1" presId="urn:microsoft.com/office/officeart/2005/8/layout/list1"/>
    <dgm:cxn modelId="{3AF080BF-C267-4E2F-85A0-D0E74F9C4C9D}" type="presOf" srcId="{D0E1E36D-7A34-429B-8BD2-92664447C2D9}" destId="{7EB5E622-FCEE-44FE-8D9E-3B5C97E95BF5}" srcOrd="0" destOrd="1" presId="urn:microsoft.com/office/officeart/2005/8/layout/list1"/>
    <dgm:cxn modelId="{3D3FD1C5-3EC7-4835-87BF-5E210EA1DB6A}" srcId="{8F40E5A8-6D1A-4263-AE82-80632D611C75}" destId="{7621D98C-4100-41D3-A287-5121D715B41A}" srcOrd="0" destOrd="0" parTransId="{33A19A79-A34D-4561-86A8-3CCD73C9A453}" sibTransId="{64B969F5-DD6C-49BD-813F-F9CAC06E4CD1}"/>
    <dgm:cxn modelId="{8A294DCB-3AD2-423B-AA6F-729D2E180263}" srcId="{D9562280-72F6-41B1-BA56-05DEA509A707}" destId="{8F40E5A8-6D1A-4263-AE82-80632D611C75}" srcOrd="1" destOrd="0" parTransId="{1DCBB66A-57AF-40C6-A73C-1FD555EB43FD}" sibTransId="{FF25CF3D-A45F-4E7D-811C-2DA70E8FECB6}"/>
    <dgm:cxn modelId="{B47EBFCC-28CC-4773-9C0C-CAEC23F6620A}" type="presOf" srcId="{1C0A196E-94B1-426D-8296-D89E7DFA74CB}" destId="{52A11394-AB0C-41B8-BD07-00D62E3A7D6C}" srcOrd="0" destOrd="0" presId="urn:microsoft.com/office/officeart/2005/8/layout/list1"/>
    <dgm:cxn modelId="{E70061DA-2DF9-487D-9165-50C986F45E13}" type="presOf" srcId="{468F0379-03E2-4F23-9C83-813C0F9E0696}" destId="{3C77F305-BDF3-48D7-9B27-4C39E914AFBA}" srcOrd="0" destOrd="0" presId="urn:microsoft.com/office/officeart/2005/8/layout/list1"/>
    <dgm:cxn modelId="{DDE5D1B7-AB3A-47B3-B136-7DD69316FFEB}" type="presParOf" srcId="{08AEA2AE-FDDF-4C38-824A-22359A872D42}" destId="{A8DDCE3A-B55D-40A9-BEA4-995ABF5DDE59}" srcOrd="0" destOrd="0" presId="urn:microsoft.com/office/officeart/2005/8/layout/list1"/>
    <dgm:cxn modelId="{3AB02B27-D2F9-4B30-9692-7E8D9D580253}" type="presParOf" srcId="{A8DDCE3A-B55D-40A9-BEA4-995ABF5DDE59}" destId="{52A11394-AB0C-41B8-BD07-00D62E3A7D6C}" srcOrd="0" destOrd="0" presId="urn:microsoft.com/office/officeart/2005/8/layout/list1"/>
    <dgm:cxn modelId="{D87F824A-389F-4F72-90B9-F1F71C36AFA6}" type="presParOf" srcId="{A8DDCE3A-B55D-40A9-BEA4-995ABF5DDE59}" destId="{F3248342-D3B3-49E5-81C9-1253CA762492}" srcOrd="1" destOrd="0" presId="urn:microsoft.com/office/officeart/2005/8/layout/list1"/>
    <dgm:cxn modelId="{4ACD0931-E0C1-45B5-BF25-982A3BE2680C}" type="presParOf" srcId="{08AEA2AE-FDDF-4C38-824A-22359A872D42}" destId="{150F6440-2F0A-434F-B845-3B6BC929758F}" srcOrd="1" destOrd="0" presId="urn:microsoft.com/office/officeart/2005/8/layout/list1"/>
    <dgm:cxn modelId="{97EA92C7-88D7-4A29-9870-C41633EFF0D2}" type="presParOf" srcId="{08AEA2AE-FDDF-4C38-824A-22359A872D42}" destId="{E58E2BCB-C7A9-4ABB-9F59-603643053040}" srcOrd="2" destOrd="0" presId="urn:microsoft.com/office/officeart/2005/8/layout/list1"/>
    <dgm:cxn modelId="{8D8466C5-CEF8-4C24-BA9E-D1C3D1811EDC}" type="presParOf" srcId="{08AEA2AE-FDDF-4C38-824A-22359A872D42}" destId="{890CE9AC-2DC1-46EC-AB01-8BF2D9B1F6AC}" srcOrd="3" destOrd="0" presId="urn:microsoft.com/office/officeart/2005/8/layout/list1"/>
    <dgm:cxn modelId="{F5D122A4-7C28-4DDA-9B40-DEE429CA4A87}" type="presParOf" srcId="{08AEA2AE-FDDF-4C38-824A-22359A872D42}" destId="{318839E9-979F-471F-B2B2-638638E23803}" srcOrd="4" destOrd="0" presId="urn:microsoft.com/office/officeart/2005/8/layout/list1"/>
    <dgm:cxn modelId="{98C140A9-0EF6-4442-9A5B-AA78EC2F1998}" type="presParOf" srcId="{318839E9-979F-471F-B2B2-638638E23803}" destId="{30071738-3E05-4742-AA91-0FFF4E3C6D97}" srcOrd="0" destOrd="0" presId="urn:microsoft.com/office/officeart/2005/8/layout/list1"/>
    <dgm:cxn modelId="{784A81BB-2534-425A-9046-10F913684EF3}" type="presParOf" srcId="{318839E9-979F-471F-B2B2-638638E23803}" destId="{E41A623A-AC59-4D66-BA42-2E9182D650DF}" srcOrd="1" destOrd="0" presId="urn:microsoft.com/office/officeart/2005/8/layout/list1"/>
    <dgm:cxn modelId="{4292E4BB-1E47-4C87-8B5E-02756A8049DE}" type="presParOf" srcId="{08AEA2AE-FDDF-4C38-824A-22359A872D42}" destId="{B8431C71-AD4A-428F-9FFB-E5FF0F58D02B}" srcOrd="5" destOrd="0" presId="urn:microsoft.com/office/officeart/2005/8/layout/list1"/>
    <dgm:cxn modelId="{E861D602-71E0-4DC7-957B-38B023C368B0}" type="presParOf" srcId="{08AEA2AE-FDDF-4C38-824A-22359A872D42}" destId="{7EB5E622-FCEE-44FE-8D9E-3B5C97E95BF5}" srcOrd="6" destOrd="0" presId="urn:microsoft.com/office/officeart/2005/8/layout/list1"/>
    <dgm:cxn modelId="{69F0BF9A-60C6-4CC1-A62A-6CB1CFEB99D4}" type="presParOf" srcId="{08AEA2AE-FDDF-4C38-824A-22359A872D42}" destId="{DD83048F-F875-4171-9891-935635B183D6}" srcOrd="7" destOrd="0" presId="urn:microsoft.com/office/officeart/2005/8/layout/list1"/>
    <dgm:cxn modelId="{D1635E73-29C2-45C1-9560-738CDF4B11DA}" type="presParOf" srcId="{08AEA2AE-FDDF-4C38-824A-22359A872D42}" destId="{24E77327-46F8-4177-9F9E-70B29FEC99CC}" srcOrd="8" destOrd="0" presId="urn:microsoft.com/office/officeart/2005/8/layout/list1"/>
    <dgm:cxn modelId="{39A0E400-7BF3-4CE4-A299-F8A7CBABC641}" type="presParOf" srcId="{24E77327-46F8-4177-9F9E-70B29FEC99CC}" destId="{3C77F305-BDF3-48D7-9B27-4C39E914AFBA}" srcOrd="0" destOrd="0" presId="urn:microsoft.com/office/officeart/2005/8/layout/list1"/>
    <dgm:cxn modelId="{6F5C9AC9-E548-489C-B8E1-F5A57C5FD66E}" type="presParOf" srcId="{24E77327-46F8-4177-9F9E-70B29FEC99CC}" destId="{7A1347ED-3218-452F-8226-8E0191E49421}" srcOrd="1" destOrd="0" presId="urn:microsoft.com/office/officeart/2005/8/layout/list1"/>
    <dgm:cxn modelId="{4605D0F1-0C23-4957-8C13-31D990FBC899}" type="presParOf" srcId="{08AEA2AE-FDDF-4C38-824A-22359A872D42}" destId="{E53669AA-E6F9-4F8D-9C41-49263FA5E85E}" srcOrd="9" destOrd="0" presId="urn:microsoft.com/office/officeart/2005/8/layout/list1"/>
    <dgm:cxn modelId="{4B419176-9CFD-459F-A9E0-9216A027EC33}" type="presParOf" srcId="{08AEA2AE-FDDF-4C38-824A-22359A872D42}" destId="{764166F1-0D74-4573-9686-9067C230F10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3E608-4505-426D-A3F7-27739FDE8F81}"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6C8B2F0D-B415-4469-A17C-9F0B81A5C85B}">
      <dgm:prSet phldrT="[Text]" custT="1"/>
      <dgm:spPr/>
      <dgm:t>
        <a:bodyPr anchor="ctr"/>
        <a:lstStyle/>
        <a:p>
          <a:r>
            <a:rPr lang="en-US" altLang="en-US" sz="2000" b="1" dirty="0"/>
            <a:t>Does an assay provide data that can be used to answer fundamental drug development questions?</a:t>
          </a:r>
          <a:endParaRPr lang="en-US" sz="2000" b="1" dirty="0"/>
        </a:p>
      </dgm:t>
      <dgm:extLst>
        <a:ext uri="{E40237B7-FDA0-4F09-8148-C483321AD2D9}">
          <dgm14:cNvPr xmlns:dgm14="http://schemas.microsoft.com/office/drawing/2010/diagram" id="0" name="" descr="Does an assay provide data that can be used to answer fundamental drug development questions?"/>
        </a:ext>
      </dgm:extLst>
    </dgm:pt>
    <dgm:pt modelId="{36D48CB6-3C90-427E-9611-4651ECFAA2CD}" type="parTrans" cxnId="{52277B21-E1AB-4DBB-AF14-411DC15FE944}">
      <dgm:prSet/>
      <dgm:spPr/>
      <dgm:t>
        <a:bodyPr/>
        <a:lstStyle/>
        <a:p>
          <a:endParaRPr lang="en-US"/>
        </a:p>
      </dgm:t>
    </dgm:pt>
    <dgm:pt modelId="{18921EAD-33FD-4DB2-B3A3-12BA3B2F5E9E}" type="sibTrans" cxnId="{52277B21-E1AB-4DBB-AF14-411DC15FE944}">
      <dgm:prSet/>
      <dgm:spPr/>
      <dgm:t>
        <a:bodyPr/>
        <a:lstStyle/>
        <a:p>
          <a:endParaRPr lang="en-US"/>
        </a:p>
      </dgm:t>
    </dgm:pt>
    <dgm:pt modelId="{909BF7EA-627A-4B70-9B2C-EDAA52AD8E90}">
      <dgm:prSet/>
      <dgm:spPr/>
      <dgm:t>
        <a:bodyPr/>
        <a:lstStyle/>
        <a:p>
          <a:r>
            <a:rPr lang="en-US" altLang="en-US" dirty="0"/>
            <a:t>Assay Maturity</a:t>
          </a:r>
        </a:p>
      </dgm:t>
      <dgm:extLst>
        <a:ext uri="{E40237B7-FDA0-4F09-8148-C483321AD2D9}">
          <dgm14:cNvPr xmlns:dgm14="http://schemas.microsoft.com/office/drawing/2010/diagram" id="0" name="" descr="Assay Maturity&#10;"/>
        </a:ext>
      </dgm:extLst>
    </dgm:pt>
    <dgm:pt modelId="{6CCF2DBB-1A19-46E6-AEDF-EC84760C6688}" type="parTrans" cxnId="{AA7E494B-6015-4FA4-B508-9C91C9E2B816}">
      <dgm:prSet/>
      <dgm:spPr/>
      <dgm:t>
        <a:bodyPr/>
        <a:lstStyle/>
        <a:p>
          <a:endParaRPr lang="en-US"/>
        </a:p>
      </dgm:t>
    </dgm:pt>
    <dgm:pt modelId="{6DE58060-5073-4F8D-B5B7-EB5FA6373CDA}" type="sibTrans" cxnId="{AA7E494B-6015-4FA4-B508-9C91C9E2B816}">
      <dgm:prSet/>
      <dgm:spPr/>
      <dgm:t>
        <a:bodyPr/>
        <a:lstStyle/>
        <a:p>
          <a:endParaRPr lang="en-US"/>
        </a:p>
      </dgm:t>
    </dgm:pt>
    <dgm:pt modelId="{835FE52C-028E-4C68-BA18-D314FEBCDCD3}">
      <dgm:prSet/>
      <dgm:spPr/>
      <dgm:t>
        <a:bodyPr/>
        <a:lstStyle/>
        <a:p>
          <a:r>
            <a:rPr lang="en-US" altLang="en-US" dirty="0"/>
            <a:t>Endpoints</a:t>
          </a:r>
        </a:p>
      </dgm:t>
      <dgm:extLst>
        <a:ext uri="{E40237B7-FDA0-4F09-8148-C483321AD2D9}">
          <dgm14:cNvPr xmlns:dgm14="http://schemas.microsoft.com/office/drawing/2010/diagram" id="0" name="" descr="Endpoints"/>
        </a:ext>
      </dgm:extLst>
    </dgm:pt>
    <dgm:pt modelId="{0CD4948F-EE09-4283-8FF3-E674DC43A6EA}" type="parTrans" cxnId="{4E922519-8672-4D97-B3E0-3A597F729165}">
      <dgm:prSet/>
      <dgm:spPr/>
      <dgm:t>
        <a:bodyPr/>
        <a:lstStyle/>
        <a:p>
          <a:endParaRPr lang="en-US"/>
        </a:p>
      </dgm:t>
    </dgm:pt>
    <dgm:pt modelId="{E638B676-4861-45A9-89EC-D7DEA15ABD96}" type="sibTrans" cxnId="{4E922519-8672-4D97-B3E0-3A597F729165}">
      <dgm:prSet/>
      <dgm:spPr/>
      <dgm:t>
        <a:bodyPr/>
        <a:lstStyle/>
        <a:p>
          <a:endParaRPr lang="en-US"/>
        </a:p>
      </dgm:t>
    </dgm:pt>
    <dgm:pt modelId="{9D2575DE-711A-48CA-8857-4DD287AF070B}">
      <dgm:prSet/>
      <dgm:spPr/>
      <dgm:t>
        <a:bodyPr/>
        <a:lstStyle/>
        <a:p>
          <a:r>
            <a:rPr lang="en-US" altLang="en-US" dirty="0"/>
            <a:t>Scientific Validity</a:t>
          </a:r>
        </a:p>
      </dgm:t>
      <dgm:extLst>
        <a:ext uri="{E40237B7-FDA0-4F09-8148-C483321AD2D9}">
          <dgm14:cNvPr xmlns:dgm14="http://schemas.microsoft.com/office/drawing/2010/diagram" id="0" name="" descr="Scientific Validity"/>
        </a:ext>
      </dgm:extLst>
    </dgm:pt>
    <dgm:pt modelId="{298D7BD9-E781-4C87-B9DD-D15879199DA1}" type="parTrans" cxnId="{1E01ACDF-C513-4C5A-8957-1A7DEF109125}">
      <dgm:prSet/>
      <dgm:spPr/>
      <dgm:t>
        <a:bodyPr/>
        <a:lstStyle/>
        <a:p>
          <a:endParaRPr lang="en-US"/>
        </a:p>
      </dgm:t>
    </dgm:pt>
    <dgm:pt modelId="{07B670FC-A9D5-4D39-94AC-6E7730FCEEAB}" type="sibTrans" cxnId="{1E01ACDF-C513-4C5A-8957-1A7DEF109125}">
      <dgm:prSet/>
      <dgm:spPr/>
      <dgm:t>
        <a:bodyPr/>
        <a:lstStyle/>
        <a:p>
          <a:endParaRPr lang="en-US"/>
        </a:p>
      </dgm:t>
    </dgm:pt>
    <dgm:pt modelId="{76D067CA-C3E0-49FF-87D8-C0377A4E7C95}">
      <dgm:prSet/>
      <dgm:spPr/>
      <dgm:t>
        <a:bodyPr/>
        <a:lstStyle/>
        <a:p>
          <a:r>
            <a:rPr lang="en-US" altLang="en-US" dirty="0"/>
            <a:t>Applicability Domain</a:t>
          </a:r>
        </a:p>
      </dgm:t>
      <dgm:extLst>
        <a:ext uri="{E40237B7-FDA0-4F09-8148-C483321AD2D9}">
          <dgm14:cNvPr xmlns:dgm14="http://schemas.microsoft.com/office/drawing/2010/diagram" id="0" name="" descr="Applicability Domain"/>
        </a:ext>
      </dgm:extLst>
    </dgm:pt>
    <dgm:pt modelId="{DFF37FB9-5A00-4356-BE2E-E49DD28DA15E}" type="parTrans" cxnId="{6740F479-628F-4B89-B1D2-4AAD2F4904C8}">
      <dgm:prSet/>
      <dgm:spPr/>
      <dgm:t>
        <a:bodyPr/>
        <a:lstStyle/>
        <a:p>
          <a:endParaRPr lang="en-US"/>
        </a:p>
      </dgm:t>
    </dgm:pt>
    <dgm:pt modelId="{F193D5FB-26AC-496F-888B-853BDF6741EC}" type="sibTrans" cxnId="{6740F479-628F-4B89-B1D2-4AAD2F4904C8}">
      <dgm:prSet/>
      <dgm:spPr/>
      <dgm:t>
        <a:bodyPr/>
        <a:lstStyle/>
        <a:p>
          <a:endParaRPr lang="en-US"/>
        </a:p>
      </dgm:t>
    </dgm:pt>
    <dgm:pt modelId="{BFAC900D-BAA7-4913-B888-0769F976804E}">
      <dgm:prSet/>
      <dgm:spPr/>
      <dgm:t>
        <a:bodyPr/>
        <a:lstStyle/>
        <a:p>
          <a:r>
            <a:rPr lang="en-US" altLang="en-US" dirty="0"/>
            <a:t>Criteria for Success</a:t>
          </a:r>
        </a:p>
      </dgm:t>
      <dgm:extLst>
        <a:ext uri="{E40237B7-FDA0-4F09-8148-C483321AD2D9}">
          <dgm14:cNvPr xmlns:dgm14="http://schemas.microsoft.com/office/drawing/2010/diagram" id="0" name="" descr="Criteria for Success"/>
        </a:ext>
      </dgm:extLst>
    </dgm:pt>
    <dgm:pt modelId="{4582689B-FB82-4FEE-8600-B952A7F37D26}" type="parTrans" cxnId="{FA822C1E-8559-41F0-84A8-3760BCDDD419}">
      <dgm:prSet/>
      <dgm:spPr/>
      <dgm:t>
        <a:bodyPr/>
        <a:lstStyle/>
        <a:p>
          <a:endParaRPr lang="en-US"/>
        </a:p>
      </dgm:t>
    </dgm:pt>
    <dgm:pt modelId="{21BC0154-16AB-4540-90ED-56C44BFC2EEB}" type="sibTrans" cxnId="{FA822C1E-8559-41F0-84A8-3760BCDDD419}">
      <dgm:prSet/>
      <dgm:spPr/>
      <dgm:t>
        <a:bodyPr/>
        <a:lstStyle/>
        <a:p>
          <a:endParaRPr lang="en-US"/>
        </a:p>
      </dgm:t>
    </dgm:pt>
    <dgm:pt modelId="{F09404C8-CD82-4B14-BE2E-54B8AF471AF7}" type="pres">
      <dgm:prSet presAssocID="{4173E608-4505-426D-A3F7-27739FDE8F81}" presName="Name0" presStyleCnt="0">
        <dgm:presLayoutVars>
          <dgm:dir/>
          <dgm:resizeHandles val="exact"/>
        </dgm:presLayoutVars>
      </dgm:prSet>
      <dgm:spPr/>
    </dgm:pt>
    <dgm:pt modelId="{BAF2DBD1-32FF-4A42-A5F0-0E45E3F1EFF2}" type="pres">
      <dgm:prSet presAssocID="{6C8B2F0D-B415-4469-A17C-9F0B81A5C85B}" presName="node" presStyleLbl="node1" presStyleIdx="0" presStyleCnt="6" custScaleX="243793">
        <dgm:presLayoutVars>
          <dgm:bulletEnabled val="1"/>
        </dgm:presLayoutVars>
      </dgm:prSet>
      <dgm:spPr/>
    </dgm:pt>
    <dgm:pt modelId="{8B1A6ACE-432E-4807-A0E9-B766F2C76A5B}" type="pres">
      <dgm:prSet presAssocID="{18921EAD-33FD-4DB2-B3A3-12BA3B2F5E9E}" presName="sibTrans" presStyleCnt="0"/>
      <dgm:spPr/>
    </dgm:pt>
    <dgm:pt modelId="{4B1262F3-B039-4BE0-B0E7-9CFE0B866A57}" type="pres">
      <dgm:prSet presAssocID="{909BF7EA-627A-4B70-9B2C-EDAA52AD8E90}" presName="node" presStyleLbl="node1" presStyleIdx="1" presStyleCnt="6">
        <dgm:presLayoutVars>
          <dgm:bulletEnabled val="1"/>
        </dgm:presLayoutVars>
      </dgm:prSet>
      <dgm:spPr/>
    </dgm:pt>
    <dgm:pt modelId="{F46D3EB8-6E6F-484C-BE17-FB8F32BD3B17}" type="pres">
      <dgm:prSet presAssocID="{6DE58060-5073-4F8D-B5B7-EB5FA6373CDA}" presName="sibTrans" presStyleCnt="0"/>
      <dgm:spPr/>
    </dgm:pt>
    <dgm:pt modelId="{C6A11F42-D3E9-4BDC-B3A3-FF040EBB6FC3}" type="pres">
      <dgm:prSet presAssocID="{835FE52C-028E-4C68-BA18-D314FEBCDCD3}" presName="node" presStyleLbl="node1" presStyleIdx="2" presStyleCnt="6">
        <dgm:presLayoutVars>
          <dgm:bulletEnabled val="1"/>
        </dgm:presLayoutVars>
      </dgm:prSet>
      <dgm:spPr/>
    </dgm:pt>
    <dgm:pt modelId="{91C568CC-C89D-4780-8BDD-A330846D9B97}" type="pres">
      <dgm:prSet presAssocID="{E638B676-4861-45A9-89EC-D7DEA15ABD96}" presName="sibTrans" presStyleCnt="0"/>
      <dgm:spPr/>
    </dgm:pt>
    <dgm:pt modelId="{4CC0CD2B-A1D4-41AD-955E-04BF9449F119}" type="pres">
      <dgm:prSet presAssocID="{9D2575DE-711A-48CA-8857-4DD287AF070B}" presName="node" presStyleLbl="node1" presStyleIdx="3" presStyleCnt="6">
        <dgm:presLayoutVars>
          <dgm:bulletEnabled val="1"/>
        </dgm:presLayoutVars>
      </dgm:prSet>
      <dgm:spPr/>
    </dgm:pt>
    <dgm:pt modelId="{EFC1C714-0E5F-460E-945B-E4BCB14627CF}" type="pres">
      <dgm:prSet presAssocID="{07B670FC-A9D5-4D39-94AC-6E7730FCEEAB}" presName="sibTrans" presStyleCnt="0"/>
      <dgm:spPr/>
    </dgm:pt>
    <dgm:pt modelId="{EF1D07BE-74E0-43CB-ADCA-67F751FAC500}" type="pres">
      <dgm:prSet presAssocID="{76D067CA-C3E0-49FF-87D8-C0377A4E7C95}" presName="node" presStyleLbl="node1" presStyleIdx="4" presStyleCnt="6">
        <dgm:presLayoutVars>
          <dgm:bulletEnabled val="1"/>
        </dgm:presLayoutVars>
      </dgm:prSet>
      <dgm:spPr/>
    </dgm:pt>
    <dgm:pt modelId="{5EF9F89E-8CFD-428B-8E72-2921F90CDE89}" type="pres">
      <dgm:prSet presAssocID="{F193D5FB-26AC-496F-888B-853BDF6741EC}" presName="sibTrans" presStyleCnt="0"/>
      <dgm:spPr/>
    </dgm:pt>
    <dgm:pt modelId="{E54A9FED-871A-42B0-BD51-BA7F6E6729B9}" type="pres">
      <dgm:prSet presAssocID="{BFAC900D-BAA7-4913-B888-0769F976804E}" presName="node" presStyleLbl="node1" presStyleIdx="5" presStyleCnt="6">
        <dgm:presLayoutVars>
          <dgm:bulletEnabled val="1"/>
        </dgm:presLayoutVars>
      </dgm:prSet>
      <dgm:spPr/>
    </dgm:pt>
  </dgm:ptLst>
  <dgm:cxnLst>
    <dgm:cxn modelId="{4E922519-8672-4D97-B3E0-3A597F729165}" srcId="{4173E608-4505-426D-A3F7-27739FDE8F81}" destId="{835FE52C-028E-4C68-BA18-D314FEBCDCD3}" srcOrd="2" destOrd="0" parTransId="{0CD4948F-EE09-4283-8FF3-E674DC43A6EA}" sibTransId="{E638B676-4861-45A9-89EC-D7DEA15ABD96}"/>
    <dgm:cxn modelId="{FA822C1E-8559-41F0-84A8-3760BCDDD419}" srcId="{4173E608-4505-426D-A3F7-27739FDE8F81}" destId="{BFAC900D-BAA7-4913-B888-0769F976804E}" srcOrd="5" destOrd="0" parTransId="{4582689B-FB82-4FEE-8600-B952A7F37D26}" sibTransId="{21BC0154-16AB-4540-90ED-56C44BFC2EEB}"/>
    <dgm:cxn modelId="{52277B21-E1AB-4DBB-AF14-411DC15FE944}" srcId="{4173E608-4505-426D-A3F7-27739FDE8F81}" destId="{6C8B2F0D-B415-4469-A17C-9F0B81A5C85B}" srcOrd="0" destOrd="0" parTransId="{36D48CB6-3C90-427E-9611-4651ECFAA2CD}" sibTransId="{18921EAD-33FD-4DB2-B3A3-12BA3B2F5E9E}"/>
    <dgm:cxn modelId="{3E651325-48D1-4B1C-8C28-C4CFB493BE0D}" type="presOf" srcId="{9D2575DE-711A-48CA-8857-4DD287AF070B}" destId="{4CC0CD2B-A1D4-41AD-955E-04BF9449F119}" srcOrd="0" destOrd="0" presId="urn:microsoft.com/office/officeart/2005/8/layout/hList6"/>
    <dgm:cxn modelId="{2CA2EE48-BB93-4AF9-8099-5FDD1E00C583}" type="presOf" srcId="{BFAC900D-BAA7-4913-B888-0769F976804E}" destId="{E54A9FED-871A-42B0-BD51-BA7F6E6729B9}" srcOrd="0" destOrd="0" presId="urn:microsoft.com/office/officeart/2005/8/layout/hList6"/>
    <dgm:cxn modelId="{AA7E494B-6015-4FA4-B508-9C91C9E2B816}" srcId="{4173E608-4505-426D-A3F7-27739FDE8F81}" destId="{909BF7EA-627A-4B70-9B2C-EDAA52AD8E90}" srcOrd="1" destOrd="0" parTransId="{6CCF2DBB-1A19-46E6-AEDF-EC84760C6688}" sibTransId="{6DE58060-5073-4F8D-B5B7-EB5FA6373CDA}"/>
    <dgm:cxn modelId="{19041259-6739-4B5B-8D25-926663DA6C5D}" type="presOf" srcId="{4173E608-4505-426D-A3F7-27739FDE8F81}" destId="{F09404C8-CD82-4B14-BE2E-54B8AF471AF7}" srcOrd="0" destOrd="0" presId="urn:microsoft.com/office/officeart/2005/8/layout/hList6"/>
    <dgm:cxn modelId="{6740F479-628F-4B89-B1D2-4AAD2F4904C8}" srcId="{4173E608-4505-426D-A3F7-27739FDE8F81}" destId="{76D067CA-C3E0-49FF-87D8-C0377A4E7C95}" srcOrd="4" destOrd="0" parTransId="{DFF37FB9-5A00-4356-BE2E-E49DD28DA15E}" sibTransId="{F193D5FB-26AC-496F-888B-853BDF6741EC}"/>
    <dgm:cxn modelId="{397DCF86-9503-454E-A0BA-7D80A856443B}" type="presOf" srcId="{909BF7EA-627A-4B70-9B2C-EDAA52AD8E90}" destId="{4B1262F3-B039-4BE0-B0E7-9CFE0B866A57}" srcOrd="0" destOrd="0" presId="urn:microsoft.com/office/officeart/2005/8/layout/hList6"/>
    <dgm:cxn modelId="{284EFA9F-200C-47E8-AFE8-09556BE1F2EF}" type="presOf" srcId="{835FE52C-028E-4C68-BA18-D314FEBCDCD3}" destId="{C6A11F42-D3E9-4BDC-B3A3-FF040EBB6FC3}" srcOrd="0" destOrd="0" presId="urn:microsoft.com/office/officeart/2005/8/layout/hList6"/>
    <dgm:cxn modelId="{B931F9AB-3360-4190-B80C-A309E7B84418}" type="presOf" srcId="{6C8B2F0D-B415-4469-A17C-9F0B81A5C85B}" destId="{BAF2DBD1-32FF-4A42-A5F0-0E45E3F1EFF2}" srcOrd="0" destOrd="0" presId="urn:microsoft.com/office/officeart/2005/8/layout/hList6"/>
    <dgm:cxn modelId="{1E01ACDF-C513-4C5A-8957-1A7DEF109125}" srcId="{4173E608-4505-426D-A3F7-27739FDE8F81}" destId="{9D2575DE-711A-48CA-8857-4DD287AF070B}" srcOrd="3" destOrd="0" parTransId="{298D7BD9-E781-4C87-B9DD-D15879199DA1}" sibTransId="{07B670FC-A9D5-4D39-94AC-6E7730FCEEAB}"/>
    <dgm:cxn modelId="{E0FF22EA-208B-4096-96FB-6CC6B6E2BD7E}" type="presOf" srcId="{76D067CA-C3E0-49FF-87D8-C0377A4E7C95}" destId="{EF1D07BE-74E0-43CB-ADCA-67F751FAC500}" srcOrd="0" destOrd="0" presId="urn:microsoft.com/office/officeart/2005/8/layout/hList6"/>
    <dgm:cxn modelId="{4F912120-33A2-4DAE-9D60-B22BC4F5A53D}" type="presParOf" srcId="{F09404C8-CD82-4B14-BE2E-54B8AF471AF7}" destId="{BAF2DBD1-32FF-4A42-A5F0-0E45E3F1EFF2}" srcOrd="0" destOrd="0" presId="urn:microsoft.com/office/officeart/2005/8/layout/hList6"/>
    <dgm:cxn modelId="{B511F28A-18B3-4181-A14D-65FC5E626438}" type="presParOf" srcId="{F09404C8-CD82-4B14-BE2E-54B8AF471AF7}" destId="{8B1A6ACE-432E-4807-A0E9-B766F2C76A5B}" srcOrd="1" destOrd="0" presId="urn:microsoft.com/office/officeart/2005/8/layout/hList6"/>
    <dgm:cxn modelId="{F528677B-147D-4DEB-80E6-6CC1C057954E}" type="presParOf" srcId="{F09404C8-CD82-4B14-BE2E-54B8AF471AF7}" destId="{4B1262F3-B039-4BE0-B0E7-9CFE0B866A57}" srcOrd="2" destOrd="0" presId="urn:microsoft.com/office/officeart/2005/8/layout/hList6"/>
    <dgm:cxn modelId="{7652B787-BE7D-41DE-84C8-807D94C799BF}" type="presParOf" srcId="{F09404C8-CD82-4B14-BE2E-54B8AF471AF7}" destId="{F46D3EB8-6E6F-484C-BE17-FB8F32BD3B17}" srcOrd="3" destOrd="0" presId="urn:microsoft.com/office/officeart/2005/8/layout/hList6"/>
    <dgm:cxn modelId="{47342B17-F9B1-46FF-BAE2-7394E0B821E9}" type="presParOf" srcId="{F09404C8-CD82-4B14-BE2E-54B8AF471AF7}" destId="{C6A11F42-D3E9-4BDC-B3A3-FF040EBB6FC3}" srcOrd="4" destOrd="0" presId="urn:microsoft.com/office/officeart/2005/8/layout/hList6"/>
    <dgm:cxn modelId="{EECE8919-5F29-4241-8A8D-90D98A70EBF1}" type="presParOf" srcId="{F09404C8-CD82-4B14-BE2E-54B8AF471AF7}" destId="{91C568CC-C89D-4780-8BDD-A330846D9B97}" srcOrd="5" destOrd="0" presId="urn:microsoft.com/office/officeart/2005/8/layout/hList6"/>
    <dgm:cxn modelId="{50AA9F22-A427-49CD-8A75-FE832571050C}" type="presParOf" srcId="{F09404C8-CD82-4B14-BE2E-54B8AF471AF7}" destId="{4CC0CD2B-A1D4-41AD-955E-04BF9449F119}" srcOrd="6" destOrd="0" presId="urn:microsoft.com/office/officeart/2005/8/layout/hList6"/>
    <dgm:cxn modelId="{40CDDBFE-6B5E-4F82-9A1C-3D8D61F70545}" type="presParOf" srcId="{F09404C8-CD82-4B14-BE2E-54B8AF471AF7}" destId="{EFC1C714-0E5F-460E-945B-E4BCB14627CF}" srcOrd="7" destOrd="0" presId="urn:microsoft.com/office/officeart/2005/8/layout/hList6"/>
    <dgm:cxn modelId="{8AFC4B42-7539-4AFA-B2B4-CCD91EBA286E}" type="presParOf" srcId="{F09404C8-CD82-4B14-BE2E-54B8AF471AF7}" destId="{EF1D07BE-74E0-43CB-ADCA-67F751FAC500}" srcOrd="8" destOrd="0" presId="urn:microsoft.com/office/officeart/2005/8/layout/hList6"/>
    <dgm:cxn modelId="{746BD166-BE10-4605-AB23-72907A99CE65}" type="presParOf" srcId="{F09404C8-CD82-4B14-BE2E-54B8AF471AF7}" destId="{5EF9F89E-8CFD-428B-8E72-2921F90CDE89}" srcOrd="9" destOrd="0" presId="urn:microsoft.com/office/officeart/2005/8/layout/hList6"/>
    <dgm:cxn modelId="{888E81E4-3289-470E-B10C-9289DA2EE262}" type="presParOf" srcId="{F09404C8-CD82-4B14-BE2E-54B8AF471AF7}" destId="{E54A9FED-871A-42B0-BD51-BA7F6E6729B9}"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562280-72F6-41B1-BA56-05DEA509A7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0A196E-94B1-426D-8296-D89E7DFA74CB}">
      <dgm:prSet phldrT="[Text]" custT="1"/>
      <dgm:spPr/>
      <dgm:t>
        <a:bodyPr/>
        <a:lstStyle/>
        <a:p>
          <a:r>
            <a:rPr lang="en-US" sz="1600" b="1" dirty="0"/>
            <a:t>Partnerships with Scientific Organizations</a:t>
          </a:r>
        </a:p>
      </dgm:t>
      <dgm:extLst>
        <a:ext uri="{E40237B7-FDA0-4F09-8148-C483321AD2D9}">
          <dgm14:cNvPr xmlns:dgm14="http://schemas.microsoft.com/office/drawing/2010/diagram" id="0" name="" descr="Partnerships with Scientific Organizations&#10;"/>
        </a:ext>
      </dgm:extLst>
    </dgm:pt>
    <dgm:pt modelId="{53B88DFE-5446-424B-A43B-0E8FC01533BA}" type="parTrans" cxnId="{C52CC23D-8C86-4414-AF23-6B7CEA1F6EEB}">
      <dgm:prSet/>
      <dgm:spPr/>
      <dgm:t>
        <a:bodyPr/>
        <a:lstStyle/>
        <a:p>
          <a:endParaRPr lang="en-US"/>
        </a:p>
      </dgm:t>
    </dgm:pt>
    <dgm:pt modelId="{DF69D8F2-842F-446D-AF4A-5E5149B71663}" type="sibTrans" cxnId="{C52CC23D-8C86-4414-AF23-6B7CEA1F6EEB}">
      <dgm:prSet/>
      <dgm:spPr/>
      <dgm:t>
        <a:bodyPr/>
        <a:lstStyle/>
        <a:p>
          <a:endParaRPr lang="en-US"/>
        </a:p>
      </dgm:t>
    </dgm:pt>
    <dgm:pt modelId="{8F40E5A8-6D1A-4263-AE82-80632D611C75}">
      <dgm:prSet custT="1"/>
      <dgm:spPr/>
      <dgm:t>
        <a:bodyPr/>
        <a:lstStyle/>
        <a:p>
          <a:r>
            <a:rPr lang="en-US" sz="1600" b="1" dirty="0"/>
            <a:t>Internal Scientific Working Groups</a:t>
          </a:r>
        </a:p>
      </dgm:t>
      <dgm:extLst>
        <a:ext uri="{E40237B7-FDA0-4F09-8148-C483321AD2D9}">
          <dgm14:cNvPr xmlns:dgm14="http://schemas.microsoft.com/office/drawing/2010/diagram" id="0" name="" descr="Internal Scientific Working Groups&#10;"/>
        </a:ext>
      </dgm:extLst>
    </dgm:pt>
    <dgm:pt modelId="{1DCBB66A-57AF-40C6-A73C-1FD555EB43FD}" type="parTrans" cxnId="{8A294DCB-3AD2-423B-AA6F-729D2E180263}">
      <dgm:prSet/>
      <dgm:spPr/>
      <dgm:t>
        <a:bodyPr/>
        <a:lstStyle/>
        <a:p>
          <a:endParaRPr lang="en-US"/>
        </a:p>
      </dgm:t>
    </dgm:pt>
    <dgm:pt modelId="{FF25CF3D-A45F-4E7D-811C-2DA70E8FECB6}" type="sibTrans" cxnId="{8A294DCB-3AD2-423B-AA6F-729D2E180263}">
      <dgm:prSet/>
      <dgm:spPr/>
      <dgm:t>
        <a:bodyPr/>
        <a:lstStyle/>
        <a:p>
          <a:endParaRPr lang="en-US"/>
        </a:p>
      </dgm:t>
    </dgm:pt>
    <dgm:pt modelId="{7621D98C-4100-41D3-A287-5121D715B41A}">
      <dgm:prSet/>
      <dgm:spPr/>
      <dgm:t>
        <a:bodyPr/>
        <a:lstStyle/>
        <a:p>
          <a:r>
            <a:rPr lang="en-US" altLang="en-US" dirty="0"/>
            <a:t>Alternative Methods Working Group (AMWG)</a:t>
          </a:r>
          <a:endParaRPr lang="en-US" dirty="0"/>
        </a:p>
      </dgm:t>
      <dgm:extLst>
        <a:ext uri="{E40237B7-FDA0-4F09-8148-C483321AD2D9}">
          <dgm14:cNvPr xmlns:dgm14="http://schemas.microsoft.com/office/drawing/2010/diagram" id="0" name="" descr="Alternative Methods Working Group (AMWG)&#10;PTTC Subcommittees&#10;ISTAND&#10;Toxicology Working Group&#10;"/>
        </a:ext>
      </dgm:extLst>
    </dgm:pt>
    <dgm:pt modelId="{33A19A79-A34D-4561-86A8-3CCD73C9A453}" type="parTrans" cxnId="{3D3FD1C5-3EC7-4835-87BF-5E210EA1DB6A}">
      <dgm:prSet/>
      <dgm:spPr/>
      <dgm:t>
        <a:bodyPr/>
        <a:lstStyle/>
        <a:p>
          <a:endParaRPr lang="en-US"/>
        </a:p>
      </dgm:t>
    </dgm:pt>
    <dgm:pt modelId="{64B969F5-DD6C-49BD-813F-F9CAC06E4CD1}" type="sibTrans" cxnId="{3D3FD1C5-3EC7-4835-87BF-5E210EA1DB6A}">
      <dgm:prSet/>
      <dgm:spPr/>
      <dgm:t>
        <a:bodyPr/>
        <a:lstStyle/>
        <a:p>
          <a:endParaRPr lang="en-US"/>
        </a:p>
      </dgm:t>
    </dgm:pt>
    <dgm:pt modelId="{134E6642-75F6-427D-A764-4A1101373A98}">
      <dgm:prSet/>
      <dgm:spPr/>
      <dgm:t>
        <a:bodyPr/>
        <a:lstStyle/>
        <a:p>
          <a:r>
            <a:rPr lang="en-US" dirty="0"/>
            <a:t>PTTC Subcommittees</a:t>
          </a:r>
        </a:p>
      </dgm:t>
    </dgm:pt>
    <dgm:pt modelId="{97A3E68C-E43F-48C1-A2D2-24A3A0413BFC}" type="parTrans" cxnId="{CC26E4F2-89A7-42FD-B5D7-2E6E9AF3A29E}">
      <dgm:prSet/>
      <dgm:spPr/>
      <dgm:t>
        <a:bodyPr/>
        <a:lstStyle/>
        <a:p>
          <a:endParaRPr lang="en-US"/>
        </a:p>
      </dgm:t>
    </dgm:pt>
    <dgm:pt modelId="{AAF39861-14D0-4D27-B962-B44CA3B1FA03}" type="sibTrans" cxnId="{CC26E4F2-89A7-42FD-B5D7-2E6E9AF3A29E}">
      <dgm:prSet/>
      <dgm:spPr/>
      <dgm:t>
        <a:bodyPr/>
        <a:lstStyle/>
        <a:p>
          <a:endParaRPr lang="en-US"/>
        </a:p>
      </dgm:t>
    </dgm:pt>
    <dgm:pt modelId="{468F0379-03E2-4F23-9C83-813C0F9E0696}">
      <dgm:prSet custT="1"/>
      <dgm:spPr/>
      <dgm:t>
        <a:bodyPr/>
        <a:lstStyle/>
        <a:p>
          <a:r>
            <a:rPr lang="en-US" sz="1600" b="1" dirty="0"/>
            <a:t>Training and Seminars</a:t>
          </a:r>
        </a:p>
      </dgm:t>
      <dgm:extLst>
        <a:ext uri="{E40237B7-FDA0-4F09-8148-C483321AD2D9}">
          <dgm14:cNvPr xmlns:dgm14="http://schemas.microsoft.com/office/drawing/2010/diagram" id="0" name="" descr="Training and Seminars&#10;"/>
        </a:ext>
      </dgm:extLst>
    </dgm:pt>
    <dgm:pt modelId="{62920C6B-359B-4956-9940-6714FE8B3A8A}" type="parTrans" cxnId="{24B1B3B0-5F92-487A-8CAA-7F50D9D4A98B}">
      <dgm:prSet/>
      <dgm:spPr/>
      <dgm:t>
        <a:bodyPr/>
        <a:lstStyle/>
        <a:p>
          <a:endParaRPr lang="en-US"/>
        </a:p>
      </dgm:t>
    </dgm:pt>
    <dgm:pt modelId="{B2CD9A77-FEFA-4DF0-AD57-54DD7C35DA82}" type="sibTrans" cxnId="{24B1B3B0-5F92-487A-8CAA-7F50D9D4A98B}">
      <dgm:prSet/>
      <dgm:spPr/>
      <dgm:t>
        <a:bodyPr/>
        <a:lstStyle/>
        <a:p>
          <a:endParaRPr lang="en-US"/>
        </a:p>
      </dgm:t>
    </dgm:pt>
    <dgm:pt modelId="{890B90B8-F90E-429F-8028-38ADD30103A4}">
      <dgm:prSet custT="1"/>
      <dgm:spPr/>
      <dgm:t>
        <a:bodyPr/>
        <a:lstStyle/>
        <a:p>
          <a:r>
            <a:rPr lang="en-US" sz="1400" b="1" dirty="0"/>
            <a:t>Collaborations with FDA </a:t>
          </a:r>
          <a:r>
            <a:rPr lang="en-US" sz="1600" b="1" dirty="0"/>
            <a:t>Laboratories</a:t>
          </a:r>
          <a:r>
            <a:rPr lang="en-US" sz="1400" b="1" dirty="0"/>
            <a:t>/Stakeholders</a:t>
          </a:r>
        </a:p>
      </dgm:t>
      <dgm:extLst>
        <a:ext uri="{E40237B7-FDA0-4F09-8148-C483321AD2D9}">
          <dgm14:cNvPr xmlns:dgm14="http://schemas.microsoft.com/office/drawing/2010/diagram" id="0" name="" descr="Collaborations with FDA Laboratories/Stakeholders&#10;"/>
        </a:ext>
      </dgm:extLst>
    </dgm:pt>
    <dgm:pt modelId="{BC7D0301-FB12-4F58-A0B5-767434DD114B}" type="parTrans" cxnId="{68E08B2A-7BB2-4C13-A7E3-117B63F703FA}">
      <dgm:prSet/>
      <dgm:spPr/>
      <dgm:t>
        <a:bodyPr/>
        <a:lstStyle/>
        <a:p>
          <a:endParaRPr lang="en-US"/>
        </a:p>
      </dgm:t>
    </dgm:pt>
    <dgm:pt modelId="{186997C3-D7B6-4A35-96D8-94151D465770}" type="sibTrans" cxnId="{68E08B2A-7BB2-4C13-A7E3-117B63F703FA}">
      <dgm:prSet/>
      <dgm:spPr/>
      <dgm:t>
        <a:bodyPr/>
        <a:lstStyle/>
        <a:p>
          <a:endParaRPr lang="en-US"/>
        </a:p>
      </dgm:t>
    </dgm:pt>
    <dgm:pt modelId="{E159E165-F253-4719-AC73-F86C59EF8394}">
      <dgm:prSet/>
      <dgm:spPr/>
      <dgm:t>
        <a:bodyPr/>
        <a:lstStyle/>
        <a:p>
          <a:r>
            <a:rPr lang="en-US" dirty="0"/>
            <a:t>ICH</a:t>
          </a:r>
        </a:p>
      </dgm:t>
      <dgm:extLst>
        <a:ext uri="{E40237B7-FDA0-4F09-8148-C483321AD2D9}">
          <dgm14:cNvPr xmlns:dgm14="http://schemas.microsoft.com/office/drawing/2010/diagram" id="0" name="" descr="ICH&#10;ICCVAM&#10;CiPA/HESI&#10;IQ Consortium"/>
        </a:ext>
      </dgm:extLst>
    </dgm:pt>
    <dgm:pt modelId="{5D7BAE75-6057-405E-A4FC-7E1FB0C79AC9}" type="sibTrans" cxnId="{FDED6C5E-9B10-4B28-A1B9-7D71B2EE8DAE}">
      <dgm:prSet/>
      <dgm:spPr/>
      <dgm:t>
        <a:bodyPr/>
        <a:lstStyle/>
        <a:p>
          <a:endParaRPr lang="en-US"/>
        </a:p>
      </dgm:t>
    </dgm:pt>
    <dgm:pt modelId="{7F50F5F6-1F24-48E3-828B-A9EAEA597261}" type="parTrans" cxnId="{FDED6C5E-9B10-4B28-A1B9-7D71B2EE8DAE}">
      <dgm:prSet/>
      <dgm:spPr/>
      <dgm:t>
        <a:bodyPr/>
        <a:lstStyle/>
        <a:p>
          <a:endParaRPr lang="en-US"/>
        </a:p>
      </dgm:t>
    </dgm:pt>
    <dgm:pt modelId="{DA5B428D-5E72-42B9-9F3D-6D519587FA78}">
      <dgm:prSet/>
      <dgm:spPr/>
      <dgm:t>
        <a:bodyPr/>
        <a:lstStyle/>
        <a:p>
          <a:r>
            <a:rPr lang="en-US" dirty="0"/>
            <a:t>ICCVAM</a:t>
          </a:r>
        </a:p>
      </dgm:t>
    </dgm:pt>
    <dgm:pt modelId="{A97713F0-ABB4-455C-845D-1AF035DFA136}" type="sibTrans" cxnId="{5C0493CD-47DB-4ACA-88EB-26D439859715}">
      <dgm:prSet/>
      <dgm:spPr/>
      <dgm:t>
        <a:bodyPr/>
        <a:lstStyle/>
        <a:p>
          <a:endParaRPr lang="en-US"/>
        </a:p>
      </dgm:t>
    </dgm:pt>
    <dgm:pt modelId="{0C437F3E-428C-4305-AF45-D8B1F74EBCE1}" type="parTrans" cxnId="{5C0493CD-47DB-4ACA-88EB-26D439859715}">
      <dgm:prSet/>
      <dgm:spPr/>
      <dgm:t>
        <a:bodyPr/>
        <a:lstStyle/>
        <a:p>
          <a:endParaRPr lang="en-US"/>
        </a:p>
      </dgm:t>
    </dgm:pt>
    <dgm:pt modelId="{644838E8-27F1-4DC3-9F56-39413263AC76}">
      <dgm:prSet/>
      <dgm:spPr/>
      <dgm:t>
        <a:bodyPr/>
        <a:lstStyle/>
        <a:p>
          <a:r>
            <a:rPr lang="en-US" dirty="0"/>
            <a:t>CiPA/HESI</a:t>
          </a:r>
        </a:p>
      </dgm:t>
    </dgm:pt>
    <dgm:pt modelId="{CBC60922-123C-4050-A7D5-5D3B3318FE44}" type="sibTrans" cxnId="{84D14C3E-2B36-46EC-882C-01A057A2E99E}">
      <dgm:prSet/>
      <dgm:spPr/>
      <dgm:t>
        <a:bodyPr/>
        <a:lstStyle/>
        <a:p>
          <a:endParaRPr lang="en-US"/>
        </a:p>
      </dgm:t>
    </dgm:pt>
    <dgm:pt modelId="{02135B7F-F03B-4497-8D70-52B992AE839A}" type="parTrans" cxnId="{84D14C3E-2B36-46EC-882C-01A057A2E99E}">
      <dgm:prSet/>
      <dgm:spPr/>
      <dgm:t>
        <a:bodyPr/>
        <a:lstStyle/>
        <a:p>
          <a:endParaRPr lang="en-US"/>
        </a:p>
      </dgm:t>
    </dgm:pt>
    <dgm:pt modelId="{669C0C92-D6EC-42D5-9F86-512FCC72F08A}">
      <dgm:prSet/>
      <dgm:spPr/>
      <dgm:t>
        <a:bodyPr/>
        <a:lstStyle/>
        <a:p>
          <a:r>
            <a:rPr lang="en-US" dirty="0"/>
            <a:t>Giving presentations as well as attending</a:t>
          </a:r>
        </a:p>
      </dgm:t>
      <dgm:extLst>
        <a:ext uri="{E40237B7-FDA0-4F09-8148-C483321AD2D9}">
          <dgm14:cNvPr xmlns:dgm14="http://schemas.microsoft.com/office/drawing/2010/diagram" id="0" name="" descr="Giving presentations as well as attending&#10;Both internal and external (this talk!)&#10;"/>
        </a:ext>
      </dgm:extLst>
    </dgm:pt>
    <dgm:pt modelId="{1CB9C7B7-7D11-42B6-8F77-735A64B1871C}" type="parTrans" cxnId="{A59577E7-5218-4C3D-90A9-477627823B16}">
      <dgm:prSet/>
      <dgm:spPr/>
      <dgm:t>
        <a:bodyPr/>
        <a:lstStyle/>
        <a:p>
          <a:endParaRPr lang="en-US"/>
        </a:p>
      </dgm:t>
    </dgm:pt>
    <dgm:pt modelId="{0BC2AB8F-1661-4B5B-8C6B-2512B68A17E7}" type="sibTrans" cxnId="{A59577E7-5218-4C3D-90A9-477627823B16}">
      <dgm:prSet/>
      <dgm:spPr/>
      <dgm:t>
        <a:bodyPr/>
        <a:lstStyle/>
        <a:p>
          <a:endParaRPr lang="en-US"/>
        </a:p>
      </dgm:t>
    </dgm:pt>
    <dgm:pt modelId="{6A2F93DE-EE6E-464C-A55D-B305C8294BEB}">
      <dgm:prSet phldrT="[Text]"/>
      <dgm:spPr/>
      <dgm:t>
        <a:bodyPr/>
        <a:lstStyle/>
        <a:p>
          <a:r>
            <a:rPr lang="en-US" dirty="0"/>
            <a:t>IQ Consortium</a:t>
          </a:r>
        </a:p>
      </dgm:t>
    </dgm:pt>
    <dgm:pt modelId="{DEE37545-982D-45DA-9F19-0575A9ECD1B9}" type="parTrans" cxnId="{5CD85040-3F7F-4565-8975-91937565C980}">
      <dgm:prSet/>
      <dgm:spPr/>
      <dgm:t>
        <a:bodyPr/>
        <a:lstStyle/>
        <a:p>
          <a:endParaRPr lang="en-US"/>
        </a:p>
      </dgm:t>
    </dgm:pt>
    <dgm:pt modelId="{395FA5BE-C5C4-414E-BEFC-64944F92B73E}" type="sibTrans" cxnId="{5CD85040-3F7F-4565-8975-91937565C980}">
      <dgm:prSet/>
      <dgm:spPr/>
      <dgm:t>
        <a:bodyPr/>
        <a:lstStyle/>
        <a:p>
          <a:endParaRPr lang="en-US"/>
        </a:p>
      </dgm:t>
    </dgm:pt>
    <dgm:pt modelId="{7678038D-F96C-4D05-8EB4-7850C886E57A}">
      <dgm:prSet/>
      <dgm:spPr/>
      <dgm:t>
        <a:bodyPr/>
        <a:lstStyle/>
        <a:p>
          <a:r>
            <a:rPr lang="en-US" dirty="0"/>
            <a:t>Division of Applied Regulatory Science (DARS/CDER) technology evaluations</a:t>
          </a:r>
        </a:p>
      </dgm:t>
      <dgm:extLst>
        <a:ext uri="{E40237B7-FDA0-4F09-8148-C483321AD2D9}">
          <dgm14:cNvPr xmlns:dgm14="http://schemas.microsoft.com/office/drawing/2010/diagram" id="0" name="" descr="Partnerships with Scientific Organizations&#10;• ICH&#10;• ICCVAM&#10;• CiPA/HESI&#10;• IQ Consortium&#10;Internal Scientific Working Groups&#10;• Alternative Methods Working Group (AMWG)&#10;• PTTC Subcommittees&#10;• ISTAND&#10;• Toxicology Working Group&#10;Training and Seminars&#10;• Giving presentations as well as attending&#10;• Both internal and external (this talk!)&#10;Collaborations with FDA Laboratories/Stakeholders&#10;• Division of Applied Regulatory Science (DARS/CDER) technology evaluations&#10;• NCTR evaluations&#10;• Alternative Methods Working Group (AMWG)&#10;&#10;"/>
        </a:ext>
      </dgm:extLst>
    </dgm:pt>
    <dgm:pt modelId="{6CC0663F-5BEB-4264-834C-130806A7AB5B}" type="parTrans" cxnId="{78B0642C-E5AC-41A5-BE3E-EA4CBDA3E908}">
      <dgm:prSet/>
      <dgm:spPr/>
      <dgm:t>
        <a:bodyPr/>
        <a:lstStyle/>
        <a:p>
          <a:endParaRPr lang="en-US"/>
        </a:p>
      </dgm:t>
    </dgm:pt>
    <dgm:pt modelId="{C8E99247-CD28-46F2-A40F-7C79E779571C}" type="sibTrans" cxnId="{78B0642C-E5AC-41A5-BE3E-EA4CBDA3E908}">
      <dgm:prSet/>
      <dgm:spPr/>
      <dgm:t>
        <a:bodyPr/>
        <a:lstStyle/>
        <a:p>
          <a:endParaRPr lang="en-US"/>
        </a:p>
      </dgm:t>
    </dgm:pt>
    <dgm:pt modelId="{B91422AA-55D3-41B0-BE3B-44BA7C1C0E4B}">
      <dgm:prSet phldrT="[Text]"/>
      <dgm:spPr/>
      <dgm:t>
        <a:bodyPr/>
        <a:lstStyle/>
        <a:p>
          <a:r>
            <a:rPr lang="en-US" dirty="0"/>
            <a:t>NCTR evaluations</a:t>
          </a:r>
        </a:p>
      </dgm:t>
    </dgm:pt>
    <dgm:pt modelId="{8E08C374-D789-4A80-B98D-BA3C497665B3}" type="parTrans" cxnId="{86B8B7A7-E4DE-4CF1-9810-28704CF1E351}">
      <dgm:prSet/>
      <dgm:spPr/>
      <dgm:t>
        <a:bodyPr/>
        <a:lstStyle/>
        <a:p>
          <a:endParaRPr lang="en-US"/>
        </a:p>
      </dgm:t>
    </dgm:pt>
    <dgm:pt modelId="{A66F94C1-5B87-4ACD-93FF-F62A63D39385}" type="sibTrans" cxnId="{86B8B7A7-E4DE-4CF1-9810-28704CF1E351}">
      <dgm:prSet/>
      <dgm:spPr/>
      <dgm:t>
        <a:bodyPr/>
        <a:lstStyle/>
        <a:p>
          <a:endParaRPr lang="en-US"/>
        </a:p>
      </dgm:t>
    </dgm:pt>
    <dgm:pt modelId="{05FE2256-F859-4F46-9175-DC6938D45867}">
      <dgm:prSet/>
      <dgm:spPr/>
      <dgm:t>
        <a:bodyPr/>
        <a:lstStyle/>
        <a:p>
          <a:r>
            <a:rPr lang="en-US" dirty="0"/>
            <a:t>Both internal and external (this talk!)</a:t>
          </a:r>
        </a:p>
      </dgm:t>
    </dgm:pt>
    <dgm:pt modelId="{0D086000-AB21-4EF1-A40E-AE23ECA5BFA4}" type="parTrans" cxnId="{6524508A-4EA6-491A-AEA5-B493B90324A9}">
      <dgm:prSet/>
      <dgm:spPr/>
      <dgm:t>
        <a:bodyPr/>
        <a:lstStyle/>
        <a:p>
          <a:endParaRPr lang="en-US"/>
        </a:p>
      </dgm:t>
    </dgm:pt>
    <dgm:pt modelId="{84E2006E-07BF-4041-82BB-78CAA5E521B5}" type="sibTrans" cxnId="{6524508A-4EA6-491A-AEA5-B493B90324A9}">
      <dgm:prSet/>
      <dgm:spPr/>
      <dgm:t>
        <a:bodyPr/>
        <a:lstStyle/>
        <a:p>
          <a:endParaRPr lang="en-US"/>
        </a:p>
      </dgm:t>
    </dgm:pt>
    <dgm:pt modelId="{D738E94C-FDF0-4091-9337-06D66B674C22}">
      <dgm:prSet phldrT="[Text]"/>
      <dgm:spPr/>
      <dgm:t>
        <a:bodyPr/>
        <a:lstStyle/>
        <a:p>
          <a:r>
            <a:rPr lang="en-US" altLang="en-US" dirty="0"/>
            <a:t>Alternative Methods Working Group (AMWG)</a:t>
          </a:r>
          <a:endParaRPr lang="en-US" dirty="0"/>
        </a:p>
      </dgm:t>
    </dgm:pt>
    <dgm:pt modelId="{9CF56464-EE83-415F-961B-9BE5B156AE0E}" type="parTrans" cxnId="{CA435028-D703-4B1D-8D26-85AE91B888A3}">
      <dgm:prSet/>
      <dgm:spPr/>
      <dgm:t>
        <a:bodyPr/>
        <a:lstStyle/>
        <a:p>
          <a:endParaRPr lang="en-US"/>
        </a:p>
      </dgm:t>
    </dgm:pt>
    <dgm:pt modelId="{5632F256-8212-43D8-9405-74308C55E531}" type="sibTrans" cxnId="{CA435028-D703-4B1D-8D26-85AE91B888A3}">
      <dgm:prSet/>
      <dgm:spPr/>
      <dgm:t>
        <a:bodyPr/>
        <a:lstStyle/>
        <a:p>
          <a:endParaRPr lang="en-US"/>
        </a:p>
      </dgm:t>
    </dgm:pt>
    <dgm:pt modelId="{9DF2CC87-22D1-4F47-B430-E3811CC151C7}">
      <dgm:prSet phldrT="[Text]"/>
      <dgm:spPr/>
      <dgm:t>
        <a:bodyPr/>
        <a:lstStyle/>
        <a:p>
          <a:r>
            <a:rPr lang="en-US" dirty="0"/>
            <a:t>ISTAND</a:t>
          </a:r>
        </a:p>
      </dgm:t>
    </dgm:pt>
    <dgm:pt modelId="{9BD9B0B8-C448-49E6-A106-E119257084E9}" type="parTrans" cxnId="{76D0D4DF-6903-41E6-9C60-AD4D851A54C1}">
      <dgm:prSet/>
      <dgm:spPr/>
      <dgm:t>
        <a:bodyPr/>
        <a:lstStyle/>
        <a:p>
          <a:endParaRPr lang="en-US"/>
        </a:p>
      </dgm:t>
    </dgm:pt>
    <dgm:pt modelId="{BC29CC92-699B-462F-AE1A-3AF889757FA3}" type="sibTrans" cxnId="{76D0D4DF-6903-41E6-9C60-AD4D851A54C1}">
      <dgm:prSet/>
      <dgm:spPr/>
      <dgm:t>
        <a:bodyPr/>
        <a:lstStyle/>
        <a:p>
          <a:endParaRPr lang="en-US"/>
        </a:p>
      </dgm:t>
    </dgm:pt>
    <dgm:pt modelId="{D6232989-B318-4448-9B3E-E75F2382D517}">
      <dgm:prSet phldrT="[Text]"/>
      <dgm:spPr/>
      <dgm:t>
        <a:bodyPr/>
        <a:lstStyle/>
        <a:p>
          <a:r>
            <a:rPr lang="en-US" dirty="0"/>
            <a:t>Toxicology Working Group</a:t>
          </a:r>
        </a:p>
      </dgm:t>
    </dgm:pt>
    <dgm:pt modelId="{62FBC505-5483-464E-A752-97164299A94F}" type="parTrans" cxnId="{A9524FD6-F1DE-429F-A7EF-44A8C5993EB5}">
      <dgm:prSet/>
      <dgm:spPr/>
      <dgm:t>
        <a:bodyPr/>
        <a:lstStyle/>
        <a:p>
          <a:endParaRPr lang="en-US"/>
        </a:p>
      </dgm:t>
    </dgm:pt>
    <dgm:pt modelId="{2481513B-E6F1-402D-A9A2-2009C660A872}" type="sibTrans" cxnId="{A9524FD6-F1DE-429F-A7EF-44A8C5993EB5}">
      <dgm:prSet/>
      <dgm:spPr/>
      <dgm:t>
        <a:bodyPr/>
        <a:lstStyle/>
        <a:p>
          <a:endParaRPr lang="en-US"/>
        </a:p>
      </dgm:t>
    </dgm:pt>
    <dgm:pt modelId="{08AEA2AE-FDDF-4C38-824A-22359A872D42}" type="pres">
      <dgm:prSet presAssocID="{D9562280-72F6-41B1-BA56-05DEA509A707}" presName="linear" presStyleCnt="0">
        <dgm:presLayoutVars>
          <dgm:dir/>
          <dgm:animLvl val="lvl"/>
          <dgm:resizeHandles val="exact"/>
        </dgm:presLayoutVars>
      </dgm:prSet>
      <dgm:spPr/>
    </dgm:pt>
    <dgm:pt modelId="{A8DDCE3A-B55D-40A9-BEA4-995ABF5DDE59}" type="pres">
      <dgm:prSet presAssocID="{1C0A196E-94B1-426D-8296-D89E7DFA74CB}" presName="parentLin" presStyleCnt="0"/>
      <dgm:spPr/>
    </dgm:pt>
    <dgm:pt modelId="{52A11394-AB0C-41B8-BD07-00D62E3A7D6C}" type="pres">
      <dgm:prSet presAssocID="{1C0A196E-94B1-426D-8296-D89E7DFA74CB}" presName="parentLeftMargin" presStyleLbl="node1" presStyleIdx="0" presStyleCnt="4"/>
      <dgm:spPr/>
    </dgm:pt>
    <dgm:pt modelId="{F3248342-D3B3-49E5-81C9-1253CA762492}" type="pres">
      <dgm:prSet presAssocID="{1C0A196E-94B1-426D-8296-D89E7DFA74CB}" presName="parentText" presStyleLbl="node1" presStyleIdx="0" presStyleCnt="4">
        <dgm:presLayoutVars>
          <dgm:chMax val="0"/>
          <dgm:bulletEnabled val="1"/>
        </dgm:presLayoutVars>
      </dgm:prSet>
      <dgm:spPr/>
    </dgm:pt>
    <dgm:pt modelId="{150F6440-2F0A-434F-B845-3B6BC929758F}" type="pres">
      <dgm:prSet presAssocID="{1C0A196E-94B1-426D-8296-D89E7DFA74CB}" presName="negativeSpace" presStyleCnt="0"/>
      <dgm:spPr/>
    </dgm:pt>
    <dgm:pt modelId="{E58E2BCB-C7A9-4ABB-9F59-603643053040}" type="pres">
      <dgm:prSet presAssocID="{1C0A196E-94B1-426D-8296-D89E7DFA74CB}" presName="childText" presStyleLbl="conFgAcc1" presStyleIdx="0" presStyleCnt="4">
        <dgm:presLayoutVars>
          <dgm:bulletEnabled val="1"/>
        </dgm:presLayoutVars>
      </dgm:prSet>
      <dgm:spPr/>
    </dgm:pt>
    <dgm:pt modelId="{890CE9AC-2DC1-46EC-AB01-8BF2D9B1F6AC}" type="pres">
      <dgm:prSet presAssocID="{DF69D8F2-842F-446D-AF4A-5E5149B71663}" presName="spaceBetweenRectangles" presStyleCnt="0"/>
      <dgm:spPr/>
    </dgm:pt>
    <dgm:pt modelId="{318839E9-979F-471F-B2B2-638638E23803}" type="pres">
      <dgm:prSet presAssocID="{8F40E5A8-6D1A-4263-AE82-80632D611C75}" presName="parentLin" presStyleCnt="0"/>
      <dgm:spPr/>
    </dgm:pt>
    <dgm:pt modelId="{30071738-3E05-4742-AA91-0FFF4E3C6D97}" type="pres">
      <dgm:prSet presAssocID="{8F40E5A8-6D1A-4263-AE82-80632D611C75}" presName="parentLeftMargin" presStyleLbl="node1" presStyleIdx="0" presStyleCnt="4"/>
      <dgm:spPr/>
    </dgm:pt>
    <dgm:pt modelId="{E41A623A-AC59-4D66-BA42-2E9182D650DF}" type="pres">
      <dgm:prSet presAssocID="{8F40E5A8-6D1A-4263-AE82-80632D611C75}" presName="parentText" presStyleLbl="node1" presStyleIdx="1" presStyleCnt="4">
        <dgm:presLayoutVars>
          <dgm:chMax val="0"/>
          <dgm:bulletEnabled val="1"/>
        </dgm:presLayoutVars>
      </dgm:prSet>
      <dgm:spPr/>
    </dgm:pt>
    <dgm:pt modelId="{B8431C71-AD4A-428F-9FFB-E5FF0F58D02B}" type="pres">
      <dgm:prSet presAssocID="{8F40E5A8-6D1A-4263-AE82-80632D611C75}" presName="negativeSpace" presStyleCnt="0"/>
      <dgm:spPr/>
    </dgm:pt>
    <dgm:pt modelId="{7EB5E622-FCEE-44FE-8D9E-3B5C97E95BF5}" type="pres">
      <dgm:prSet presAssocID="{8F40E5A8-6D1A-4263-AE82-80632D611C75}" presName="childText" presStyleLbl="conFgAcc1" presStyleIdx="1" presStyleCnt="4">
        <dgm:presLayoutVars>
          <dgm:bulletEnabled val="1"/>
        </dgm:presLayoutVars>
      </dgm:prSet>
      <dgm:spPr/>
    </dgm:pt>
    <dgm:pt modelId="{DD83048F-F875-4171-9891-935635B183D6}" type="pres">
      <dgm:prSet presAssocID="{FF25CF3D-A45F-4E7D-811C-2DA70E8FECB6}" presName="spaceBetweenRectangles" presStyleCnt="0"/>
      <dgm:spPr/>
    </dgm:pt>
    <dgm:pt modelId="{24E77327-46F8-4177-9F9E-70B29FEC99CC}" type="pres">
      <dgm:prSet presAssocID="{468F0379-03E2-4F23-9C83-813C0F9E0696}" presName="parentLin" presStyleCnt="0"/>
      <dgm:spPr/>
    </dgm:pt>
    <dgm:pt modelId="{3C77F305-BDF3-48D7-9B27-4C39E914AFBA}" type="pres">
      <dgm:prSet presAssocID="{468F0379-03E2-4F23-9C83-813C0F9E0696}" presName="parentLeftMargin" presStyleLbl="node1" presStyleIdx="1" presStyleCnt="4"/>
      <dgm:spPr/>
    </dgm:pt>
    <dgm:pt modelId="{7A1347ED-3218-452F-8226-8E0191E49421}" type="pres">
      <dgm:prSet presAssocID="{468F0379-03E2-4F23-9C83-813C0F9E0696}" presName="parentText" presStyleLbl="node1" presStyleIdx="2" presStyleCnt="4">
        <dgm:presLayoutVars>
          <dgm:chMax val="0"/>
          <dgm:bulletEnabled val="1"/>
        </dgm:presLayoutVars>
      </dgm:prSet>
      <dgm:spPr/>
    </dgm:pt>
    <dgm:pt modelId="{E53669AA-E6F9-4F8D-9C41-49263FA5E85E}" type="pres">
      <dgm:prSet presAssocID="{468F0379-03E2-4F23-9C83-813C0F9E0696}" presName="negativeSpace" presStyleCnt="0"/>
      <dgm:spPr/>
    </dgm:pt>
    <dgm:pt modelId="{764166F1-0D74-4573-9686-9067C230F107}" type="pres">
      <dgm:prSet presAssocID="{468F0379-03E2-4F23-9C83-813C0F9E0696}" presName="childText" presStyleLbl="conFgAcc1" presStyleIdx="2" presStyleCnt="4">
        <dgm:presLayoutVars>
          <dgm:bulletEnabled val="1"/>
        </dgm:presLayoutVars>
      </dgm:prSet>
      <dgm:spPr/>
    </dgm:pt>
    <dgm:pt modelId="{67DF9A94-2067-47FA-A5BC-B68E37D1EE47}" type="pres">
      <dgm:prSet presAssocID="{B2CD9A77-FEFA-4DF0-AD57-54DD7C35DA82}" presName="spaceBetweenRectangles" presStyleCnt="0"/>
      <dgm:spPr/>
    </dgm:pt>
    <dgm:pt modelId="{DCC70286-637B-4434-95B3-613E02C88486}" type="pres">
      <dgm:prSet presAssocID="{890B90B8-F90E-429F-8028-38ADD30103A4}" presName="parentLin" presStyleCnt="0"/>
      <dgm:spPr/>
    </dgm:pt>
    <dgm:pt modelId="{D6F2AE40-411C-4597-86DE-E0FC5FBCD9C8}" type="pres">
      <dgm:prSet presAssocID="{890B90B8-F90E-429F-8028-38ADD30103A4}" presName="parentLeftMargin" presStyleLbl="node1" presStyleIdx="2" presStyleCnt="4"/>
      <dgm:spPr/>
    </dgm:pt>
    <dgm:pt modelId="{0F8DA643-31F3-42FE-B2E7-2C3299B8D6E3}" type="pres">
      <dgm:prSet presAssocID="{890B90B8-F90E-429F-8028-38ADD30103A4}" presName="parentText" presStyleLbl="node1" presStyleIdx="3" presStyleCnt="4">
        <dgm:presLayoutVars>
          <dgm:chMax val="0"/>
          <dgm:bulletEnabled val="1"/>
        </dgm:presLayoutVars>
      </dgm:prSet>
      <dgm:spPr/>
    </dgm:pt>
    <dgm:pt modelId="{2F63C990-A1D6-4FDA-B515-28261D71A70D}" type="pres">
      <dgm:prSet presAssocID="{890B90B8-F90E-429F-8028-38ADD30103A4}" presName="negativeSpace" presStyleCnt="0"/>
      <dgm:spPr/>
    </dgm:pt>
    <dgm:pt modelId="{8C708C98-BB43-4CEC-9494-2D4466FB695B}" type="pres">
      <dgm:prSet presAssocID="{890B90B8-F90E-429F-8028-38ADD30103A4}" presName="childText" presStyleLbl="conFgAcc1" presStyleIdx="3" presStyleCnt="4">
        <dgm:presLayoutVars>
          <dgm:bulletEnabled val="1"/>
        </dgm:presLayoutVars>
      </dgm:prSet>
      <dgm:spPr/>
    </dgm:pt>
  </dgm:ptLst>
  <dgm:cxnLst>
    <dgm:cxn modelId="{98F6110B-91C0-4420-B15B-5705521D5B5F}" type="presOf" srcId="{468F0379-03E2-4F23-9C83-813C0F9E0696}" destId="{7A1347ED-3218-452F-8226-8E0191E49421}" srcOrd="1" destOrd="0" presId="urn:microsoft.com/office/officeart/2005/8/layout/list1"/>
    <dgm:cxn modelId="{79240915-A82B-46E6-9508-518D19100BCE}" type="presOf" srcId="{D738E94C-FDF0-4091-9337-06D66B674C22}" destId="{8C708C98-BB43-4CEC-9494-2D4466FB695B}" srcOrd="0" destOrd="2" presId="urn:microsoft.com/office/officeart/2005/8/layout/list1"/>
    <dgm:cxn modelId="{5C9BB818-BCB0-451B-B511-247A044A365C}" type="presOf" srcId="{7678038D-F96C-4D05-8EB4-7850C886E57A}" destId="{8C708C98-BB43-4CEC-9494-2D4466FB695B}" srcOrd="0" destOrd="0" presId="urn:microsoft.com/office/officeart/2005/8/layout/list1"/>
    <dgm:cxn modelId="{CA435028-D703-4B1D-8D26-85AE91B888A3}" srcId="{890B90B8-F90E-429F-8028-38ADD30103A4}" destId="{D738E94C-FDF0-4091-9337-06D66B674C22}" srcOrd="2" destOrd="0" parTransId="{9CF56464-EE83-415F-961B-9BE5B156AE0E}" sibTransId="{5632F256-8212-43D8-9405-74308C55E531}"/>
    <dgm:cxn modelId="{63E7A329-9599-4452-A210-741EE7A4EE21}" type="presOf" srcId="{8F40E5A8-6D1A-4263-AE82-80632D611C75}" destId="{30071738-3E05-4742-AA91-0FFF4E3C6D97}" srcOrd="0" destOrd="0" presId="urn:microsoft.com/office/officeart/2005/8/layout/list1"/>
    <dgm:cxn modelId="{68E08B2A-7BB2-4C13-A7E3-117B63F703FA}" srcId="{D9562280-72F6-41B1-BA56-05DEA509A707}" destId="{890B90B8-F90E-429F-8028-38ADD30103A4}" srcOrd="3" destOrd="0" parTransId="{BC7D0301-FB12-4F58-A0B5-767434DD114B}" sibTransId="{186997C3-D7B6-4A35-96D8-94151D465770}"/>
    <dgm:cxn modelId="{78B0642C-E5AC-41A5-BE3E-EA4CBDA3E908}" srcId="{890B90B8-F90E-429F-8028-38ADD30103A4}" destId="{7678038D-F96C-4D05-8EB4-7850C886E57A}" srcOrd="0" destOrd="0" parTransId="{6CC0663F-5BEB-4264-834C-130806A7AB5B}" sibTransId="{C8E99247-CD28-46F2-A40F-7C79E779571C}"/>
    <dgm:cxn modelId="{88BFF232-F4E0-4E23-B0CF-76EA54CF9CC7}" type="presOf" srcId="{6A2F93DE-EE6E-464C-A55D-B305C8294BEB}" destId="{E58E2BCB-C7A9-4ABB-9F59-603643053040}" srcOrd="0" destOrd="3" presId="urn:microsoft.com/office/officeart/2005/8/layout/list1"/>
    <dgm:cxn modelId="{C52CC23D-8C86-4414-AF23-6B7CEA1F6EEB}" srcId="{D9562280-72F6-41B1-BA56-05DEA509A707}" destId="{1C0A196E-94B1-426D-8296-D89E7DFA74CB}" srcOrd="0" destOrd="0" parTransId="{53B88DFE-5446-424B-A43B-0E8FC01533BA}" sibTransId="{DF69D8F2-842F-446D-AF4A-5E5149B71663}"/>
    <dgm:cxn modelId="{84D14C3E-2B36-46EC-882C-01A057A2E99E}" srcId="{1C0A196E-94B1-426D-8296-D89E7DFA74CB}" destId="{644838E8-27F1-4DC3-9F56-39413263AC76}" srcOrd="2" destOrd="0" parTransId="{02135B7F-F03B-4497-8D70-52B992AE839A}" sibTransId="{CBC60922-123C-4050-A7D5-5D3B3318FE44}"/>
    <dgm:cxn modelId="{5CD85040-3F7F-4565-8975-91937565C980}" srcId="{1C0A196E-94B1-426D-8296-D89E7DFA74CB}" destId="{6A2F93DE-EE6E-464C-A55D-B305C8294BEB}" srcOrd="3" destOrd="0" parTransId="{DEE37545-982D-45DA-9F19-0575A9ECD1B9}" sibTransId="{395FA5BE-C5C4-414E-BEFC-64944F92B73E}"/>
    <dgm:cxn modelId="{FDED6C5E-9B10-4B28-A1B9-7D71B2EE8DAE}" srcId="{1C0A196E-94B1-426D-8296-D89E7DFA74CB}" destId="{E159E165-F253-4719-AC73-F86C59EF8394}" srcOrd="0" destOrd="0" parTransId="{7F50F5F6-1F24-48E3-828B-A9EAEA597261}" sibTransId="{5D7BAE75-6057-405E-A4FC-7E1FB0C79AC9}"/>
    <dgm:cxn modelId="{CB70C84B-1A70-4978-B215-D96A98A633EB}" type="presOf" srcId="{890B90B8-F90E-429F-8028-38ADD30103A4}" destId="{0F8DA643-31F3-42FE-B2E7-2C3299B8D6E3}" srcOrd="1" destOrd="0" presId="urn:microsoft.com/office/officeart/2005/8/layout/list1"/>
    <dgm:cxn modelId="{173D2C70-C2A1-4779-BAD7-58DC1C7F5CF1}" type="presOf" srcId="{134E6642-75F6-427D-A764-4A1101373A98}" destId="{7EB5E622-FCEE-44FE-8D9E-3B5C97E95BF5}" srcOrd="0" destOrd="1" presId="urn:microsoft.com/office/officeart/2005/8/layout/list1"/>
    <dgm:cxn modelId="{CDA07F73-7B65-4973-BE21-CC49277A8EB0}" type="presOf" srcId="{669C0C92-D6EC-42D5-9F86-512FCC72F08A}" destId="{764166F1-0D74-4573-9686-9067C230F107}" srcOrd="0" destOrd="0" presId="urn:microsoft.com/office/officeart/2005/8/layout/list1"/>
    <dgm:cxn modelId="{C42CF156-A5FA-47BF-A8EF-44CE90752EE1}" type="presOf" srcId="{9DF2CC87-22D1-4F47-B430-E3811CC151C7}" destId="{7EB5E622-FCEE-44FE-8D9E-3B5C97E95BF5}" srcOrd="0" destOrd="2" presId="urn:microsoft.com/office/officeart/2005/8/layout/list1"/>
    <dgm:cxn modelId="{AAD0B177-A5E4-45C3-A5AD-787E468E885F}" type="presOf" srcId="{7621D98C-4100-41D3-A287-5121D715B41A}" destId="{7EB5E622-FCEE-44FE-8D9E-3B5C97E95BF5}" srcOrd="0" destOrd="0" presId="urn:microsoft.com/office/officeart/2005/8/layout/list1"/>
    <dgm:cxn modelId="{7F6BD080-CE2C-41EB-8789-B706520EF4CE}" type="presOf" srcId="{D6232989-B318-4448-9B3E-E75F2382D517}" destId="{7EB5E622-FCEE-44FE-8D9E-3B5C97E95BF5}" srcOrd="0" destOrd="3" presId="urn:microsoft.com/office/officeart/2005/8/layout/list1"/>
    <dgm:cxn modelId="{DD926D8A-A8F2-4CD8-AB8E-3AD99521C76C}" type="presOf" srcId="{1C0A196E-94B1-426D-8296-D89E7DFA74CB}" destId="{F3248342-D3B3-49E5-81C9-1253CA762492}" srcOrd="1" destOrd="0" presId="urn:microsoft.com/office/officeart/2005/8/layout/list1"/>
    <dgm:cxn modelId="{6524508A-4EA6-491A-AEA5-B493B90324A9}" srcId="{468F0379-03E2-4F23-9C83-813C0F9E0696}" destId="{05FE2256-F859-4F46-9175-DC6938D45867}" srcOrd="1" destOrd="0" parTransId="{0D086000-AB21-4EF1-A40E-AE23ECA5BFA4}" sibTransId="{84E2006E-07BF-4041-82BB-78CAA5E521B5}"/>
    <dgm:cxn modelId="{19C2878A-4FAE-4C9E-AC90-EBCB2E219CE5}" type="presOf" srcId="{890B90B8-F90E-429F-8028-38ADD30103A4}" destId="{D6F2AE40-411C-4597-86DE-E0FC5FBCD9C8}" srcOrd="0" destOrd="0" presId="urn:microsoft.com/office/officeart/2005/8/layout/list1"/>
    <dgm:cxn modelId="{76D11994-8B8E-49E6-A059-C754FE4D5F9E}" type="presOf" srcId="{05FE2256-F859-4F46-9175-DC6938D45867}" destId="{764166F1-0D74-4573-9686-9067C230F107}" srcOrd="0" destOrd="1" presId="urn:microsoft.com/office/officeart/2005/8/layout/list1"/>
    <dgm:cxn modelId="{23765396-DF0F-4F35-9D57-E03629804EE7}" type="presOf" srcId="{D9562280-72F6-41B1-BA56-05DEA509A707}" destId="{08AEA2AE-FDDF-4C38-824A-22359A872D42}" srcOrd="0" destOrd="0" presId="urn:microsoft.com/office/officeart/2005/8/layout/list1"/>
    <dgm:cxn modelId="{E6D6E89F-1C7D-441D-ADCB-EA0F92E85163}" type="presOf" srcId="{E159E165-F253-4719-AC73-F86C59EF8394}" destId="{E58E2BCB-C7A9-4ABB-9F59-603643053040}" srcOrd="0" destOrd="0" presId="urn:microsoft.com/office/officeart/2005/8/layout/list1"/>
    <dgm:cxn modelId="{86B8B7A7-E4DE-4CF1-9810-28704CF1E351}" srcId="{890B90B8-F90E-429F-8028-38ADD30103A4}" destId="{B91422AA-55D3-41B0-BE3B-44BA7C1C0E4B}" srcOrd="1" destOrd="0" parTransId="{8E08C374-D789-4A80-B98D-BA3C497665B3}" sibTransId="{A66F94C1-5B87-4ACD-93FF-F62A63D39385}"/>
    <dgm:cxn modelId="{44C364AC-7C10-4A81-9D36-CD02BE301AEE}" type="presOf" srcId="{8F40E5A8-6D1A-4263-AE82-80632D611C75}" destId="{E41A623A-AC59-4D66-BA42-2E9182D650DF}" srcOrd="1" destOrd="0" presId="urn:microsoft.com/office/officeart/2005/8/layout/list1"/>
    <dgm:cxn modelId="{24B1B3B0-5F92-487A-8CAA-7F50D9D4A98B}" srcId="{D9562280-72F6-41B1-BA56-05DEA509A707}" destId="{468F0379-03E2-4F23-9C83-813C0F9E0696}" srcOrd="2" destOrd="0" parTransId="{62920C6B-359B-4956-9940-6714FE8B3A8A}" sibTransId="{B2CD9A77-FEFA-4DF0-AD57-54DD7C35DA82}"/>
    <dgm:cxn modelId="{80373BB5-36C5-4104-ABF3-2881777CDADF}" type="presOf" srcId="{B91422AA-55D3-41B0-BE3B-44BA7C1C0E4B}" destId="{8C708C98-BB43-4CEC-9494-2D4466FB695B}" srcOrd="0" destOrd="1" presId="urn:microsoft.com/office/officeart/2005/8/layout/list1"/>
    <dgm:cxn modelId="{3D3FD1C5-3EC7-4835-87BF-5E210EA1DB6A}" srcId="{8F40E5A8-6D1A-4263-AE82-80632D611C75}" destId="{7621D98C-4100-41D3-A287-5121D715B41A}" srcOrd="0" destOrd="0" parTransId="{33A19A79-A34D-4561-86A8-3CCD73C9A453}" sibTransId="{64B969F5-DD6C-49BD-813F-F9CAC06E4CD1}"/>
    <dgm:cxn modelId="{8A294DCB-3AD2-423B-AA6F-729D2E180263}" srcId="{D9562280-72F6-41B1-BA56-05DEA509A707}" destId="{8F40E5A8-6D1A-4263-AE82-80632D611C75}" srcOrd="1" destOrd="0" parTransId="{1DCBB66A-57AF-40C6-A73C-1FD555EB43FD}" sibTransId="{FF25CF3D-A45F-4E7D-811C-2DA70E8FECB6}"/>
    <dgm:cxn modelId="{B47EBFCC-28CC-4773-9C0C-CAEC23F6620A}" type="presOf" srcId="{1C0A196E-94B1-426D-8296-D89E7DFA74CB}" destId="{52A11394-AB0C-41B8-BD07-00D62E3A7D6C}" srcOrd="0" destOrd="0" presId="urn:microsoft.com/office/officeart/2005/8/layout/list1"/>
    <dgm:cxn modelId="{5C0493CD-47DB-4ACA-88EB-26D439859715}" srcId="{1C0A196E-94B1-426D-8296-D89E7DFA74CB}" destId="{DA5B428D-5E72-42B9-9F3D-6D519587FA78}" srcOrd="1" destOrd="0" parTransId="{0C437F3E-428C-4305-AF45-D8B1F74EBCE1}" sibTransId="{A97713F0-ABB4-455C-845D-1AF035DFA136}"/>
    <dgm:cxn modelId="{66CFB8CF-10C7-4AE6-B21C-705E44C943CE}" type="presOf" srcId="{644838E8-27F1-4DC3-9F56-39413263AC76}" destId="{E58E2BCB-C7A9-4ABB-9F59-603643053040}" srcOrd="0" destOrd="2" presId="urn:microsoft.com/office/officeart/2005/8/layout/list1"/>
    <dgm:cxn modelId="{3C2B3BD3-6E66-4A76-9298-202CB654E120}" type="presOf" srcId="{DA5B428D-5E72-42B9-9F3D-6D519587FA78}" destId="{E58E2BCB-C7A9-4ABB-9F59-603643053040}" srcOrd="0" destOrd="1" presId="urn:microsoft.com/office/officeart/2005/8/layout/list1"/>
    <dgm:cxn modelId="{A9524FD6-F1DE-429F-A7EF-44A8C5993EB5}" srcId="{8F40E5A8-6D1A-4263-AE82-80632D611C75}" destId="{D6232989-B318-4448-9B3E-E75F2382D517}" srcOrd="3" destOrd="0" parTransId="{62FBC505-5483-464E-A752-97164299A94F}" sibTransId="{2481513B-E6F1-402D-A9A2-2009C660A872}"/>
    <dgm:cxn modelId="{E70061DA-2DF9-487D-9165-50C986F45E13}" type="presOf" srcId="{468F0379-03E2-4F23-9C83-813C0F9E0696}" destId="{3C77F305-BDF3-48D7-9B27-4C39E914AFBA}" srcOrd="0" destOrd="0" presId="urn:microsoft.com/office/officeart/2005/8/layout/list1"/>
    <dgm:cxn modelId="{76D0D4DF-6903-41E6-9C60-AD4D851A54C1}" srcId="{8F40E5A8-6D1A-4263-AE82-80632D611C75}" destId="{9DF2CC87-22D1-4F47-B430-E3811CC151C7}" srcOrd="2" destOrd="0" parTransId="{9BD9B0B8-C448-49E6-A106-E119257084E9}" sibTransId="{BC29CC92-699B-462F-AE1A-3AF889757FA3}"/>
    <dgm:cxn modelId="{A59577E7-5218-4C3D-90A9-477627823B16}" srcId="{468F0379-03E2-4F23-9C83-813C0F9E0696}" destId="{669C0C92-D6EC-42D5-9F86-512FCC72F08A}" srcOrd="0" destOrd="0" parTransId="{1CB9C7B7-7D11-42B6-8F77-735A64B1871C}" sibTransId="{0BC2AB8F-1661-4B5B-8C6B-2512B68A17E7}"/>
    <dgm:cxn modelId="{CC26E4F2-89A7-42FD-B5D7-2E6E9AF3A29E}" srcId="{8F40E5A8-6D1A-4263-AE82-80632D611C75}" destId="{134E6642-75F6-427D-A764-4A1101373A98}" srcOrd="1" destOrd="0" parTransId="{97A3E68C-E43F-48C1-A2D2-24A3A0413BFC}" sibTransId="{AAF39861-14D0-4D27-B962-B44CA3B1FA03}"/>
    <dgm:cxn modelId="{DDE5D1B7-AB3A-47B3-B136-7DD69316FFEB}" type="presParOf" srcId="{08AEA2AE-FDDF-4C38-824A-22359A872D42}" destId="{A8DDCE3A-B55D-40A9-BEA4-995ABF5DDE59}" srcOrd="0" destOrd="0" presId="urn:microsoft.com/office/officeart/2005/8/layout/list1"/>
    <dgm:cxn modelId="{3AB02B27-D2F9-4B30-9692-7E8D9D580253}" type="presParOf" srcId="{A8DDCE3A-B55D-40A9-BEA4-995ABF5DDE59}" destId="{52A11394-AB0C-41B8-BD07-00D62E3A7D6C}" srcOrd="0" destOrd="0" presId="urn:microsoft.com/office/officeart/2005/8/layout/list1"/>
    <dgm:cxn modelId="{D87F824A-389F-4F72-90B9-F1F71C36AFA6}" type="presParOf" srcId="{A8DDCE3A-B55D-40A9-BEA4-995ABF5DDE59}" destId="{F3248342-D3B3-49E5-81C9-1253CA762492}" srcOrd="1" destOrd="0" presId="urn:microsoft.com/office/officeart/2005/8/layout/list1"/>
    <dgm:cxn modelId="{4ACD0931-E0C1-45B5-BF25-982A3BE2680C}" type="presParOf" srcId="{08AEA2AE-FDDF-4C38-824A-22359A872D42}" destId="{150F6440-2F0A-434F-B845-3B6BC929758F}" srcOrd="1" destOrd="0" presId="urn:microsoft.com/office/officeart/2005/8/layout/list1"/>
    <dgm:cxn modelId="{97EA92C7-88D7-4A29-9870-C41633EFF0D2}" type="presParOf" srcId="{08AEA2AE-FDDF-4C38-824A-22359A872D42}" destId="{E58E2BCB-C7A9-4ABB-9F59-603643053040}" srcOrd="2" destOrd="0" presId="urn:microsoft.com/office/officeart/2005/8/layout/list1"/>
    <dgm:cxn modelId="{8D8466C5-CEF8-4C24-BA9E-D1C3D1811EDC}" type="presParOf" srcId="{08AEA2AE-FDDF-4C38-824A-22359A872D42}" destId="{890CE9AC-2DC1-46EC-AB01-8BF2D9B1F6AC}" srcOrd="3" destOrd="0" presId="urn:microsoft.com/office/officeart/2005/8/layout/list1"/>
    <dgm:cxn modelId="{F5D122A4-7C28-4DDA-9B40-DEE429CA4A87}" type="presParOf" srcId="{08AEA2AE-FDDF-4C38-824A-22359A872D42}" destId="{318839E9-979F-471F-B2B2-638638E23803}" srcOrd="4" destOrd="0" presId="urn:microsoft.com/office/officeart/2005/8/layout/list1"/>
    <dgm:cxn modelId="{98C140A9-0EF6-4442-9A5B-AA78EC2F1998}" type="presParOf" srcId="{318839E9-979F-471F-B2B2-638638E23803}" destId="{30071738-3E05-4742-AA91-0FFF4E3C6D97}" srcOrd="0" destOrd="0" presId="urn:microsoft.com/office/officeart/2005/8/layout/list1"/>
    <dgm:cxn modelId="{784A81BB-2534-425A-9046-10F913684EF3}" type="presParOf" srcId="{318839E9-979F-471F-B2B2-638638E23803}" destId="{E41A623A-AC59-4D66-BA42-2E9182D650DF}" srcOrd="1" destOrd="0" presId="urn:microsoft.com/office/officeart/2005/8/layout/list1"/>
    <dgm:cxn modelId="{4292E4BB-1E47-4C87-8B5E-02756A8049DE}" type="presParOf" srcId="{08AEA2AE-FDDF-4C38-824A-22359A872D42}" destId="{B8431C71-AD4A-428F-9FFB-E5FF0F58D02B}" srcOrd="5" destOrd="0" presId="urn:microsoft.com/office/officeart/2005/8/layout/list1"/>
    <dgm:cxn modelId="{E861D602-71E0-4DC7-957B-38B023C368B0}" type="presParOf" srcId="{08AEA2AE-FDDF-4C38-824A-22359A872D42}" destId="{7EB5E622-FCEE-44FE-8D9E-3B5C97E95BF5}" srcOrd="6" destOrd="0" presId="urn:microsoft.com/office/officeart/2005/8/layout/list1"/>
    <dgm:cxn modelId="{69F0BF9A-60C6-4CC1-A62A-6CB1CFEB99D4}" type="presParOf" srcId="{08AEA2AE-FDDF-4C38-824A-22359A872D42}" destId="{DD83048F-F875-4171-9891-935635B183D6}" srcOrd="7" destOrd="0" presId="urn:microsoft.com/office/officeart/2005/8/layout/list1"/>
    <dgm:cxn modelId="{D1635E73-29C2-45C1-9560-738CDF4B11DA}" type="presParOf" srcId="{08AEA2AE-FDDF-4C38-824A-22359A872D42}" destId="{24E77327-46F8-4177-9F9E-70B29FEC99CC}" srcOrd="8" destOrd="0" presId="urn:microsoft.com/office/officeart/2005/8/layout/list1"/>
    <dgm:cxn modelId="{39A0E400-7BF3-4CE4-A299-F8A7CBABC641}" type="presParOf" srcId="{24E77327-46F8-4177-9F9E-70B29FEC99CC}" destId="{3C77F305-BDF3-48D7-9B27-4C39E914AFBA}" srcOrd="0" destOrd="0" presId="urn:microsoft.com/office/officeart/2005/8/layout/list1"/>
    <dgm:cxn modelId="{6F5C9AC9-E548-489C-B8E1-F5A57C5FD66E}" type="presParOf" srcId="{24E77327-46F8-4177-9F9E-70B29FEC99CC}" destId="{7A1347ED-3218-452F-8226-8E0191E49421}" srcOrd="1" destOrd="0" presId="urn:microsoft.com/office/officeart/2005/8/layout/list1"/>
    <dgm:cxn modelId="{4605D0F1-0C23-4957-8C13-31D990FBC899}" type="presParOf" srcId="{08AEA2AE-FDDF-4C38-824A-22359A872D42}" destId="{E53669AA-E6F9-4F8D-9C41-49263FA5E85E}" srcOrd="9" destOrd="0" presId="urn:microsoft.com/office/officeart/2005/8/layout/list1"/>
    <dgm:cxn modelId="{4B419176-9CFD-459F-A9E0-9216A027EC33}" type="presParOf" srcId="{08AEA2AE-FDDF-4C38-824A-22359A872D42}" destId="{764166F1-0D74-4573-9686-9067C230F107}" srcOrd="10" destOrd="0" presId="urn:microsoft.com/office/officeart/2005/8/layout/list1"/>
    <dgm:cxn modelId="{4B32D663-66DB-404E-9504-072763CE3641}" type="presParOf" srcId="{08AEA2AE-FDDF-4C38-824A-22359A872D42}" destId="{67DF9A94-2067-47FA-A5BC-B68E37D1EE47}" srcOrd="11" destOrd="0" presId="urn:microsoft.com/office/officeart/2005/8/layout/list1"/>
    <dgm:cxn modelId="{82DF2D6C-70C0-4E89-AA5E-1634538622F3}" type="presParOf" srcId="{08AEA2AE-FDDF-4C38-824A-22359A872D42}" destId="{DCC70286-637B-4434-95B3-613E02C88486}" srcOrd="12" destOrd="0" presId="urn:microsoft.com/office/officeart/2005/8/layout/list1"/>
    <dgm:cxn modelId="{9483136E-93B2-48F0-B64E-F5017F835BF2}" type="presParOf" srcId="{DCC70286-637B-4434-95B3-613E02C88486}" destId="{D6F2AE40-411C-4597-86DE-E0FC5FBCD9C8}" srcOrd="0" destOrd="0" presId="urn:microsoft.com/office/officeart/2005/8/layout/list1"/>
    <dgm:cxn modelId="{F23783C9-730A-4872-BF7B-03B79FC4730E}" type="presParOf" srcId="{DCC70286-637B-4434-95B3-613E02C88486}" destId="{0F8DA643-31F3-42FE-B2E7-2C3299B8D6E3}" srcOrd="1" destOrd="0" presId="urn:microsoft.com/office/officeart/2005/8/layout/list1"/>
    <dgm:cxn modelId="{B9B787E1-9782-4D14-ADA1-6A56C651FEE4}" type="presParOf" srcId="{08AEA2AE-FDDF-4C38-824A-22359A872D42}" destId="{2F63C990-A1D6-4FDA-B515-28261D71A70D}" srcOrd="13" destOrd="0" presId="urn:microsoft.com/office/officeart/2005/8/layout/list1"/>
    <dgm:cxn modelId="{A5801AB3-2120-49DC-8D97-5DEC424FB73B}" type="presParOf" srcId="{08AEA2AE-FDDF-4C38-824A-22359A872D42}" destId="{8C708C98-BB43-4CEC-9494-2D4466FB695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E2BCB-C7A9-4ABB-9F59-603643053040}">
      <dsp:nvSpPr>
        <dsp:cNvPr id="0" name=""/>
        <dsp:cNvSpPr/>
      </dsp:nvSpPr>
      <dsp:spPr>
        <a:xfrm>
          <a:off x="0" y="440977"/>
          <a:ext cx="8316188" cy="12820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29" tIns="458216" rIns="6454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Is the assay fit for its intended purpose?</a:t>
          </a:r>
        </a:p>
        <a:p>
          <a:pPr marL="228600" lvl="1" indent="-228600" algn="l" defTabSz="977900">
            <a:lnSpc>
              <a:spcPct val="90000"/>
            </a:lnSpc>
            <a:spcBef>
              <a:spcPct val="0"/>
            </a:spcBef>
            <a:spcAft>
              <a:spcPct val="15000"/>
            </a:spcAft>
            <a:buChar char="•"/>
          </a:pPr>
          <a:r>
            <a:rPr lang="en-US" sz="2200" kern="1200" dirty="0"/>
            <a:t>Does the method improve the current testing strategy?</a:t>
          </a:r>
        </a:p>
      </dsp:txBody>
      <dsp:txXfrm>
        <a:off x="0" y="440977"/>
        <a:ext cx="8316188" cy="1282049"/>
      </dsp:txXfrm>
    </dsp:sp>
    <dsp:sp modelId="{F3248342-D3B3-49E5-81C9-1253CA762492}">
      <dsp:nvSpPr>
        <dsp:cNvPr id="0" name=""/>
        <dsp:cNvSpPr/>
      </dsp:nvSpPr>
      <dsp:spPr>
        <a:xfrm>
          <a:off x="415809" y="116257"/>
          <a:ext cx="582133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2" tIns="0" rIns="220032" bIns="0" numCol="1" spcCol="1270" anchor="ctr" anchorCtr="0">
          <a:noAutofit/>
        </a:bodyPr>
        <a:lstStyle/>
        <a:p>
          <a:pPr marL="0" lvl="0" indent="0" algn="l" defTabSz="977900">
            <a:lnSpc>
              <a:spcPct val="90000"/>
            </a:lnSpc>
            <a:spcBef>
              <a:spcPct val="0"/>
            </a:spcBef>
            <a:spcAft>
              <a:spcPct val="35000"/>
            </a:spcAft>
            <a:buNone/>
          </a:pPr>
          <a:r>
            <a:rPr lang="en-US" sz="2200" b="1" kern="1200" dirty="0"/>
            <a:t>Scientific Evidence</a:t>
          </a:r>
        </a:p>
      </dsp:txBody>
      <dsp:txXfrm>
        <a:off x="447512" y="147960"/>
        <a:ext cx="5757925" cy="586034"/>
      </dsp:txXfrm>
    </dsp:sp>
    <dsp:sp modelId="{7EB5E622-FCEE-44FE-8D9E-3B5C97E95BF5}">
      <dsp:nvSpPr>
        <dsp:cNvPr id="0" name=""/>
        <dsp:cNvSpPr/>
      </dsp:nvSpPr>
      <dsp:spPr>
        <a:xfrm>
          <a:off x="0" y="2166547"/>
          <a:ext cx="8316188" cy="12820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29" tIns="458216" rIns="6454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Does the scientific community agree the assay is suitable?</a:t>
          </a:r>
        </a:p>
        <a:p>
          <a:pPr marL="228600" lvl="1" indent="-228600" algn="l" defTabSz="977900">
            <a:lnSpc>
              <a:spcPct val="90000"/>
            </a:lnSpc>
            <a:spcBef>
              <a:spcPct val="0"/>
            </a:spcBef>
            <a:spcAft>
              <a:spcPct val="15000"/>
            </a:spcAft>
            <a:buChar char="•"/>
          </a:pPr>
          <a:r>
            <a:rPr lang="en-US" sz="2200" kern="1200" dirty="0"/>
            <a:t>Does the new method inform on the safe use of a drug?</a:t>
          </a:r>
        </a:p>
      </dsp:txBody>
      <dsp:txXfrm>
        <a:off x="0" y="2166547"/>
        <a:ext cx="8316188" cy="1282049"/>
      </dsp:txXfrm>
    </dsp:sp>
    <dsp:sp modelId="{E41A623A-AC59-4D66-BA42-2E9182D650DF}">
      <dsp:nvSpPr>
        <dsp:cNvPr id="0" name=""/>
        <dsp:cNvSpPr/>
      </dsp:nvSpPr>
      <dsp:spPr>
        <a:xfrm>
          <a:off x="415809" y="1841827"/>
          <a:ext cx="582133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2" tIns="0" rIns="220032" bIns="0" numCol="1" spcCol="1270" anchor="ctr" anchorCtr="0">
          <a:noAutofit/>
        </a:bodyPr>
        <a:lstStyle/>
        <a:p>
          <a:pPr marL="0" lvl="0" indent="0" algn="l" defTabSz="977900">
            <a:lnSpc>
              <a:spcPct val="90000"/>
            </a:lnSpc>
            <a:spcBef>
              <a:spcPct val="0"/>
            </a:spcBef>
            <a:spcAft>
              <a:spcPct val="35000"/>
            </a:spcAft>
            <a:buNone/>
          </a:pPr>
          <a:r>
            <a:rPr lang="en-US" sz="2200" b="1" kern="1200" dirty="0"/>
            <a:t>Scientific Confidence</a:t>
          </a:r>
        </a:p>
      </dsp:txBody>
      <dsp:txXfrm>
        <a:off x="447512" y="1873530"/>
        <a:ext cx="5757925" cy="586034"/>
      </dsp:txXfrm>
    </dsp:sp>
    <dsp:sp modelId="{764166F1-0D74-4573-9686-9067C230F107}">
      <dsp:nvSpPr>
        <dsp:cNvPr id="0" name=""/>
        <dsp:cNvSpPr/>
      </dsp:nvSpPr>
      <dsp:spPr>
        <a:xfrm>
          <a:off x="0" y="3892117"/>
          <a:ext cx="8316188" cy="12820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5429" tIns="458216" rIns="64542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Will the new approach add value?</a:t>
          </a:r>
        </a:p>
        <a:p>
          <a:pPr marL="228600" lvl="1" indent="-228600" algn="l" defTabSz="977900">
            <a:lnSpc>
              <a:spcPct val="90000"/>
            </a:lnSpc>
            <a:spcBef>
              <a:spcPct val="0"/>
            </a:spcBef>
            <a:spcAft>
              <a:spcPct val="15000"/>
            </a:spcAft>
            <a:buChar char="•"/>
          </a:pPr>
          <a:r>
            <a:rPr lang="en-US" sz="2200" kern="1200" dirty="0"/>
            <a:t>Is there a clear regulatory need for the assessment?</a:t>
          </a:r>
        </a:p>
      </dsp:txBody>
      <dsp:txXfrm>
        <a:off x="0" y="3892117"/>
        <a:ext cx="8316188" cy="1282049"/>
      </dsp:txXfrm>
    </dsp:sp>
    <dsp:sp modelId="{7A1347ED-3218-452F-8226-8E0191E49421}">
      <dsp:nvSpPr>
        <dsp:cNvPr id="0" name=""/>
        <dsp:cNvSpPr/>
      </dsp:nvSpPr>
      <dsp:spPr>
        <a:xfrm>
          <a:off x="415809" y="3567397"/>
          <a:ext cx="582133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032" tIns="0" rIns="220032" bIns="0" numCol="1" spcCol="1270" anchor="ctr" anchorCtr="0">
          <a:noAutofit/>
        </a:bodyPr>
        <a:lstStyle/>
        <a:p>
          <a:pPr marL="0" lvl="0" indent="0" algn="l" defTabSz="977900">
            <a:lnSpc>
              <a:spcPct val="90000"/>
            </a:lnSpc>
            <a:spcBef>
              <a:spcPct val="0"/>
            </a:spcBef>
            <a:spcAft>
              <a:spcPct val="35000"/>
            </a:spcAft>
            <a:buNone/>
          </a:pPr>
          <a:r>
            <a:rPr lang="en-US" sz="2200" b="1" kern="1200" dirty="0"/>
            <a:t>Scientific Need</a:t>
          </a:r>
        </a:p>
      </dsp:txBody>
      <dsp:txXfrm>
        <a:off x="447512" y="3599100"/>
        <a:ext cx="5757925"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2DBD1-32FF-4A42-A5F0-0E45E3F1EFF2}">
      <dsp:nvSpPr>
        <dsp:cNvPr id="0" name=""/>
        <dsp:cNvSpPr/>
      </dsp:nvSpPr>
      <dsp:spPr>
        <a:xfrm rot="16200000">
          <a:off x="-676502" y="678574"/>
          <a:ext cx="3971186" cy="2614037"/>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t>Does an assay provide data that can be used to answer fundamental drug development questions?</a:t>
          </a:r>
          <a:endParaRPr lang="en-US" sz="2000" b="1" kern="1200" dirty="0"/>
        </a:p>
      </dsp:txBody>
      <dsp:txXfrm rot="5400000">
        <a:off x="2073" y="794236"/>
        <a:ext cx="2614037" cy="2382712"/>
      </dsp:txXfrm>
    </dsp:sp>
    <dsp:sp modelId="{4B1262F3-B039-4BE0-B0E7-9CFE0B866A57}">
      <dsp:nvSpPr>
        <dsp:cNvPr id="0" name=""/>
        <dsp:cNvSpPr/>
      </dsp:nvSpPr>
      <dsp:spPr>
        <a:xfrm rot="16200000">
          <a:off x="1247051" y="1449474"/>
          <a:ext cx="3971186" cy="107223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002" bIns="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Assay Maturity</a:t>
          </a:r>
        </a:p>
      </dsp:txBody>
      <dsp:txXfrm rot="5400000">
        <a:off x="2696526" y="794236"/>
        <a:ext cx="1072236" cy="2382712"/>
      </dsp:txXfrm>
    </dsp:sp>
    <dsp:sp modelId="{C6A11F42-D3E9-4BDC-B3A3-FF040EBB6FC3}">
      <dsp:nvSpPr>
        <dsp:cNvPr id="0" name=""/>
        <dsp:cNvSpPr/>
      </dsp:nvSpPr>
      <dsp:spPr>
        <a:xfrm rot="16200000">
          <a:off x="2399705" y="1449474"/>
          <a:ext cx="3971186" cy="107223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002" bIns="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Endpoints</a:t>
          </a:r>
        </a:p>
      </dsp:txBody>
      <dsp:txXfrm rot="5400000">
        <a:off x="3849180" y="794236"/>
        <a:ext cx="1072236" cy="2382712"/>
      </dsp:txXfrm>
    </dsp:sp>
    <dsp:sp modelId="{4CC0CD2B-A1D4-41AD-955E-04BF9449F119}">
      <dsp:nvSpPr>
        <dsp:cNvPr id="0" name=""/>
        <dsp:cNvSpPr/>
      </dsp:nvSpPr>
      <dsp:spPr>
        <a:xfrm rot="16200000">
          <a:off x="3552360" y="1449474"/>
          <a:ext cx="3971186" cy="107223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002" bIns="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Scientific Validity</a:t>
          </a:r>
        </a:p>
      </dsp:txBody>
      <dsp:txXfrm rot="5400000">
        <a:off x="5001835" y="794236"/>
        <a:ext cx="1072236" cy="2382712"/>
      </dsp:txXfrm>
    </dsp:sp>
    <dsp:sp modelId="{EF1D07BE-74E0-43CB-ADCA-67F751FAC500}">
      <dsp:nvSpPr>
        <dsp:cNvPr id="0" name=""/>
        <dsp:cNvSpPr/>
      </dsp:nvSpPr>
      <dsp:spPr>
        <a:xfrm rot="16200000">
          <a:off x="4705014" y="1449474"/>
          <a:ext cx="3971186" cy="107223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002" bIns="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Applicability Domain</a:t>
          </a:r>
        </a:p>
      </dsp:txBody>
      <dsp:txXfrm rot="5400000">
        <a:off x="6154489" y="794236"/>
        <a:ext cx="1072236" cy="2382712"/>
      </dsp:txXfrm>
    </dsp:sp>
    <dsp:sp modelId="{E54A9FED-871A-42B0-BD51-BA7F6E6729B9}">
      <dsp:nvSpPr>
        <dsp:cNvPr id="0" name=""/>
        <dsp:cNvSpPr/>
      </dsp:nvSpPr>
      <dsp:spPr>
        <a:xfrm rot="16200000">
          <a:off x="5857668" y="1449474"/>
          <a:ext cx="3971186" cy="1072236"/>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91002" bIns="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t>Criteria for Success</a:t>
          </a:r>
        </a:p>
      </dsp:txBody>
      <dsp:txXfrm rot="5400000">
        <a:off x="7307143" y="794236"/>
        <a:ext cx="1072236" cy="2382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E2BCB-C7A9-4ABB-9F59-603643053040}">
      <dsp:nvSpPr>
        <dsp:cNvPr id="0" name=""/>
        <dsp:cNvSpPr/>
      </dsp:nvSpPr>
      <dsp:spPr>
        <a:xfrm>
          <a:off x="0" y="288099"/>
          <a:ext cx="7113756" cy="1278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107" tIns="291592" rIns="55210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ICH</a:t>
          </a:r>
        </a:p>
        <a:p>
          <a:pPr marL="114300" lvl="1" indent="-114300" algn="l" defTabSz="622300">
            <a:lnSpc>
              <a:spcPct val="90000"/>
            </a:lnSpc>
            <a:spcBef>
              <a:spcPct val="0"/>
            </a:spcBef>
            <a:spcAft>
              <a:spcPct val="15000"/>
            </a:spcAft>
            <a:buChar char="•"/>
          </a:pPr>
          <a:r>
            <a:rPr lang="en-US" sz="1400" kern="1200" dirty="0"/>
            <a:t>ICCVAM</a:t>
          </a:r>
        </a:p>
        <a:p>
          <a:pPr marL="114300" lvl="1" indent="-114300" algn="l" defTabSz="622300">
            <a:lnSpc>
              <a:spcPct val="90000"/>
            </a:lnSpc>
            <a:spcBef>
              <a:spcPct val="0"/>
            </a:spcBef>
            <a:spcAft>
              <a:spcPct val="15000"/>
            </a:spcAft>
            <a:buChar char="•"/>
          </a:pPr>
          <a:r>
            <a:rPr lang="en-US" sz="1400" kern="1200" dirty="0"/>
            <a:t>CiPA/HESI</a:t>
          </a:r>
        </a:p>
        <a:p>
          <a:pPr marL="114300" lvl="1" indent="-114300" algn="l" defTabSz="622300">
            <a:lnSpc>
              <a:spcPct val="90000"/>
            </a:lnSpc>
            <a:spcBef>
              <a:spcPct val="0"/>
            </a:spcBef>
            <a:spcAft>
              <a:spcPct val="15000"/>
            </a:spcAft>
            <a:buChar char="•"/>
          </a:pPr>
          <a:r>
            <a:rPr lang="en-US" sz="1400" kern="1200" dirty="0"/>
            <a:t>IQ Consortium</a:t>
          </a:r>
        </a:p>
      </dsp:txBody>
      <dsp:txXfrm>
        <a:off x="0" y="288099"/>
        <a:ext cx="7113756" cy="1278900"/>
      </dsp:txXfrm>
    </dsp:sp>
    <dsp:sp modelId="{F3248342-D3B3-49E5-81C9-1253CA762492}">
      <dsp:nvSpPr>
        <dsp:cNvPr id="0" name=""/>
        <dsp:cNvSpPr/>
      </dsp:nvSpPr>
      <dsp:spPr>
        <a:xfrm>
          <a:off x="355687" y="81459"/>
          <a:ext cx="497962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218" tIns="0" rIns="188218" bIns="0" numCol="1" spcCol="1270" anchor="ctr" anchorCtr="0">
          <a:noAutofit/>
        </a:bodyPr>
        <a:lstStyle/>
        <a:p>
          <a:pPr marL="0" lvl="0" indent="0" algn="l" defTabSz="711200">
            <a:lnSpc>
              <a:spcPct val="90000"/>
            </a:lnSpc>
            <a:spcBef>
              <a:spcPct val="0"/>
            </a:spcBef>
            <a:spcAft>
              <a:spcPct val="35000"/>
            </a:spcAft>
            <a:buNone/>
          </a:pPr>
          <a:r>
            <a:rPr lang="en-US" sz="1600" b="1" kern="1200" dirty="0"/>
            <a:t>Partnerships with Scientific Organizations</a:t>
          </a:r>
        </a:p>
      </dsp:txBody>
      <dsp:txXfrm>
        <a:off x="375862" y="101634"/>
        <a:ext cx="4939279" cy="372930"/>
      </dsp:txXfrm>
    </dsp:sp>
    <dsp:sp modelId="{7EB5E622-FCEE-44FE-8D9E-3B5C97E95BF5}">
      <dsp:nvSpPr>
        <dsp:cNvPr id="0" name=""/>
        <dsp:cNvSpPr/>
      </dsp:nvSpPr>
      <dsp:spPr>
        <a:xfrm>
          <a:off x="0" y="1849240"/>
          <a:ext cx="7113756" cy="1278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107" tIns="291592" rIns="552107" bIns="99568" numCol="1" spcCol="1270" anchor="t" anchorCtr="0">
          <a:noAutofit/>
        </a:bodyPr>
        <a:lstStyle/>
        <a:p>
          <a:pPr marL="114300" lvl="1" indent="-114300" algn="l" defTabSz="622300">
            <a:lnSpc>
              <a:spcPct val="90000"/>
            </a:lnSpc>
            <a:spcBef>
              <a:spcPct val="0"/>
            </a:spcBef>
            <a:spcAft>
              <a:spcPct val="15000"/>
            </a:spcAft>
            <a:buChar char="•"/>
          </a:pPr>
          <a:r>
            <a:rPr lang="en-US" altLang="en-US" sz="1400" kern="1200" dirty="0"/>
            <a:t>Alternative Methods Working Group (AMWG)</a:t>
          </a:r>
          <a:endParaRPr lang="en-US" sz="1400" kern="1200" dirty="0"/>
        </a:p>
        <a:p>
          <a:pPr marL="114300" lvl="1" indent="-114300" algn="l" defTabSz="622300">
            <a:lnSpc>
              <a:spcPct val="90000"/>
            </a:lnSpc>
            <a:spcBef>
              <a:spcPct val="0"/>
            </a:spcBef>
            <a:spcAft>
              <a:spcPct val="15000"/>
            </a:spcAft>
            <a:buChar char="•"/>
          </a:pPr>
          <a:r>
            <a:rPr lang="en-US" sz="1400" kern="1200" dirty="0"/>
            <a:t>PTTC Subcommittees</a:t>
          </a:r>
        </a:p>
        <a:p>
          <a:pPr marL="114300" lvl="1" indent="-114300" algn="l" defTabSz="622300">
            <a:lnSpc>
              <a:spcPct val="90000"/>
            </a:lnSpc>
            <a:spcBef>
              <a:spcPct val="0"/>
            </a:spcBef>
            <a:spcAft>
              <a:spcPct val="15000"/>
            </a:spcAft>
            <a:buChar char="•"/>
          </a:pPr>
          <a:r>
            <a:rPr lang="en-US" sz="1400" kern="1200" dirty="0"/>
            <a:t>ISTAND</a:t>
          </a:r>
        </a:p>
        <a:p>
          <a:pPr marL="114300" lvl="1" indent="-114300" algn="l" defTabSz="622300">
            <a:lnSpc>
              <a:spcPct val="90000"/>
            </a:lnSpc>
            <a:spcBef>
              <a:spcPct val="0"/>
            </a:spcBef>
            <a:spcAft>
              <a:spcPct val="15000"/>
            </a:spcAft>
            <a:buChar char="•"/>
          </a:pPr>
          <a:r>
            <a:rPr lang="en-US" sz="1400" kern="1200" dirty="0"/>
            <a:t>Toxicology Working Group</a:t>
          </a:r>
        </a:p>
      </dsp:txBody>
      <dsp:txXfrm>
        <a:off x="0" y="1849240"/>
        <a:ext cx="7113756" cy="1278900"/>
      </dsp:txXfrm>
    </dsp:sp>
    <dsp:sp modelId="{E41A623A-AC59-4D66-BA42-2E9182D650DF}">
      <dsp:nvSpPr>
        <dsp:cNvPr id="0" name=""/>
        <dsp:cNvSpPr/>
      </dsp:nvSpPr>
      <dsp:spPr>
        <a:xfrm>
          <a:off x="355687" y="1642600"/>
          <a:ext cx="497962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218" tIns="0" rIns="188218" bIns="0" numCol="1" spcCol="1270" anchor="ctr" anchorCtr="0">
          <a:noAutofit/>
        </a:bodyPr>
        <a:lstStyle/>
        <a:p>
          <a:pPr marL="0" lvl="0" indent="0" algn="l" defTabSz="711200">
            <a:lnSpc>
              <a:spcPct val="90000"/>
            </a:lnSpc>
            <a:spcBef>
              <a:spcPct val="0"/>
            </a:spcBef>
            <a:spcAft>
              <a:spcPct val="35000"/>
            </a:spcAft>
            <a:buNone/>
          </a:pPr>
          <a:r>
            <a:rPr lang="en-US" sz="1600" b="1" kern="1200" dirty="0"/>
            <a:t>Internal Scientific Working Groups</a:t>
          </a:r>
        </a:p>
      </dsp:txBody>
      <dsp:txXfrm>
        <a:off x="375862" y="1662775"/>
        <a:ext cx="4939279" cy="372930"/>
      </dsp:txXfrm>
    </dsp:sp>
    <dsp:sp modelId="{764166F1-0D74-4573-9686-9067C230F107}">
      <dsp:nvSpPr>
        <dsp:cNvPr id="0" name=""/>
        <dsp:cNvSpPr/>
      </dsp:nvSpPr>
      <dsp:spPr>
        <a:xfrm>
          <a:off x="0" y="3410380"/>
          <a:ext cx="7113756" cy="81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107" tIns="291592" rIns="55210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Giving presentations as well as attending</a:t>
          </a:r>
        </a:p>
        <a:p>
          <a:pPr marL="114300" lvl="1" indent="-114300" algn="l" defTabSz="622300">
            <a:lnSpc>
              <a:spcPct val="90000"/>
            </a:lnSpc>
            <a:spcBef>
              <a:spcPct val="0"/>
            </a:spcBef>
            <a:spcAft>
              <a:spcPct val="15000"/>
            </a:spcAft>
            <a:buChar char="•"/>
          </a:pPr>
          <a:r>
            <a:rPr lang="en-US" sz="1400" kern="1200" dirty="0"/>
            <a:t>Both internal and external (this talk!)</a:t>
          </a:r>
        </a:p>
      </dsp:txBody>
      <dsp:txXfrm>
        <a:off x="0" y="3410380"/>
        <a:ext cx="7113756" cy="815850"/>
      </dsp:txXfrm>
    </dsp:sp>
    <dsp:sp modelId="{7A1347ED-3218-452F-8226-8E0191E49421}">
      <dsp:nvSpPr>
        <dsp:cNvPr id="0" name=""/>
        <dsp:cNvSpPr/>
      </dsp:nvSpPr>
      <dsp:spPr>
        <a:xfrm>
          <a:off x="355687" y="3203740"/>
          <a:ext cx="497962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218" tIns="0" rIns="188218" bIns="0" numCol="1" spcCol="1270" anchor="ctr" anchorCtr="0">
          <a:noAutofit/>
        </a:bodyPr>
        <a:lstStyle/>
        <a:p>
          <a:pPr marL="0" lvl="0" indent="0" algn="l" defTabSz="711200">
            <a:lnSpc>
              <a:spcPct val="90000"/>
            </a:lnSpc>
            <a:spcBef>
              <a:spcPct val="0"/>
            </a:spcBef>
            <a:spcAft>
              <a:spcPct val="35000"/>
            </a:spcAft>
            <a:buNone/>
          </a:pPr>
          <a:r>
            <a:rPr lang="en-US" sz="1600" b="1" kern="1200" dirty="0"/>
            <a:t>Training and Seminars</a:t>
          </a:r>
        </a:p>
      </dsp:txBody>
      <dsp:txXfrm>
        <a:off x="375862" y="3223915"/>
        <a:ext cx="4939279" cy="372930"/>
      </dsp:txXfrm>
    </dsp:sp>
    <dsp:sp modelId="{8C708C98-BB43-4CEC-9494-2D4466FB695B}">
      <dsp:nvSpPr>
        <dsp:cNvPr id="0" name=""/>
        <dsp:cNvSpPr/>
      </dsp:nvSpPr>
      <dsp:spPr>
        <a:xfrm>
          <a:off x="0" y="4508470"/>
          <a:ext cx="7113756"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107" tIns="291592" rIns="55210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Division of Applied Regulatory Science (DARS/CDER) technology evaluations</a:t>
          </a:r>
        </a:p>
        <a:p>
          <a:pPr marL="114300" lvl="1" indent="-114300" algn="l" defTabSz="622300">
            <a:lnSpc>
              <a:spcPct val="90000"/>
            </a:lnSpc>
            <a:spcBef>
              <a:spcPct val="0"/>
            </a:spcBef>
            <a:spcAft>
              <a:spcPct val="15000"/>
            </a:spcAft>
            <a:buChar char="•"/>
          </a:pPr>
          <a:r>
            <a:rPr lang="en-US" sz="1400" kern="1200" dirty="0"/>
            <a:t>NCTR evaluations</a:t>
          </a:r>
        </a:p>
        <a:p>
          <a:pPr marL="114300" lvl="1" indent="-114300" algn="l" defTabSz="622300">
            <a:lnSpc>
              <a:spcPct val="90000"/>
            </a:lnSpc>
            <a:spcBef>
              <a:spcPct val="0"/>
            </a:spcBef>
            <a:spcAft>
              <a:spcPct val="15000"/>
            </a:spcAft>
            <a:buChar char="•"/>
          </a:pPr>
          <a:r>
            <a:rPr lang="en-US" altLang="en-US" sz="1400" kern="1200" dirty="0"/>
            <a:t>Alternative Methods Working Group (AMWG)</a:t>
          </a:r>
          <a:endParaRPr lang="en-US" sz="1400" kern="1200" dirty="0"/>
        </a:p>
      </dsp:txBody>
      <dsp:txXfrm>
        <a:off x="0" y="4508470"/>
        <a:ext cx="7113756" cy="1058400"/>
      </dsp:txXfrm>
    </dsp:sp>
    <dsp:sp modelId="{0F8DA643-31F3-42FE-B2E7-2C3299B8D6E3}">
      <dsp:nvSpPr>
        <dsp:cNvPr id="0" name=""/>
        <dsp:cNvSpPr/>
      </dsp:nvSpPr>
      <dsp:spPr>
        <a:xfrm>
          <a:off x="355687" y="4301830"/>
          <a:ext cx="497962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218" tIns="0" rIns="188218" bIns="0" numCol="1" spcCol="1270" anchor="ctr" anchorCtr="0">
          <a:noAutofit/>
        </a:bodyPr>
        <a:lstStyle/>
        <a:p>
          <a:pPr marL="0" lvl="0" indent="0" algn="l" defTabSz="622300">
            <a:lnSpc>
              <a:spcPct val="90000"/>
            </a:lnSpc>
            <a:spcBef>
              <a:spcPct val="0"/>
            </a:spcBef>
            <a:spcAft>
              <a:spcPct val="35000"/>
            </a:spcAft>
            <a:buNone/>
          </a:pPr>
          <a:r>
            <a:rPr lang="en-US" sz="1400" b="1" kern="1200" dirty="0"/>
            <a:t>Collaborations with FDA </a:t>
          </a:r>
          <a:r>
            <a:rPr lang="en-US" sz="1600" b="1" kern="1200" dirty="0"/>
            <a:t>Laboratories</a:t>
          </a:r>
          <a:r>
            <a:rPr lang="en-US" sz="1400" b="1" kern="1200" dirty="0"/>
            <a:t>/Stakeholders</a:t>
          </a:r>
        </a:p>
      </dsp:txBody>
      <dsp:txXfrm>
        <a:off x="375862" y="4322005"/>
        <a:ext cx="493927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F94F1F9-670B-4BD8-A79A-22FF1A005646}" type="datetimeFigureOut">
              <a:rPr lang="en-US" smtClean="0"/>
              <a:t>4/15/2021</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a:t>
            </a:fld>
            <a:endParaRPr lang="en-US" dirty="0"/>
          </a:p>
        </p:txBody>
      </p:sp>
    </p:spTree>
    <p:extLst>
      <p:ext uri="{BB962C8B-B14F-4D97-AF65-F5344CB8AC3E}">
        <p14:creationId xmlns:p14="http://schemas.microsoft.com/office/powerpoint/2010/main" val="379000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12</a:t>
            </a:fld>
            <a:endParaRPr lang="en-US" dirty="0"/>
          </a:p>
        </p:txBody>
      </p:sp>
    </p:spTree>
    <p:extLst>
      <p:ext uri="{BB962C8B-B14F-4D97-AF65-F5344CB8AC3E}">
        <p14:creationId xmlns:p14="http://schemas.microsoft.com/office/powerpoint/2010/main" val="310974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13</a:t>
            </a:fld>
            <a:endParaRPr lang="en-US" dirty="0"/>
          </a:p>
        </p:txBody>
      </p:sp>
    </p:spTree>
    <p:extLst>
      <p:ext uri="{BB962C8B-B14F-4D97-AF65-F5344CB8AC3E}">
        <p14:creationId xmlns:p14="http://schemas.microsoft.com/office/powerpoint/2010/main" val="40890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14</a:t>
            </a:fld>
            <a:endParaRPr lang="en-US" dirty="0"/>
          </a:p>
        </p:txBody>
      </p:sp>
    </p:spTree>
    <p:extLst>
      <p:ext uri="{BB962C8B-B14F-4D97-AF65-F5344CB8AC3E}">
        <p14:creationId xmlns:p14="http://schemas.microsoft.com/office/powerpoint/2010/main" val="1699703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15</a:t>
            </a:fld>
            <a:endParaRPr lang="en-US" dirty="0"/>
          </a:p>
        </p:txBody>
      </p:sp>
    </p:spTree>
    <p:extLst>
      <p:ext uri="{BB962C8B-B14F-4D97-AF65-F5344CB8AC3E}">
        <p14:creationId xmlns:p14="http://schemas.microsoft.com/office/powerpoint/2010/main" val="341314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16</a:t>
            </a:fld>
            <a:endParaRPr lang="en-US" dirty="0"/>
          </a:p>
        </p:txBody>
      </p:sp>
    </p:spTree>
    <p:extLst>
      <p:ext uri="{BB962C8B-B14F-4D97-AF65-F5344CB8AC3E}">
        <p14:creationId xmlns:p14="http://schemas.microsoft.com/office/powerpoint/2010/main" val="159910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18</a:t>
            </a:fld>
            <a:endParaRPr lang="en-US" dirty="0"/>
          </a:p>
        </p:txBody>
      </p:sp>
    </p:spTree>
    <p:extLst>
      <p:ext uri="{BB962C8B-B14F-4D97-AF65-F5344CB8AC3E}">
        <p14:creationId xmlns:p14="http://schemas.microsoft.com/office/powerpoint/2010/main" val="371913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3094308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20</a:t>
            </a:fld>
            <a:endParaRPr lang="en-US" dirty="0"/>
          </a:p>
        </p:txBody>
      </p:sp>
    </p:spTree>
    <p:extLst>
      <p:ext uri="{BB962C8B-B14F-4D97-AF65-F5344CB8AC3E}">
        <p14:creationId xmlns:p14="http://schemas.microsoft.com/office/powerpoint/2010/main" val="34412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a:t>
            </a:fld>
            <a:endParaRPr lang="en-US" dirty="0"/>
          </a:p>
        </p:txBody>
      </p:sp>
    </p:spTree>
    <p:extLst>
      <p:ext uri="{BB962C8B-B14F-4D97-AF65-F5344CB8AC3E}">
        <p14:creationId xmlns:p14="http://schemas.microsoft.com/office/powerpoint/2010/main" val="40448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a:t>
            </a:fld>
            <a:endParaRPr lang="en-US" dirty="0"/>
          </a:p>
        </p:txBody>
      </p:sp>
    </p:spTree>
    <p:extLst>
      <p:ext uri="{BB962C8B-B14F-4D97-AF65-F5344CB8AC3E}">
        <p14:creationId xmlns:p14="http://schemas.microsoft.com/office/powerpoint/2010/main" val="78810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4</a:t>
            </a:fld>
            <a:endParaRPr lang="en-US" dirty="0"/>
          </a:p>
        </p:txBody>
      </p:sp>
    </p:spTree>
    <p:extLst>
      <p:ext uri="{BB962C8B-B14F-4D97-AF65-F5344CB8AC3E}">
        <p14:creationId xmlns:p14="http://schemas.microsoft.com/office/powerpoint/2010/main" val="296122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16912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6</a:t>
            </a:fld>
            <a:endParaRPr lang="en-US" dirty="0"/>
          </a:p>
        </p:txBody>
      </p:sp>
    </p:spTree>
    <p:extLst>
      <p:ext uri="{BB962C8B-B14F-4D97-AF65-F5344CB8AC3E}">
        <p14:creationId xmlns:p14="http://schemas.microsoft.com/office/powerpoint/2010/main" val="315506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dirty="0"/>
          </a:p>
        </p:txBody>
      </p:sp>
    </p:spTree>
    <p:extLst>
      <p:ext uri="{BB962C8B-B14F-4D97-AF65-F5344CB8AC3E}">
        <p14:creationId xmlns:p14="http://schemas.microsoft.com/office/powerpoint/2010/main" val="278017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dirty="0"/>
          </a:p>
        </p:txBody>
      </p:sp>
    </p:spTree>
    <p:extLst>
      <p:ext uri="{BB962C8B-B14F-4D97-AF65-F5344CB8AC3E}">
        <p14:creationId xmlns:p14="http://schemas.microsoft.com/office/powerpoint/2010/main" val="316756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11</a:t>
            </a:fld>
            <a:endParaRPr lang="en-US" dirty="0"/>
          </a:p>
        </p:txBody>
      </p:sp>
    </p:spTree>
    <p:extLst>
      <p:ext uri="{BB962C8B-B14F-4D97-AF65-F5344CB8AC3E}">
        <p14:creationId xmlns:p14="http://schemas.microsoft.com/office/powerpoint/2010/main" val="2824747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4/15/2021</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4/15/2021</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4/15/2021</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4/15/2021</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4/15/2021</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4/15/2021</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4/15/2021</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4/15/2021</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4/15/2021</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4/15/2021</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4/15/2021</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4/15/2021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drugs/drug-development-tool-ddt-qualification-programs/innovative-science-and-technology-approaches-new-drugs-istand-pilot-progra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of Amy Avila, PhD">
            <a:extLst>
              <a:ext uri="{FF2B5EF4-FFF2-40B4-BE49-F238E27FC236}">
                <a16:creationId xmlns:a16="http://schemas.microsoft.com/office/drawing/2014/main" id="{F714C6BB-88F0-4014-A0A1-65FC4A80AFAE}"/>
              </a:ext>
            </a:extLst>
          </p:cNvPr>
          <p:cNvPicPr>
            <a:picLocks noChangeAspect="1"/>
          </p:cNvPicPr>
          <p:nvPr/>
        </p:nvPicPr>
        <p:blipFill>
          <a:blip r:embed="rId3"/>
          <a:stretch>
            <a:fillRect/>
          </a:stretch>
        </p:blipFill>
        <p:spPr>
          <a:xfrm>
            <a:off x="230419" y="160638"/>
            <a:ext cx="1784156" cy="2755557"/>
          </a:xfrm>
          <a:prstGeom prst="rect">
            <a:avLst/>
          </a:prstGeom>
        </p:spPr>
      </p:pic>
      <p:sp>
        <p:nvSpPr>
          <p:cNvPr id="3" name="Subtitle 2"/>
          <p:cNvSpPr>
            <a:spLocks noGrp="1"/>
          </p:cNvSpPr>
          <p:nvPr>
            <p:ph type="title" idx="4294967295"/>
          </p:nvPr>
        </p:nvSpPr>
        <p:spPr>
          <a:xfrm>
            <a:off x="1614487" y="2565401"/>
            <a:ext cx="6107907" cy="1875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Microphysiological Systems (MPS): Bridging Human and Animal Research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An FDA/CDER Perspective</a:t>
            </a:r>
          </a:p>
        </p:txBody>
      </p:sp>
      <p:sp>
        <p:nvSpPr>
          <p:cNvPr id="2" name="TextBox 1">
            <a:extLst>
              <a:ext uri="{FF2B5EF4-FFF2-40B4-BE49-F238E27FC236}">
                <a16:creationId xmlns:a16="http://schemas.microsoft.com/office/drawing/2014/main" id="{0DEFA0B5-4DFB-4DAF-98EB-049E388040F4}"/>
              </a:ext>
            </a:extLst>
          </p:cNvPr>
          <p:cNvSpPr txBox="1"/>
          <p:nvPr/>
        </p:nvSpPr>
        <p:spPr>
          <a:xfrm>
            <a:off x="2660448" y="4441138"/>
            <a:ext cx="3629141" cy="1846659"/>
          </a:xfrm>
          <a:prstGeom prst="rect">
            <a:avLst/>
          </a:prstGeom>
          <a:noFill/>
        </p:spPr>
        <p:txBody>
          <a:bodyPr wrap="square" rtlCol="0">
            <a:spAutoFit/>
          </a:bodyPr>
          <a:lstStyle/>
          <a:p>
            <a:pPr algn="ctr"/>
            <a:r>
              <a:rPr lang="en-US" sz="2400" b="1" dirty="0"/>
              <a:t>Amy Avila, PhD</a:t>
            </a:r>
          </a:p>
          <a:p>
            <a:pPr algn="ctr"/>
            <a:endParaRPr lang="en-US" dirty="0"/>
          </a:p>
          <a:p>
            <a:pPr algn="ctr"/>
            <a:r>
              <a:rPr lang="en-US" dirty="0"/>
              <a:t>Pharmacology/Toxicology Reviewer</a:t>
            </a:r>
          </a:p>
          <a:p>
            <a:pPr algn="ctr"/>
            <a:r>
              <a:rPr lang="en-US" dirty="0"/>
              <a:t>FDA/CDER/Office of New Drugs</a:t>
            </a:r>
          </a:p>
          <a:p>
            <a:pPr algn="ctr"/>
            <a:r>
              <a:rPr lang="en-US" dirty="0"/>
              <a:t>Division of Pharmacology/Toxicology for Neuroscience</a:t>
            </a:r>
          </a:p>
        </p:txBody>
      </p:sp>
      <p:sp>
        <p:nvSpPr>
          <p:cNvPr id="5" name="TextBox 4">
            <a:extLst>
              <a:ext uri="{FF2B5EF4-FFF2-40B4-BE49-F238E27FC236}">
                <a16:creationId xmlns:a16="http://schemas.microsoft.com/office/drawing/2014/main" id="{351AB53B-1BEB-422F-B2AB-0E35E590595C}"/>
              </a:ext>
            </a:extLst>
          </p:cNvPr>
          <p:cNvSpPr txBox="1">
            <a:spLocks/>
          </p:cNvSpPr>
          <p:nvPr/>
        </p:nvSpPr>
        <p:spPr>
          <a:xfrm>
            <a:off x="0" y="6226699"/>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January 19-20, 2021</a:t>
            </a:r>
          </a:p>
        </p:txBody>
      </p:sp>
    </p:spTree>
    <p:extLst>
      <p:ext uri="{BB962C8B-B14F-4D97-AF65-F5344CB8AC3E}">
        <p14:creationId xmlns:p14="http://schemas.microsoft.com/office/powerpoint/2010/main" val="3146773255"/>
      </p:ext>
    </p:extLst>
  </p:cSld>
  <p:clrMapOvr>
    <a:masterClrMapping/>
  </p:clrMapOvr>
  <mc:AlternateContent xmlns:mc="http://schemas.openxmlformats.org/markup-compatibility/2006" xmlns:p14="http://schemas.microsoft.com/office/powerpoint/2010/main">
    <mc:Choice Requires="p14">
      <p:transition spd="slow" p14:dur="2000" advTm="40061"/>
    </mc:Choice>
    <mc:Fallback xmlns="">
      <p:transition spd="slow" advTm="400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BE58A5-F533-4E40-8560-BB9C1B01470C}"/>
              </a:ext>
            </a:extLst>
          </p:cNvPr>
          <p:cNvSpPr>
            <a:spLocks noGrp="1"/>
          </p:cNvSpPr>
          <p:nvPr>
            <p:ph type="title"/>
          </p:nvPr>
        </p:nvSpPr>
        <p:spPr>
          <a:xfrm>
            <a:off x="317448" y="171257"/>
            <a:ext cx="8509103" cy="926020"/>
          </a:xfrm>
        </p:spPr>
        <p:txBody>
          <a:bodyPr>
            <a:normAutofit/>
          </a:bodyPr>
          <a:lstStyle/>
          <a:p>
            <a:r>
              <a:rPr lang="en-US" b="1" dirty="0"/>
              <a:t>The CDER Perspective</a:t>
            </a:r>
          </a:p>
        </p:txBody>
      </p:sp>
      <p:sp>
        <p:nvSpPr>
          <p:cNvPr id="7" name="Oval 6" descr="Potential of NAMs&#10;">
            <a:extLst>
              <a:ext uri="{FF2B5EF4-FFF2-40B4-BE49-F238E27FC236}">
                <a16:creationId xmlns:a16="http://schemas.microsoft.com/office/drawing/2014/main" id="{205E56D9-9C14-4AEA-870F-4B82FF7B675D}"/>
              </a:ext>
            </a:extLst>
          </p:cNvPr>
          <p:cNvSpPr/>
          <p:nvPr/>
        </p:nvSpPr>
        <p:spPr>
          <a:xfrm>
            <a:off x="2873712" y="1077809"/>
            <a:ext cx="3392903" cy="1729560"/>
          </a:xfrm>
          <a:prstGeom prst="ellipse">
            <a:avLst/>
          </a:prstGeom>
          <a:solidFill>
            <a:srgbClr val="308AD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Potential of NAMs</a:t>
            </a:r>
          </a:p>
        </p:txBody>
      </p:sp>
      <p:sp>
        <p:nvSpPr>
          <p:cNvPr id="14" name="Arrow: Left 13" descr="Arrow point left downward">
            <a:extLst>
              <a:ext uri="{FF2B5EF4-FFF2-40B4-BE49-F238E27FC236}">
                <a16:creationId xmlns:a16="http://schemas.microsoft.com/office/drawing/2014/main" id="{578D9746-F2FE-40D1-B574-307BE4B22523}"/>
              </a:ext>
            </a:extLst>
          </p:cNvPr>
          <p:cNvSpPr/>
          <p:nvPr/>
        </p:nvSpPr>
        <p:spPr>
          <a:xfrm rot="18372779">
            <a:off x="1407056" y="2961253"/>
            <a:ext cx="1884680" cy="484632"/>
          </a:xfrm>
          <a:prstGeom prst="lef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descr="Improve Regulatory Efficiency">
            <a:extLst>
              <a:ext uri="{FF2B5EF4-FFF2-40B4-BE49-F238E27FC236}">
                <a16:creationId xmlns:a16="http://schemas.microsoft.com/office/drawing/2014/main" id="{D5D4B72A-9E81-4D7F-9620-3B748DEEBC62}"/>
              </a:ext>
            </a:extLst>
          </p:cNvPr>
          <p:cNvSpPr/>
          <p:nvPr/>
        </p:nvSpPr>
        <p:spPr>
          <a:xfrm>
            <a:off x="274698" y="4188264"/>
            <a:ext cx="2754630" cy="1729561"/>
          </a:xfrm>
          <a:prstGeom prst="ellipse">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Improve Regulatory Efficiency</a:t>
            </a:r>
          </a:p>
        </p:txBody>
      </p:sp>
      <p:sp>
        <p:nvSpPr>
          <p:cNvPr id="16" name="Arrow: Left 15" descr="arrow point straight downwad">
            <a:extLst>
              <a:ext uri="{FF2B5EF4-FFF2-40B4-BE49-F238E27FC236}">
                <a16:creationId xmlns:a16="http://schemas.microsoft.com/office/drawing/2014/main" id="{DBB41080-0FCB-4D79-8CE8-650D3107F04B}"/>
              </a:ext>
            </a:extLst>
          </p:cNvPr>
          <p:cNvSpPr/>
          <p:nvPr/>
        </p:nvSpPr>
        <p:spPr>
          <a:xfrm rot="16200000">
            <a:off x="4129006" y="3214758"/>
            <a:ext cx="882315" cy="484632"/>
          </a:xfrm>
          <a:prstGeom prst="lef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descr="Expedite Drug Development&#10;">
            <a:extLst>
              <a:ext uri="{FF2B5EF4-FFF2-40B4-BE49-F238E27FC236}">
                <a16:creationId xmlns:a16="http://schemas.microsoft.com/office/drawing/2014/main" id="{362622B8-4FAE-45D7-87FF-8584679CE46C}"/>
              </a:ext>
            </a:extLst>
          </p:cNvPr>
          <p:cNvSpPr/>
          <p:nvPr/>
        </p:nvSpPr>
        <p:spPr>
          <a:xfrm>
            <a:off x="3192848" y="4177600"/>
            <a:ext cx="2754630" cy="1729561"/>
          </a:xfrm>
          <a:prstGeom prst="ellipse">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Expedite Drug Development</a:t>
            </a:r>
          </a:p>
        </p:txBody>
      </p:sp>
      <p:sp>
        <p:nvSpPr>
          <p:cNvPr id="15" name="Arrow: Left 14" descr="Arrow point right downward">
            <a:extLst>
              <a:ext uri="{FF2B5EF4-FFF2-40B4-BE49-F238E27FC236}">
                <a16:creationId xmlns:a16="http://schemas.microsoft.com/office/drawing/2014/main" id="{A1689718-1633-4F42-B254-037848CD5AFC}"/>
              </a:ext>
            </a:extLst>
          </p:cNvPr>
          <p:cNvSpPr/>
          <p:nvPr/>
        </p:nvSpPr>
        <p:spPr>
          <a:xfrm rot="14065852">
            <a:off x="5866096" y="2941964"/>
            <a:ext cx="1920565" cy="484632"/>
          </a:xfrm>
          <a:prstGeom prst="lef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descr="Answer Unmet &#10;Needs&#10;">
            <a:extLst>
              <a:ext uri="{FF2B5EF4-FFF2-40B4-BE49-F238E27FC236}">
                <a16:creationId xmlns:a16="http://schemas.microsoft.com/office/drawing/2014/main" id="{EA47C1BB-58B9-469E-A65D-BED67A2CEAB6}"/>
              </a:ext>
            </a:extLst>
          </p:cNvPr>
          <p:cNvSpPr/>
          <p:nvPr/>
        </p:nvSpPr>
        <p:spPr>
          <a:xfrm>
            <a:off x="6070693" y="4188264"/>
            <a:ext cx="2754630" cy="1729561"/>
          </a:xfrm>
          <a:prstGeom prst="ellipse">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Answer Unmet </a:t>
            </a:r>
          </a:p>
          <a:p>
            <a:pPr algn="ctr"/>
            <a:r>
              <a:rPr lang="en-US" sz="2400" b="1" dirty="0">
                <a:solidFill>
                  <a:schemeClr val="tx1"/>
                </a:solidFill>
              </a:rPr>
              <a:t>Needs</a:t>
            </a:r>
          </a:p>
        </p:txBody>
      </p:sp>
    </p:spTree>
    <p:extLst>
      <p:ext uri="{BB962C8B-B14F-4D97-AF65-F5344CB8AC3E}">
        <p14:creationId xmlns:p14="http://schemas.microsoft.com/office/powerpoint/2010/main" val="1784727546"/>
      </p:ext>
    </p:extLst>
  </p:cSld>
  <p:clrMapOvr>
    <a:masterClrMapping/>
  </p:clrMapOvr>
  <mc:AlternateContent xmlns:mc="http://schemas.openxmlformats.org/markup-compatibility/2006" xmlns:p14="http://schemas.microsoft.com/office/powerpoint/2010/main">
    <mc:Choice Requires="p14">
      <p:transition spd="slow" p14:dur="2000" advTm="15640"/>
    </mc:Choice>
    <mc:Fallback xmlns="">
      <p:transition spd="slow" advTm="156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8F8970-F7A4-4C4C-86BB-F6C0039A85F4}"/>
              </a:ext>
              <a:ext uri="{C183D7F6-B498-43B3-948B-1728B52AA6E4}">
                <adec:decorative xmlns:adec="http://schemas.microsoft.com/office/drawing/2017/decorative" val="1"/>
              </a:ext>
            </a:extLst>
          </p:cNvPr>
          <p:cNvSpPr/>
          <p:nvPr/>
        </p:nvSpPr>
        <p:spPr>
          <a:xfrm>
            <a:off x="1042632" y="2209877"/>
            <a:ext cx="6932286" cy="4226167"/>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ECEDD22-DBFC-4E1C-8CC1-A63A18AB5A42}"/>
              </a:ext>
            </a:extLst>
          </p:cNvPr>
          <p:cNvSpPr>
            <a:spLocks noGrp="1"/>
          </p:cNvSpPr>
          <p:nvPr>
            <p:ph type="title"/>
          </p:nvPr>
        </p:nvSpPr>
        <p:spPr>
          <a:xfrm>
            <a:off x="597529" y="106097"/>
            <a:ext cx="7595857" cy="926020"/>
          </a:xfrm>
        </p:spPr>
        <p:txBody>
          <a:bodyPr>
            <a:noAutofit/>
          </a:bodyPr>
          <a:lstStyle/>
          <a:p>
            <a:r>
              <a:rPr lang="en-US" sz="3600" b="1" dirty="0"/>
              <a:t>Current safety testing paradigm (CDER)</a:t>
            </a:r>
          </a:p>
        </p:txBody>
      </p:sp>
      <p:sp>
        <p:nvSpPr>
          <p:cNvPr id="4" name="Content Placeholder 3">
            <a:extLst>
              <a:ext uri="{FF2B5EF4-FFF2-40B4-BE49-F238E27FC236}">
                <a16:creationId xmlns:a16="http://schemas.microsoft.com/office/drawing/2014/main" id="{3006266B-B1B6-4583-B615-57A7664004C1}"/>
              </a:ext>
              <a:ext uri="{C183D7F6-B498-43B3-948B-1728B52AA6E4}">
                <adec:decorative xmlns:adec="http://schemas.microsoft.com/office/drawing/2017/decorative" val="1"/>
              </a:ext>
            </a:extLst>
          </p:cNvPr>
          <p:cNvSpPr>
            <a:spLocks noGrp="1"/>
          </p:cNvSpPr>
          <p:nvPr>
            <p:ph idx="1"/>
          </p:nvPr>
        </p:nvSpPr>
        <p:spPr>
          <a:xfrm>
            <a:off x="1042633" y="2275353"/>
            <a:ext cx="6932286" cy="4170630"/>
          </a:xfrm>
        </p:spPr>
        <p:txBody>
          <a:bodyPr>
            <a:noAutofit/>
          </a:bodyPr>
          <a:lstStyle/>
          <a:p>
            <a:pPr lvl="1">
              <a:buFont typeface="Arial" panose="020B0604020202020204" pitchFamily="34" charset="0"/>
              <a:buChar char="•"/>
            </a:pPr>
            <a:r>
              <a:rPr lang="en-US" sz="2100" dirty="0"/>
              <a:t>Pharmacological effects and mechanism(s) of action</a:t>
            </a:r>
          </a:p>
          <a:p>
            <a:pPr lvl="1">
              <a:buFont typeface="Arial" panose="020B0604020202020204" pitchFamily="34" charset="0"/>
              <a:buChar char="•"/>
            </a:pPr>
            <a:r>
              <a:rPr lang="en-US" sz="2100" dirty="0"/>
              <a:t>Risk attributes of drug ADME</a:t>
            </a:r>
          </a:p>
          <a:p>
            <a:pPr lvl="1">
              <a:buFont typeface="Arial" panose="020B0604020202020204" pitchFamily="34" charset="0"/>
              <a:buChar char="•"/>
            </a:pPr>
            <a:r>
              <a:rPr lang="en-US" sz="2100" dirty="0"/>
              <a:t>Safe “first in human” starting dose</a:t>
            </a:r>
          </a:p>
          <a:p>
            <a:pPr lvl="1">
              <a:buFont typeface="Arial" panose="020B0604020202020204" pitchFamily="34" charset="0"/>
              <a:buChar char="•"/>
            </a:pPr>
            <a:r>
              <a:rPr lang="en-US" sz="2100" dirty="0"/>
              <a:t>Safe maximum exploratory doses in early clinical trials</a:t>
            </a:r>
          </a:p>
          <a:p>
            <a:pPr lvl="1">
              <a:buFont typeface="Arial" panose="020B0604020202020204" pitchFamily="34" charset="0"/>
              <a:buChar char="•"/>
            </a:pPr>
            <a:r>
              <a:rPr lang="en-US" sz="2100" dirty="0"/>
              <a:t>Possible consequences of chronic exposure</a:t>
            </a:r>
          </a:p>
          <a:p>
            <a:pPr lvl="1">
              <a:buFont typeface="Arial" panose="020B0604020202020204" pitchFamily="34" charset="0"/>
              <a:buChar char="•"/>
            </a:pPr>
            <a:r>
              <a:rPr lang="en-US" sz="2100" dirty="0"/>
              <a:t>Risks for special populations (e.g., pediatrics)</a:t>
            </a:r>
          </a:p>
          <a:p>
            <a:pPr lvl="1">
              <a:buFont typeface="Arial" panose="020B0604020202020204" pitchFamily="34" charset="0"/>
              <a:buChar char="•"/>
            </a:pPr>
            <a:r>
              <a:rPr lang="en-US" sz="2100" dirty="0"/>
              <a:t>Specific parameters to monitor more closely in clinical trials</a:t>
            </a:r>
          </a:p>
          <a:p>
            <a:pPr lvl="1">
              <a:buFont typeface="Arial" panose="020B0604020202020204" pitchFamily="34" charset="0"/>
              <a:buChar char="•"/>
            </a:pPr>
            <a:r>
              <a:rPr lang="en-US" sz="2100" dirty="0"/>
              <a:t>Risks that are difficult or unethical to assess in humans </a:t>
            </a:r>
          </a:p>
          <a:p>
            <a:pPr lvl="1">
              <a:buFont typeface="Arial" panose="020B0604020202020204" pitchFamily="34" charset="0"/>
              <a:buChar char="•"/>
            </a:pPr>
            <a:r>
              <a:rPr lang="en-US" sz="2100" dirty="0"/>
              <a:t>Mechanistic understanding of an adverse biological change observed in animals or humans</a:t>
            </a:r>
          </a:p>
        </p:txBody>
      </p:sp>
      <p:sp>
        <p:nvSpPr>
          <p:cNvPr id="9" name="Rectangle: Rounded Corners 8" descr="Key Issues Addressed by Pharmacology and Toxicology &#10;Studies Supporting Pharmaceutical Development&#10;">
            <a:extLst>
              <a:ext uri="{FF2B5EF4-FFF2-40B4-BE49-F238E27FC236}">
                <a16:creationId xmlns:a16="http://schemas.microsoft.com/office/drawing/2014/main" id="{4EC5233E-F416-4B88-8B3F-71CA604F36F7}"/>
              </a:ext>
              <a:ext uri="{C183D7F6-B498-43B3-948B-1728B52AA6E4}">
                <adec:decorative xmlns:adec="http://schemas.microsoft.com/office/drawing/2017/decorative" val="0"/>
              </a:ext>
            </a:extLst>
          </p:cNvPr>
          <p:cNvSpPr/>
          <p:nvPr/>
        </p:nvSpPr>
        <p:spPr>
          <a:xfrm>
            <a:off x="1070916" y="1108280"/>
            <a:ext cx="6904001" cy="1091658"/>
          </a:xfrm>
          <a:prstGeom prst="roundRect">
            <a:avLst/>
          </a:prstGeom>
          <a:solidFill>
            <a:srgbClr val="308A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a:solidFill>
                  <a:schemeClr val="bg1"/>
                </a:solidFill>
              </a:rPr>
              <a:t>Key </a:t>
            </a:r>
            <a:r>
              <a:rPr lang="en-US" sz="2300" dirty="0">
                <a:solidFill>
                  <a:schemeClr val="bg1"/>
                </a:solidFill>
              </a:rPr>
              <a:t>Issues Addressed by Pharmacology and Toxicology</a:t>
            </a:r>
          </a:p>
          <a:p>
            <a:pPr algn="ctr"/>
            <a:r>
              <a:rPr lang="en-US" sz="2300" dirty="0">
                <a:solidFill>
                  <a:schemeClr val="bg1"/>
                </a:solidFill>
              </a:rPr>
              <a:t>Studies Supporting Pharmaceutical Development</a:t>
            </a:r>
            <a:endParaRPr lang="en-US" sz="2300" i="1" dirty="0">
              <a:solidFill>
                <a:schemeClr val="bg1"/>
              </a:solidFill>
            </a:endParaRPr>
          </a:p>
        </p:txBody>
      </p:sp>
    </p:spTree>
    <p:extLst>
      <p:ext uri="{BB962C8B-B14F-4D97-AF65-F5344CB8AC3E}">
        <p14:creationId xmlns:p14="http://schemas.microsoft.com/office/powerpoint/2010/main" val="3978946616"/>
      </p:ext>
    </p:extLst>
  </p:cSld>
  <p:clrMapOvr>
    <a:masterClrMapping/>
  </p:clrMapOvr>
  <mc:AlternateContent xmlns:mc="http://schemas.openxmlformats.org/markup-compatibility/2006" xmlns:p14="http://schemas.microsoft.com/office/powerpoint/2010/main">
    <mc:Choice Requires="p14">
      <p:transition spd="slow" p14:dur="2000" advTm="85591"/>
    </mc:Choice>
    <mc:Fallback xmlns="">
      <p:transition spd="slow" advTm="855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F6D3-5512-485C-93F6-0060FE0D9860}"/>
              </a:ext>
            </a:extLst>
          </p:cNvPr>
          <p:cNvSpPr>
            <a:spLocks noGrp="1"/>
          </p:cNvSpPr>
          <p:nvPr>
            <p:ph type="title"/>
          </p:nvPr>
        </p:nvSpPr>
        <p:spPr>
          <a:xfrm>
            <a:off x="317448" y="141825"/>
            <a:ext cx="8509103" cy="926020"/>
          </a:xfrm>
        </p:spPr>
        <p:txBody>
          <a:bodyPr>
            <a:normAutofit/>
          </a:bodyPr>
          <a:lstStyle/>
          <a:p>
            <a:r>
              <a:rPr lang="en-US" sz="3600" b="1" dirty="0"/>
              <a:t>General Considerations for a NAM</a:t>
            </a:r>
          </a:p>
        </p:txBody>
      </p:sp>
      <p:graphicFrame>
        <p:nvGraphicFramePr>
          <p:cNvPr id="5" name="Diagram 4" descr="Scientific Evidence&#10;* Is the assay fit for its intended purpose?&#10;* Does the method improve the current testing strategy?&#10;Scientific Confidence&#10;* Does the scientific community agree the assay is suitable?&#10;* Does the new method inform on the safe use of a drug?&#10;Scientific Need&#10;* Will the new approach add value?&#10;* Is there a clear regulatory need for the assessment?&#10;">
            <a:extLst>
              <a:ext uri="{FF2B5EF4-FFF2-40B4-BE49-F238E27FC236}">
                <a16:creationId xmlns:a16="http://schemas.microsoft.com/office/drawing/2014/main" id="{F7B2EC15-6BF2-41F5-B77F-817859E9B47B}"/>
              </a:ext>
            </a:extLst>
          </p:cNvPr>
          <p:cNvGraphicFramePr/>
          <p:nvPr>
            <p:extLst>
              <p:ext uri="{D42A27DB-BD31-4B8C-83A1-F6EECF244321}">
                <p14:modId xmlns:p14="http://schemas.microsoft.com/office/powerpoint/2010/main" val="3772535867"/>
              </p:ext>
            </p:extLst>
          </p:nvPr>
        </p:nvGraphicFramePr>
        <p:xfrm>
          <a:off x="510363" y="1067845"/>
          <a:ext cx="8316188" cy="529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550293"/>
      </p:ext>
    </p:extLst>
  </p:cSld>
  <p:clrMapOvr>
    <a:masterClrMapping/>
  </p:clrMapOvr>
  <mc:AlternateContent xmlns:mc="http://schemas.openxmlformats.org/markup-compatibility/2006" xmlns:p14="http://schemas.microsoft.com/office/powerpoint/2010/main">
    <mc:Choice Requires="p14">
      <p:transition spd="slow" p14:dur="2000" advTm="33469"/>
    </mc:Choice>
    <mc:Fallback xmlns="">
      <p:transition spd="slow" advTm="3346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1773" y="235777"/>
            <a:ext cx="7580453" cy="694515"/>
          </a:xfrm>
        </p:spPr>
        <p:txBody>
          <a:bodyPr>
            <a:noAutofit/>
          </a:bodyPr>
          <a:lstStyle/>
          <a:p>
            <a:r>
              <a:rPr lang="en-US" altLang="en-US" sz="3600" b="1" dirty="0"/>
              <a:t>Moving Toward Regulatory Use</a:t>
            </a:r>
          </a:p>
        </p:txBody>
      </p:sp>
      <p:graphicFrame>
        <p:nvGraphicFramePr>
          <p:cNvPr id="4" name="Diagram 3" descr="Does an assay provide data that can be used to answer fundamental drug development questions?&#10;Assay Maturity&#10;Endpoints&#10;Scientific Validity&#10;Applicability Domain&#10;Criteria for Success">
            <a:extLst>
              <a:ext uri="{FF2B5EF4-FFF2-40B4-BE49-F238E27FC236}">
                <a16:creationId xmlns:a16="http://schemas.microsoft.com/office/drawing/2014/main" id="{F4F49B7B-A343-43E6-A927-DBF0B6FE3A14}"/>
              </a:ext>
            </a:extLst>
          </p:cNvPr>
          <p:cNvGraphicFramePr/>
          <p:nvPr>
            <p:extLst>
              <p:ext uri="{D42A27DB-BD31-4B8C-83A1-F6EECF244321}">
                <p14:modId xmlns:p14="http://schemas.microsoft.com/office/powerpoint/2010/main" val="4026104309"/>
              </p:ext>
            </p:extLst>
          </p:nvPr>
        </p:nvGraphicFramePr>
        <p:xfrm>
          <a:off x="381274" y="1713834"/>
          <a:ext cx="8381451" cy="397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3187375"/>
      </p:ext>
    </p:extLst>
  </p:cSld>
  <p:clrMapOvr>
    <a:masterClrMapping/>
  </p:clrMapOvr>
  <mc:AlternateContent xmlns:mc="http://schemas.openxmlformats.org/markup-compatibility/2006" xmlns:p14="http://schemas.microsoft.com/office/powerpoint/2010/main">
    <mc:Choice Requires="p14">
      <p:transition spd="slow" p14:dur="2000" advTm="46912"/>
    </mc:Choice>
    <mc:Fallback xmlns="">
      <p:transition spd="slow" advTm="4691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381125" y="240347"/>
            <a:ext cx="6381750" cy="694135"/>
          </a:xfrm>
        </p:spPr>
        <p:txBody>
          <a:bodyPr>
            <a:noAutofit/>
          </a:bodyPr>
          <a:lstStyle/>
          <a:p>
            <a:pPr eaLnBrk="1" hangingPunct="1"/>
            <a:r>
              <a:rPr lang="en-US" altLang="en-US" sz="3600" b="1" dirty="0"/>
              <a:t>Context of Use</a:t>
            </a:r>
          </a:p>
        </p:txBody>
      </p:sp>
      <p:sp>
        <p:nvSpPr>
          <p:cNvPr id="9" name="Rectangle: Rounded Corners 8" descr="What Scientific Question Needs to Be Answered And For What Purpose?">
            <a:extLst>
              <a:ext uri="{FF2B5EF4-FFF2-40B4-BE49-F238E27FC236}">
                <a16:creationId xmlns:a16="http://schemas.microsoft.com/office/drawing/2014/main" id="{A5888493-DB7B-4065-9DC0-540F54634FFD}"/>
              </a:ext>
            </a:extLst>
          </p:cNvPr>
          <p:cNvSpPr/>
          <p:nvPr/>
        </p:nvSpPr>
        <p:spPr>
          <a:xfrm>
            <a:off x="995897" y="1083236"/>
            <a:ext cx="7152206" cy="958626"/>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What Scientific Question Needs to Be Answered And For What Purpose?</a:t>
            </a:r>
          </a:p>
        </p:txBody>
      </p:sp>
      <p:sp>
        <p:nvSpPr>
          <p:cNvPr id="30724" name="Content Placeholder 2" descr="How much “validation/qualification” is needed for a particular assay will depend on the particular context of use."/>
          <p:cNvSpPr txBox="1">
            <a:spLocks/>
          </p:cNvSpPr>
          <p:nvPr/>
        </p:nvSpPr>
        <p:spPr bwMode="auto">
          <a:xfrm>
            <a:off x="471487" y="2322926"/>
            <a:ext cx="8181974"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sz="2800" dirty="0"/>
              <a:t>How much “validation/qualification” is needed for a particular assay will depend on the particular context of use.</a:t>
            </a:r>
          </a:p>
        </p:txBody>
      </p:sp>
      <p:grpSp>
        <p:nvGrpSpPr>
          <p:cNvPr id="30725" name="Group 1" descr="Discovery/Screening to and from Replacement of pivotal nonclinical safety study"/>
          <p:cNvGrpSpPr>
            <a:grpSpLocks/>
          </p:cNvGrpSpPr>
          <p:nvPr/>
        </p:nvGrpSpPr>
        <p:grpSpPr bwMode="auto">
          <a:xfrm>
            <a:off x="1543050" y="4018452"/>
            <a:ext cx="6340078" cy="585788"/>
            <a:chOff x="533400" y="5010150"/>
            <a:chExt cx="7315200" cy="781050"/>
          </a:xfrm>
        </p:grpSpPr>
        <p:sp>
          <p:nvSpPr>
            <p:cNvPr id="30726" name="TextBox 4"/>
            <p:cNvSpPr txBox="1">
              <a:spLocks noChangeArrowheads="1"/>
            </p:cNvSpPr>
            <p:nvPr/>
          </p:nvSpPr>
          <p:spPr bwMode="auto">
            <a:xfrm>
              <a:off x="533400" y="5257801"/>
              <a:ext cx="213360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350" dirty="0">
                  <a:solidFill>
                    <a:srgbClr val="000000"/>
                  </a:solidFill>
                </a:rPr>
                <a:t>Discovery/Screening</a:t>
              </a:r>
            </a:p>
          </p:txBody>
        </p:sp>
        <p:sp>
          <p:nvSpPr>
            <p:cNvPr id="30727" name="TextBox 5"/>
            <p:cNvSpPr txBox="1">
              <a:spLocks noChangeArrowheads="1"/>
            </p:cNvSpPr>
            <p:nvPr/>
          </p:nvSpPr>
          <p:spPr bwMode="auto">
            <a:xfrm>
              <a:off x="5181600" y="5010150"/>
              <a:ext cx="2667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350" dirty="0">
                  <a:solidFill>
                    <a:srgbClr val="000000"/>
                  </a:solidFill>
                </a:rPr>
                <a:t>Replacement of pivotal nonclinical safety study</a:t>
              </a:r>
            </a:p>
          </p:txBody>
        </p:sp>
        <p:cxnSp>
          <p:nvCxnSpPr>
            <p:cNvPr id="8" name="Straight Arrow Connector 7"/>
            <p:cNvCxnSpPr/>
            <p:nvPr/>
          </p:nvCxnSpPr>
          <p:spPr>
            <a:xfrm>
              <a:off x="1371600" y="5791200"/>
              <a:ext cx="51054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D95B310-EE15-460E-871C-8AEA27557065}"/>
              </a:ext>
            </a:extLst>
          </p:cNvPr>
          <p:cNvSpPr txBox="1"/>
          <p:nvPr/>
        </p:nvSpPr>
        <p:spPr>
          <a:xfrm>
            <a:off x="471488" y="5239006"/>
            <a:ext cx="8091216" cy="1384995"/>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a:t>Helps define acceptable applicability domain and limitations</a:t>
            </a:r>
          </a:p>
          <a:p>
            <a:pPr marL="457200" indent="-457200">
              <a:buFont typeface="Arial" panose="020B0604020202020204" pitchFamily="34" charset="0"/>
              <a:buChar char="•"/>
              <a:defRPr/>
            </a:pPr>
            <a:r>
              <a:rPr lang="en-US" altLang="en-US" sz="2800" dirty="0"/>
              <a:t>Context could be expanded over time</a:t>
            </a:r>
          </a:p>
        </p:txBody>
      </p:sp>
    </p:spTree>
    <p:extLst>
      <p:ext uri="{BB962C8B-B14F-4D97-AF65-F5344CB8AC3E}">
        <p14:creationId xmlns:p14="http://schemas.microsoft.com/office/powerpoint/2010/main" val="3292259868"/>
      </p:ext>
    </p:extLst>
  </p:cSld>
  <p:clrMapOvr>
    <a:masterClrMapping/>
  </p:clrMapOvr>
  <mc:AlternateContent xmlns:mc="http://schemas.openxmlformats.org/markup-compatibility/2006" xmlns:p14="http://schemas.microsoft.com/office/powerpoint/2010/main">
    <mc:Choice Requires="p14">
      <p:transition spd="slow" p14:dur="2000" advTm="51492"/>
    </mc:Choice>
    <mc:Fallback xmlns="">
      <p:transition spd="slow" advTm="514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C52249-82CC-4190-918D-7EE496017EB9}"/>
              </a:ext>
            </a:extLst>
          </p:cNvPr>
          <p:cNvSpPr>
            <a:spLocks noGrp="1"/>
          </p:cNvSpPr>
          <p:nvPr>
            <p:ph type="title"/>
          </p:nvPr>
        </p:nvSpPr>
        <p:spPr>
          <a:xfrm>
            <a:off x="-151805" y="99172"/>
            <a:ext cx="8509103" cy="926020"/>
          </a:xfrm>
        </p:spPr>
        <p:txBody>
          <a:bodyPr rtlCol="0">
            <a:normAutofit/>
          </a:bodyPr>
          <a:lstStyle/>
          <a:p>
            <a:pPr>
              <a:defRPr/>
            </a:pPr>
            <a:r>
              <a:rPr lang="en-US" sz="3600" b="1" dirty="0"/>
              <a:t>      Principles for Validation </a:t>
            </a:r>
            <a:endParaRPr lang="en-US" sz="2000" dirty="0"/>
          </a:p>
        </p:txBody>
      </p:sp>
      <p:sp>
        <p:nvSpPr>
          <p:cNvPr id="4" name="Rectangle: Rounded Corners 3">
            <a:extLst>
              <a:ext uri="{FF2B5EF4-FFF2-40B4-BE49-F238E27FC236}">
                <a16:creationId xmlns:a16="http://schemas.microsoft.com/office/drawing/2014/main" id="{DB354EB3-775D-4A93-A4F1-4E4FF0E59C35}"/>
              </a:ext>
              <a:ext uri="{C183D7F6-B498-43B3-948B-1728B52AA6E4}">
                <adec:decorative xmlns:adec="http://schemas.microsoft.com/office/drawing/2017/decorative" val="1"/>
              </a:ext>
            </a:extLst>
          </p:cNvPr>
          <p:cNvSpPr/>
          <p:nvPr/>
        </p:nvSpPr>
        <p:spPr>
          <a:xfrm>
            <a:off x="208226" y="1248147"/>
            <a:ext cx="8611924" cy="4286044"/>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19" name="Content Placeholder 9">
            <a:extLst>
              <a:ext uri="{FF2B5EF4-FFF2-40B4-BE49-F238E27FC236}">
                <a16:creationId xmlns:a16="http://schemas.microsoft.com/office/drawing/2014/main" id="{5E5513D0-FFC2-4940-85DE-A043E2252B7A}"/>
              </a:ext>
            </a:extLst>
          </p:cNvPr>
          <p:cNvSpPr>
            <a:spLocks noGrp="1"/>
          </p:cNvSpPr>
          <p:nvPr>
            <p:ph idx="1"/>
          </p:nvPr>
        </p:nvSpPr>
        <p:spPr>
          <a:xfrm>
            <a:off x="426671" y="1483995"/>
            <a:ext cx="8509103" cy="4286043"/>
          </a:xfrm>
        </p:spPr>
        <p:txBody>
          <a:bodyPr/>
          <a:lstStyle/>
          <a:p>
            <a:pPr marL="457200" indent="-457200">
              <a:buFont typeface="Calibri" panose="020F0502020204030204" pitchFamily="34" charset="0"/>
              <a:buAutoNum type="arabicPeriod"/>
            </a:pPr>
            <a:r>
              <a:rPr lang="en-US" altLang="en-US" sz="2000" dirty="0"/>
              <a:t>Rationale for assay – need and purpose</a:t>
            </a:r>
          </a:p>
          <a:p>
            <a:pPr marL="457200" indent="-457200">
              <a:buFont typeface="Calibri" panose="020F0502020204030204" pitchFamily="34" charset="0"/>
              <a:buAutoNum type="arabicPeriod"/>
            </a:pPr>
            <a:r>
              <a:rPr lang="en-US" altLang="en-US" sz="2000" dirty="0"/>
              <a:t>Relationship of endpoint to in vivo effect of interest, also limitations</a:t>
            </a:r>
          </a:p>
          <a:p>
            <a:pPr marL="457200" indent="-457200">
              <a:buFont typeface="Calibri" panose="020F0502020204030204" pitchFamily="34" charset="0"/>
              <a:buAutoNum type="arabicPeriod"/>
            </a:pPr>
            <a:r>
              <a:rPr lang="en-US" altLang="en-US" sz="2000" dirty="0"/>
              <a:t>Detailed protocol</a:t>
            </a:r>
          </a:p>
          <a:p>
            <a:pPr marL="457200" indent="-457200">
              <a:buFont typeface="Calibri" panose="020F0502020204030204" pitchFamily="34" charset="0"/>
              <a:buAutoNum type="arabicPeriod"/>
            </a:pPr>
            <a:r>
              <a:rPr lang="en-US" altLang="en-US" sz="2000" dirty="0"/>
              <a:t>Intra-test variability, repeatability and reproducibility of the test method within and amongst laboratories </a:t>
            </a:r>
          </a:p>
          <a:p>
            <a:pPr marL="457200" indent="-457200">
              <a:buFont typeface="Calibri" panose="020F0502020204030204" pitchFamily="34" charset="0"/>
              <a:buAutoNum type="arabicPeriod"/>
            </a:pPr>
            <a:r>
              <a:rPr lang="en-US" altLang="en-US" sz="2000" dirty="0"/>
              <a:t>Test method’s performance must have been demonstrated using a series of reference chemicals</a:t>
            </a:r>
          </a:p>
          <a:p>
            <a:pPr marL="457200" indent="-457200">
              <a:buFont typeface="Calibri" panose="020F0502020204030204" pitchFamily="34" charset="0"/>
              <a:buAutoNum type="arabicPeriod"/>
            </a:pPr>
            <a:r>
              <a:rPr lang="en-US" altLang="en-US" sz="2000" dirty="0"/>
              <a:t>Performance of a test method should be evaluated in relation to existing relevant toxicity data</a:t>
            </a:r>
          </a:p>
          <a:p>
            <a:pPr marL="457200" indent="-457200">
              <a:buFont typeface="Calibri" panose="020F0502020204030204" pitchFamily="34" charset="0"/>
              <a:buAutoNum type="arabicPeriod"/>
            </a:pPr>
            <a:r>
              <a:rPr lang="en-US" altLang="en-US" sz="2000" dirty="0"/>
              <a:t>Data supporting the validity must be available for review</a:t>
            </a:r>
          </a:p>
          <a:p>
            <a:pPr marL="457200" indent="-457200">
              <a:buFont typeface="Calibri" panose="020F0502020204030204" pitchFamily="34" charset="0"/>
              <a:buAutoNum type="arabicPeriod"/>
            </a:pPr>
            <a:r>
              <a:rPr lang="en-US" altLang="en-US" sz="2000" dirty="0"/>
              <a:t>Data should be obtained in accordance with GLPs</a:t>
            </a:r>
          </a:p>
          <a:p>
            <a:pPr marL="457200" indent="-457200">
              <a:buFont typeface="Calibri" panose="020F0502020204030204" pitchFamily="34" charset="0"/>
              <a:buAutoNum type="arabicPeriod"/>
            </a:pPr>
            <a:endParaRPr lang="en-US" altLang="en-US" sz="2000" dirty="0"/>
          </a:p>
          <a:p>
            <a:pPr marL="457200" indent="-457200">
              <a:buFont typeface="Calibri" panose="020F0502020204030204" pitchFamily="34" charset="0"/>
              <a:buAutoNum type="arabicPeriod"/>
            </a:pPr>
            <a:endParaRPr lang="en-US" altLang="en-US" sz="2000" dirty="0"/>
          </a:p>
        </p:txBody>
      </p:sp>
      <p:sp>
        <p:nvSpPr>
          <p:cNvPr id="3" name="TextBox 2" descr="*ICH S5(R3) Annex 2: Qualification of Alternative Test Systems for Regulatory Acceptance &#10;">
            <a:extLst>
              <a:ext uri="{FF2B5EF4-FFF2-40B4-BE49-F238E27FC236}">
                <a16:creationId xmlns:a16="http://schemas.microsoft.com/office/drawing/2014/main" id="{3AF2525A-B9FF-4C36-9C37-58D993A2733D}"/>
              </a:ext>
            </a:extLst>
          </p:cNvPr>
          <p:cNvSpPr txBox="1"/>
          <p:nvPr/>
        </p:nvSpPr>
        <p:spPr>
          <a:xfrm>
            <a:off x="325978" y="5671071"/>
            <a:ext cx="8509103"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*ICH S5(R3) Annex 2: Qualification of Alternative Test Systems for Regulatory Acceptance </a:t>
            </a:r>
          </a:p>
        </p:txBody>
      </p:sp>
      <p:sp>
        <p:nvSpPr>
          <p:cNvPr id="2" name="Rectangle 1" descr="*ICH S5(R3) Annex 2: Qualification of Alternative Test Systems for Regulatory Acceptance &#10;">
            <a:extLst>
              <a:ext uri="{FF2B5EF4-FFF2-40B4-BE49-F238E27FC236}">
                <a16:creationId xmlns:a16="http://schemas.microsoft.com/office/drawing/2014/main" id="{2BECC471-9789-4803-832E-195F562F0F47}"/>
              </a:ext>
            </a:extLst>
          </p:cNvPr>
          <p:cNvSpPr/>
          <p:nvPr/>
        </p:nvSpPr>
        <p:spPr>
          <a:xfrm>
            <a:off x="163833" y="6273225"/>
            <a:ext cx="9034778" cy="584775"/>
          </a:xfrm>
          <a:prstGeom prst="rect">
            <a:avLst/>
          </a:prstGeom>
        </p:spPr>
        <p:txBody>
          <a:bodyPr wrap="square">
            <a:spAutoFit/>
          </a:bodyPr>
          <a:lstStyle/>
          <a:p>
            <a:r>
              <a:rPr lang="en-US" sz="1600" dirty="0"/>
              <a:t>(adapted from OECD Guidance Document on the Validation and International Acceptance of New or Updated Test Methods for Hazard Assessment)</a:t>
            </a:r>
          </a:p>
        </p:txBody>
      </p:sp>
    </p:spTree>
  </p:cSld>
  <p:clrMapOvr>
    <a:masterClrMapping/>
  </p:clrMapOvr>
  <mc:AlternateContent xmlns:mc="http://schemas.openxmlformats.org/markup-compatibility/2006" xmlns:p14="http://schemas.microsoft.com/office/powerpoint/2010/main">
    <mc:Choice Requires="p14">
      <p:transition spd="slow" p14:dur="2000" advTm="51481"/>
    </mc:Choice>
    <mc:Fallback xmlns="">
      <p:transition spd="slow" advTm="5148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F6D3-5512-485C-93F6-0060FE0D9860}"/>
              </a:ext>
            </a:extLst>
          </p:cNvPr>
          <p:cNvSpPr>
            <a:spLocks noGrp="1"/>
          </p:cNvSpPr>
          <p:nvPr>
            <p:ph type="title"/>
          </p:nvPr>
        </p:nvSpPr>
        <p:spPr>
          <a:xfrm>
            <a:off x="317448" y="141825"/>
            <a:ext cx="8509103" cy="926020"/>
          </a:xfrm>
        </p:spPr>
        <p:txBody>
          <a:bodyPr>
            <a:normAutofit/>
          </a:bodyPr>
          <a:lstStyle/>
          <a:p>
            <a:r>
              <a:rPr lang="en-US" sz="3600" b="1" dirty="0"/>
              <a:t>How the Agency Supports NAMs</a:t>
            </a:r>
          </a:p>
        </p:txBody>
      </p:sp>
      <p:graphicFrame>
        <p:nvGraphicFramePr>
          <p:cNvPr id="5" name="Diagram 4" descr="Partnerships with Scientific Organizations&#10;• ICH&#10;• ICCVAM&#10;• CiPA/HESI&#10;• IQ Consortium&#10;&#10;Internal Scientific Working Groups&#10;• Alternative Methods Working Group (AMWG)&#10;• PTTC Subcommittees&#10;• ISTAND&#10;• Toxicology Working Group&#10;&#10;Training and Seminars&#10;• Giving presentations as well as attending&#10;• Both internal and external (this talk!)&#10;&#10;Collaborations with FDA Laboratories/Stakeholders&#10;• Division of Applied Regulatory Science (DARS/CDER) technology evaluations&#10;• NCTR evaluations&#10;• Alternative Methods Working Group (AMWG)">
            <a:extLst>
              <a:ext uri="{FF2B5EF4-FFF2-40B4-BE49-F238E27FC236}">
                <a16:creationId xmlns:a16="http://schemas.microsoft.com/office/drawing/2014/main" id="{F7B2EC15-6BF2-41F5-B77F-817859E9B4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5548381"/>
              </p:ext>
            </p:extLst>
          </p:nvPr>
        </p:nvGraphicFramePr>
        <p:xfrm>
          <a:off x="1128202" y="1067845"/>
          <a:ext cx="7113756" cy="5648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486218"/>
      </p:ext>
    </p:extLst>
  </p:cSld>
  <p:clrMapOvr>
    <a:masterClrMapping/>
  </p:clrMapOvr>
  <mc:AlternateContent xmlns:mc="http://schemas.openxmlformats.org/markup-compatibility/2006" xmlns:p14="http://schemas.microsoft.com/office/powerpoint/2010/main">
    <mc:Choice Requires="p14">
      <p:transition spd="slow" p14:dur="2000" advTm="42224"/>
    </mc:Choice>
    <mc:Fallback xmlns="">
      <p:transition spd="slow" advTm="4222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5281F6B-F537-45B6-B320-91037DDA4F1B}"/>
              </a:ext>
            </a:extLst>
          </p:cNvPr>
          <p:cNvSpPr>
            <a:spLocks noGrp="1"/>
          </p:cNvSpPr>
          <p:nvPr>
            <p:ph type="title"/>
          </p:nvPr>
        </p:nvSpPr>
        <p:spPr>
          <a:xfrm>
            <a:off x="274320" y="13062"/>
            <a:ext cx="8229600" cy="1391195"/>
          </a:xfrm>
        </p:spPr>
        <p:txBody>
          <a:bodyPr>
            <a:noAutofit/>
          </a:bodyPr>
          <a:lstStyle/>
          <a:p>
            <a:pPr algn="ctr"/>
            <a:r>
              <a:rPr lang="en-US" altLang="en-US" sz="3600" b="1" dirty="0">
                <a:cs typeface="Arial" panose="020B0604020202020204" pitchFamily="34" charset="0"/>
              </a:rPr>
              <a:t>Alternative Methods Working Group (AMWG)</a:t>
            </a:r>
          </a:p>
        </p:txBody>
      </p:sp>
      <p:sp>
        <p:nvSpPr>
          <p:cNvPr id="3075" name="Content Placeholder 2">
            <a:extLst>
              <a:ext uri="{FF2B5EF4-FFF2-40B4-BE49-F238E27FC236}">
                <a16:creationId xmlns:a16="http://schemas.microsoft.com/office/drawing/2014/main" id="{BBAF8CE0-8239-4AAE-AE76-D7D9BEB088EC}"/>
              </a:ext>
            </a:extLst>
          </p:cNvPr>
          <p:cNvSpPr>
            <a:spLocks noGrp="1"/>
          </p:cNvSpPr>
          <p:nvPr>
            <p:ph sz="half" idx="1"/>
          </p:nvPr>
        </p:nvSpPr>
        <p:spPr>
          <a:xfrm>
            <a:off x="361950" y="1143000"/>
            <a:ext cx="8507730" cy="892156"/>
          </a:xfrm>
        </p:spPr>
        <p:txBody>
          <a:bodyPr anchor="ctr">
            <a:normAutofit fontScale="47500" lnSpcReduction="20000"/>
          </a:bodyPr>
          <a:lstStyle/>
          <a:p>
            <a:endParaRPr lang="en-US" altLang="en-US" sz="2000" dirty="0"/>
          </a:p>
          <a:p>
            <a:pPr>
              <a:lnSpc>
                <a:spcPct val="120000"/>
              </a:lnSpc>
              <a:spcBef>
                <a:spcPts val="0"/>
              </a:spcBef>
              <a:spcAft>
                <a:spcPts val="200"/>
              </a:spcAft>
            </a:pPr>
            <a:r>
              <a:rPr lang="en-US" altLang="en-US" sz="4200" dirty="0"/>
              <a:t>Under Office of Chief Scientist, Office of Commissioner, FDA</a:t>
            </a:r>
          </a:p>
          <a:p>
            <a:pPr lvl="1">
              <a:lnSpc>
                <a:spcPct val="120000"/>
              </a:lnSpc>
              <a:spcBef>
                <a:spcPts val="0"/>
              </a:spcBef>
              <a:spcAft>
                <a:spcPts val="200"/>
              </a:spcAft>
            </a:pPr>
            <a:r>
              <a:rPr lang="en-US" altLang="en-US" sz="4200" dirty="0"/>
              <a:t>Contact: </a:t>
            </a:r>
            <a:r>
              <a:rPr lang="en-US" sz="4200" dirty="0"/>
              <a:t>Alternatives@fda.hhs.gov</a:t>
            </a:r>
            <a:endParaRPr lang="en-US" altLang="en-US" sz="4200" dirty="0"/>
          </a:p>
          <a:p>
            <a:pPr lvl="1"/>
            <a:endParaRPr lang="en-US" sz="2000" dirty="0"/>
          </a:p>
        </p:txBody>
      </p:sp>
      <p:pic>
        <p:nvPicPr>
          <p:cNvPr id="6" name="Picture 5" descr="Diagram of Present  &#10;animal mouse showing internal organs and &#10;human body showing internal organs &#10;Future testing tubes and device mouse &#10;all pointing toward present human body   &#10;">
            <a:extLst>
              <a:ext uri="{FF2B5EF4-FFF2-40B4-BE49-F238E27FC236}">
                <a16:creationId xmlns:a16="http://schemas.microsoft.com/office/drawing/2014/main" id="{814648F3-E9E0-4417-A5BB-1733887B1178}"/>
              </a:ext>
            </a:extLst>
          </p:cNvPr>
          <p:cNvPicPr>
            <a:picLocks noChangeAspect="1"/>
          </p:cNvPicPr>
          <p:nvPr/>
        </p:nvPicPr>
        <p:blipFill>
          <a:blip r:embed="rId2"/>
          <a:stretch>
            <a:fillRect/>
          </a:stretch>
        </p:blipFill>
        <p:spPr>
          <a:xfrm>
            <a:off x="2376201" y="2035156"/>
            <a:ext cx="4391598" cy="2303437"/>
          </a:xfrm>
          <a:prstGeom prst="rect">
            <a:avLst/>
          </a:prstGeom>
        </p:spPr>
      </p:pic>
      <p:sp>
        <p:nvSpPr>
          <p:cNvPr id="2" name="Content Placeholder 1">
            <a:extLst>
              <a:ext uri="{FF2B5EF4-FFF2-40B4-BE49-F238E27FC236}">
                <a16:creationId xmlns:a16="http://schemas.microsoft.com/office/drawing/2014/main" id="{02A966D7-CB4D-47C0-B47B-BC97F4DE112F}"/>
              </a:ext>
            </a:extLst>
          </p:cNvPr>
          <p:cNvSpPr>
            <a:spLocks noGrp="1"/>
          </p:cNvSpPr>
          <p:nvPr>
            <p:ph sz="half" idx="2"/>
          </p:nvPr>
        </p:nvSpPr>
        <p:spPr>
          <a:xfrm>
            <a:off x="350520" y="4304970"/>
            <a:ext cx="8653751" cy="2553030"/>
          </a:xfrm>
        </p:spPr>
        <p:txBody>
          <a:bodyPr>
            <a:noAutofit/>
          </a:bodyPr>
          <a:lstStyle/>
          <a:p>
            <a:pPr>
              <a:defRPr/>
            </a:pPr>
            <a:r>
              <a:rPr lang="en-US" sz="2000" dirty="0">
                <a:cs typeface="Arial" panose="020B0604020202020204" pitchFamily="34" charset="0"/>
              </a:rPr>
              <a:t>Strengthen FDA’s commitment to promote/use of new technologies to better predict efficacy and safety</a:t>
            </a:r>
          </a:p>
          <a:p>
            <a:pPr>
              <a:defRPr/>
            </a:pPr>
            <a:r>
              <a:rPr lang="en-US" sz="2000" dirty="0">
                <a:cs typeface="Arial" panose="020B0604020202020204" pitchFamily="34" charset="0"/>
              </a:rPr>
              <a:t>Coordinate research, training, and discuss around new, emerging methodologies across FDA</a:t>
            </a:r>
          </a:p>
          <a:p>
            <a:pPr>
              <a:defRPr/>
            </a:pPr>
            <a:r>
              <a:rPr lang="en-US" sz="2000" dirty="0">
                <a:cs typeface="Arial" panose="020B0604020202020204" pitchFamily="34" charset="0"/>
              </a:rPr>
              <a:t>Interact with partners/stakeholders to facilitate discussion and development of performance criteria for assays</a:t>
            </a:r>
          </a:p>
          <a:p>
            <a:pPr lvl="0"/>
            <a:r>
              <a:rPr lang="en-US" sz="2000" dirty="0">
                <a:cs typeface="Arial" panose="020B0604020202020204" pitchFamily="34" charset="0"/>
              </a:rPr>
              <a:t>Explore use of such technology for regulatory science applications</a:t>
            </a:r>
          </a:p>
          <a:p>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advTm="61030"/>
    </mc:Choice>
    <mc:Fallback xmlns="">
      <p:transition spd="slow" advTm="610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BE410C-01FC-48FB-85E6-1060ADE92C5E}"/>
              </a:ext>
            </a:extLst>
          </p:cNvPr>
          <p:cNvSpPr>
            <a:spLocks noGrp="1"/>
          </p:cNvSpPr>
          <p:nvPr>
            <p:ph type="title"/>
          </p:nvPr>
        </p:nvSpPr>
        <p:spPr>
          <a:xfrm>
            <a:off x="212637" y="411965"/>
            <a:ext cx="8509103" cy="926020"/>
          </a:xfrm>
        </p:spPr>
        <p:txBody>
          <a:bodyPr>
            <a:noAutofit/>
          </a:bodyPr>
          <a:lstStyle/>
          <a:p>
            <a:r>
              <a:rPr lang="en-US" sz="3600" b="1" dirty="0"/>
              <a:t>The Innovative Science and Technology Approaches for New Drugs (ISTAND)</a:t>
            </a:r>
          </a:p>
        </p:txBody>
      </p:sp>
      <p:sp>
        <p:nvSpPr>
          <p:cNvPr id="6" name="Content Placeholder 5">
            <a:extLst>
              <a:ext uri="{FF2B5EF4-FFF2-40B4-BE49-F238E27FC236}">
                <a16:creationId xmlns:a16="http://schemas.microsoft.com/office/drawing/2014/main" id="{2B55F556-5A15-4818-B9B3-CAE0F101ABFD}"/>
              </a:ext>
            </a:extLst>
          </p:cNvPr>
          <p:cNvSpPr>
            <a:spLocks noGrp="1"/>
          </p:cNvSpPr>
          <p:nvPr>
            <p:ph idx="1"/>
          </p:nvPr>
        </p:nvSpPr>
        <p:spPr>
          <a:xfrm>
            <a:off x="98854" y="2046842"/>
            <a:ext cx="9045146" cy="5058293"/>
          </a:xfrm>
        </p:spPr>
        <p:txBody>
          <a:bodyPr>
            <a:normAutofit/>
          </a:bodyPr>
          <a:lstStyle/>
          <a:p>
            <a:r>
              <a:rPr lang="en-US" sz="2400" dirty="0"/>
              <a:t>Pilot creates a pathway for developers to submit proposals for novel approaches that don’t have an existing regulatory path. </a:t>
            </a:r>
          </a:p>
          <a:p>
            <a:r>
              <a:rPr lang="en-US" sz="2400" dirty="0"/>
              <a:t>The pilot provides:</a:t>
            </a:r>
          </a:p>
          <a:p>
            <a:pPr lvl="1"/>
            <a:r>
              <a:rPr lang="en-US" sz="2000" dirty="0"/>
              <a:t>Early engagement with developers and early FDA input – before the novel approach is tried in an IND development program or submitted within an NDA</a:t>
            </a:r>
          </a:p>
          <a:p>
            <a:pPr lvl="1"/>
            <a:r>
              <a:rPr lang="en-US" sz="2000" dirty="0"/>
              <a:t>New mechanisms to efficiently collaborate and share knowledge of new tools throughout divisions, offices, and centers, creating more consistency on FDA’s advice to external parties</a:t>
            </a:r>
          </a:p>
          <a:p>
            <a:r>
              <a:rPr lang="en-US" sz="2400" dirty="0"/>
              <a:t>Potential outcomes: </a:t>
            </a:r>
          </a:p>
          <a:p>
            <a:pPr lvl="1"/>
            <a:r>
              <a:rPr lang="en-US" sz="2000" dirty="0"/>
              <a:t>Qualification of novel drug development tools (DDT)</a:t>
            </a:r>
          </a:p>
          <a:p>
            <a:pPr lvl="1"/>
            <a:r>
              <a:rPr lang="en-US" sz="2000" dirty="0"/>
              <a:t>If not optimal for DDT qualification: Public meeting, White Paper, Guidance </a:t>
            </a:r>
            <a:endParaRPr lang="en-US" sz="1200" dirty="0"/>
          </a:p>
          <a:p>
            <a:r>
              <a:rPr lang="en-US" sz="2000" u="sng" dirty="0">
                <a:solidFill>
                  <a:srgbClr val="0000FF"/>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ISTAND Web page</a:t>
            </a:r>
            <a:endParaRPr lang="en-US" sz="2000" u="sng" dirty="0">
              <a:solidFill>
                <a:srgbClr val="0000FF"/>
              </a:solidFill>
              <a:latin typeface="Arial" panose="020B0604020202020204" pitchFamily="34" charset="0"/>
              <a:ea typeface="Calibri" panose="020F0502020204030204" pitchFamily="34" charset="0"/>
            </a:endParaRPr>
          </a:p>
          <a:p>
            <a:endParaRPr lang="en-US" sz="2000" dirty="0"/>
          </a:p>
        </p:txBody>
      </p:sp>
    </p:spTree>
    <p:extLst>
      <p:ext uri="{BB962C8B-B14F-4D97-AF65-F5344CB8AC3E}">
        <p14:creationId xmlns:p14="http://schemas.microsoft.com/office/powerpoint/2010/main" val="2965613280"/>
      </p:ext>
    </p:extLst>
  </p:cSld>
  <p:clrMapOvr>
    <a:masterClrMapping/>
  </p:clrMapOvr>
  <mc:AlternateContent xmlns:mc="http://schemas.openxmlformats.org/markup-compatibility/2006" xmlns:p14="http://schemas.microsoft.com/office/powerpoint/2010/main">
    <mc:Choice Requires="p14">
      <p:transition spd="slow" p14:dur="2000" advTm="95435"/>
    </mc:Choice>
    <mc:Fallback xmlns="">
      <p:transition spd="slow" advTm="9543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172C-61BB-4899-A5A3-A3F79B1C1568}"/>
              </a:ext>
            </a:extLst>
          </p:cNvPr>
          <p:cNvSpPr>
            <a:spLocks noGrp="1"/>
          </p:cNvSpPr>
          <p:nvPr>
            <p:ph type="title"/>
          </p:nvPr>
        </p:nvSpPr>
        <p:spPr>
          <a:xfrm>
            <a:off x="236675" y="87751"/>
            <a:ext cx="8509103" cy="1243260"/>
          </a:xfrm>
        </p:spPr>
        <p:txBody>
          <a:bodyPr>
            <a:noAutofit/>
          </a:bodyPr>
          <a:lstStyle/>
          <a:p>
            <a:r>
              <a:rPr lang="en-US" sz="4000" b="1" dirty="0"/>
              <a:t>NAMs in CDER </a:t>
            </a:r>
          </a:p>
        </p:txBody>
      </p:sp>
      <p:sp>
        <p:nvSpPr>
          <p:cNvPr id="14" name="Rectangle: Rounded Corners 13" descr="Goals&#10;">
            <a:extLst>
              <a:ext uri="{FF2B5EF4-FFF2-40B4-BE49-F238E27FC236}">
                <a16:creationId xmlns:a16="http://schemas.microsoft.com/office/drawing/2014/main" id="{D05DBF4B-A1EB-4D2C-B489-52038C8F35C4}"/>
              </a:ext>
              <a:ext uri="{C183D7F6-B498-43B3-948B-1728B52AA6E4}">
                <adec:decorative xmlns:adec="http://schemas.microsoft.com/office/drawing/2017/decorative" val="0"/>
              </a:ext>
            </a:extLst>
          </p:cNvPr>
          <p:cNvSpPr/>
          <p:nvPr/>
        </p:nvSpPr>
        <p:spPr>
          <a:xfrm>
            <a:off x="293647" y="1365089"/>
            <a:ext cx="1931670" cy="1876727"/>
          </a:xfrm>
          <a:prstGeom prst="roundRect">
            <a:avLst/>
          </a:prstGeom>
          <a:solidFill>
            <a:srgbClr val="308AD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Goals</a:t>
            </a:r>
          </a:p>
        </p:txBody>
      </p:sp>
      <p:sp>
        <p:nvSpPr>
          <p:cNvPr id="4" name="Rectangle: Rounded Corners 3" descr="Improve predictivity while not compromising current safety evaluations&#10;Contribute to the 3Rs&#10;">
            <a:extLst>
              <a:ext uri="{FF2B5EF4-FFF2-40B4-BE49-F238E27FC236}">
                <a16:creationId xmlns:a16="http://schemas.microsoft.com/office/drawing/2014/main" id="{32134263-EC40-4878-9176-72E0D97637F1}"/>
              </a:ext>
              <a:ext uri="{C183D7F6-B498-43B3-948B-1728B52AA6E4}">
                <adec:decorative xmlns:adec="http://schemas.microsoft.com/office/drawing/2017/decorative" val="0"/>
              </a:ext>
            </a:extLst>
          </p:cNvPr>
          <p:cNvSpPr/>
          <p:nvPr/>
        </p:nvSpPr>
        <p:spPr>
          <a:xfrm>
            <a:off x="2233607" y="1518195"/>
            <a:ext cx="6512171" cy="1565518"/>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rPr>
              <a:t>Improve predictivity while not compromising current safety evaluations</a:t>
            </a:r>
          </a:p>
          <a:p>
            <a:pPr marL="342900" indent="-342900">
              <a:buFont typeface="Arial" panose="020B0604020202020204" pitchFamily="34" charset="0"/>
              <a:buChar char="•"/>
            </a:pPr>
            <a:r>
              <a:rPr lang="en-US" sz="2400" dirty="0">
                <a:solidFill>
                  <a:schemeClr val="tx1"/>
                </a:solidFill>
              </a:rPr>
              <a:t>Contribute to the 3Rs</a:t>
            </a:r>
          </a:p>
        </p:txBody>
      </p:sp>
      <p:sp>
        <p:nvSpPr>
          <p:cNvPr id="15" name="Rectangle: Rounded Corners 14" descr="Future Plans&#10;">
            <a:extLst>
              <a:ext uri="{FF2B5EF4-FFF2-40B4-BE49-F238E27FC236}">
                <a16:creationId xmlns:a16="http://schemas.microsoft.com/office/drawing/2014/main" id="{74711AD4-41FB-4A99-8146-598AD2873CD8}"/>
              </a:ext>
            </a:extLst>
          </p:cNvPr>
          <p:cNvSpPr/>
          <p:nvPr/>
        </p:nvSpPr>
        <p:spPr>
          <a:xfrm>
            <a:off x="293648" y="3518940"/>
            <a:ext cx="1931669" cy="2823390"/>
          </a:xfrm>
          <a:prstGeom prst="roundRect">
            <a:avLst/>
          </a:prstGeom>
          <a:solidFill>
            <a:srgbClr val="308AD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t>FuturePlans</a:t>
            </a:r>
            <a:endParaRPr lang="en-US" sz="4000" b="1" dirty="0"/>
          </a:p>
        </p:txBody>
      </p:sp>
      <p:sp>
        <p:nvSpPr>
          <p:cNvPr id="13" name="Rectangle: Rounded Corners 12" descr="Participation in the development and regulatory use of NAMs&#10;Determine metrics that can be used to measure the success of NAMs and how they should be evaluated for utility in drug development&#10;">
            <a:extLst>
              <a:ext uri="{FF2B5EF4-FFF2-40B4-BE49-F238E27FC236}">
                <a16:creationId xmlns:a16="http://schemas.microsoft.com/office/drawing/2014/main" id="{D62235B2-2AB5-4D55-B159-D0F9BDBA4956}"/>
              </a:ext>
            </a:extLst>
          </p:cNvPr>
          <p:cNvSpPr/>
          <p:nvPr/>
        </p:nvSpPr>
        <p:spPr>
          <a:xfrm>
            <a:off x="2225318" y="3616185"/>
            <a:ext cx="6512172" cy="2628900"/>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rPr>
              <a:t>Participation in the development and regulatory use of NAMs</a:t>
            </a:r>
          </a:p>
          <a:p>
            <a:pPr marL="457200" indent="-457200">
              <a:buFont typeface="Arial" panose="020B0604020202020204" pitchFamily="34" charset="0"/>
              <a:buChar char="•"/>
            </a:pPr>
            <a:r>
              <a:rPr lang="en-US" sz="2400" dirty="0">
                <a:solidFill>
                  <a:schemeClr val="tx1"/>
                </a:solidFill>
              </a:rPr>
              <a:t>Determine metrics that can be used to measure the success of NAMs and how they should be evaluated for utility in drug development</a:t>
            </a:r>
          </a:p>
        </p:txBody>
      </p:sp>
    </p:spTree>
    <p:extLst>
      <p:ext uri="{BB962C8B-B14F-4D97-AF65-F5344CB8AC3E}">
        <p14:creationId xmlns:p14="http://schemas.microsoft.com/office/powerpoint/2010/main" val="2490928583"/>
      </p:ext>
    </p:extLst>
  </p:cSld>
  <p:clrMapOvr>
    <a:masterClrMapping/>
  </p:clrMapOvr>
  <mc:AlternateContent xmlns:mc="http://schemas.openxmlformats.org/markup-compatibility/2006" xmlns:p14="http://schemas.microsoft.com/office/powerpoint/2010/main">
    <mc:Choice Requires="p14">
      <p:transition spd="slow" p14:dur="2000" advTm="36201"/>
    </mc:Choice>
    <mc:Fallback xmlns="">
      <p:transition spd="slow" advTm="362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Disclaimer</a:t>
            </a:r>
          </a:p>
        </p:txBody>
      </p:sp>
      <p:sp>
        <p:nvSpPr>
          <p:cNvPr id="6148" name="Rectangle 3"/>
          <p:cNvSpPr>
            <a:spLocks noGrp="1" noChangeArrowheads="1"/>
          </p:cNvSpPr>
          <p:nvPr>
            <p:ph type="body" idx="1"/>
          </p:nvPr>
        </p:nvSpPr>
        <p:spPr>
          <a:xfrm>
            <a:off x="722313" y="3037285"/>
            <a:ext cx="7507287" cy="1125140"/>
          </a:xfrm>
        </p:spPr>
        <p:txBody>
          <a:bodyPr/>
          <a:lstStyle/>
          <a:p>
            <a:pPr algn="ctr" eaLnBrk="1" hangingPunct="1">
              <a:buFont typeface="Wingdings" pitchFamily="2" charset="2"/>
              <a:buNone/>
            </a:pPr>
            <a:r>
              <a:rPr lang="en-US" altLang="en-US" sz="2100" i="1" dirty="0"/>
              <a:t>The content of this presentation represents the opinions of the speaker and does not necessarily represent the official position of CDER and FDA.  </a:t>
            </a:r>
          </a:p>
        </p:txBody>
      </p:sp>
    </p:spTree>
  </p:cSld>
  <p:clrMapOvr>
    <a:masterClrMapping/>
  </p:clrMapOvr>
  <mc:AlternateContent xmlns:mc="http://schemas.openxmlformats.org/markup-compatibility/2006" xmlns:p14="http://schemas.microsoft.com/office/powerpoint/2010/main">
    <mc:Choice Requires="p14">
      <p:transition spd="slow" p14:dur="2000" advTm="11273"/>
    </mc:Choice>
    <mc:Fallback xmlns="">
      <p:transition spd="slow" advTm="1127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119340"/>
      </p:ext>
    </p:extLst>
  </p:cSld>
  <p:clrMapOvr>
    <a:masterClrMapping/>
  </p:clrMapOvr>
  <mc:AlternateContent xmlns:mc="http://schemas.openxmlformats.org/markup-compatibility/2006" xmlns:p14="http://schemas.microsoft.com/office/powerpoint/2010/main">
    <mc:Choice Requires="p14">
      <p:transition spd="slow" p14:dur="2000" advTm="7338"/>
    </mc:Choice>
    <mc:Fallback xmlns="">
      <p:transition spd="slow" advTm="73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B56204-7AB8-44CE-84E6-E678FA10A112}"/>
              </a:ext>
            </a:extLst>
          </p:cNvPr>
          <p:cNvSpPr>
            <a:spLocks noGrp="1"/>
          </p:cNvSpPr>
          <p:nvPr>
            <p:ph type="title"/>
          </p:nvPr>
        </p:nvSpPr>
        <p:spPr>
          <a:xfrm>
            <a:off x="0" y="241133"/>
            <a:ext cx="8509103" cy="926020"/>
          </a:xfrm>
        </p:spPr>
        <p:txBody>
          <a:bodyPr>
            <a:noAutofit/>
          </a:bodyPr>
          <a:lstStyle/>
          <a:p>
            <a:r>
              <a:rPr lang="en-US" sz="3600" b="1" dirty="0"/>
              <a:t>New Approach Methodologies (NAMs): </a:t>
            </a:r>
            <a:br>
              <a:rPr lang="en-US" sz="3600" b="1" dirty="0"/>
            </a:br>
            <a:r>
              <a:rPr lang="en-US" sz="3600" b="1" dirty="0"/>
              <a:t>The CDER Definition</a:t>
            </a:r>
          </a:p>
        </p:txBody>
      </p:sp>
      <p:sp>
        <p:nvSpPr>
          <p:cNvPr id="7" name="Rectangle: Rounded Corners 6">
            <a:extLst>
              <a:ext uri="{FF2B5EF4-FFF2-40B4-BE49-F238E27FC236}">
                <a16:creationId xmlns:a16="http://schemas.microsoft.com/office/drawing/2014/main" id="{09524DBD-AD64-4785-BF4C-F1793231DCE2}"/>
              </a:ext>
              <a:ext uri="{C183D7F6-B498-43B3-948B-1728B52AA6E4}">
                <adec:decorative xmlns:adec="http://schemas.microsoft.com/office/drawing/2017/decorative" val="1"/>
              </a:ext>
            </a:extLst>
          </p:cNvPr>
          <p:cNvSpPr/>
          <p:nvPr/>
        </p:nvSpPr>
        <p:spPr>
          <a:xfrm>
            <a:off x="98737" y="1538925"/>
            <a:ext cx="8946527" cy="4226167"/>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E9258D02-BD28-4B57-9DCB-9FC10CE6D544}"/>
              </a:ext>
            </a:extLst>
          </p:cNvPr>
          <p:cNvSpPr>
            <a:spLocks noGrp="1"/>
          </p:cNvSpPr>
          <p:nvPr>
            <p:ph idx="1"/>
          </p:nvPr>
        </p:nvSpPr>
        <p:spPr>
          <a:xfrm>
            <a:off x="258004" y="1871663"/>
            <a:ext cx="8627993" cy="2778918"/>
          </a:xfrm>
        </p:spPr>
        <p:txBody>
          <a:bodyPr>
            <a:normAutofit/>
          </a:bodyPr>
          <a:lstStyle/>
          <a:p>
            <a:pPr marL="0" indent="0">
              <a:buNone/>
            </a:pPr>
            <a:r>
              <a:rPr lang="en-US" sz="2800" i="1" dirty="0"/>
              <a:t>“CDER considers NAMs to include a broad range of methods such as in vitro, in chemico, and in silico methods. In vivo methods can also be considered NAMs when they improve predictivity, shift studies to phylogenetically lower animals, or otherwise help replace, reduce, and refine animal use (i.e., the 3Rs) in development programs.”</a:t>
            </a:r>
          </a:p>
        </p:txBody>
      </p:sp>
      <p:sp>
        <p:nvSpPr>
          <p:cNvPr id="2" name="TextBox 1">
            <a:extLst>
              <a:ext uri="{FF2B5EF4-FFF2-40B4-BE49-F238E27FC236}">
                <a16:creationId xmlns:a16="http://schemas.microsoft.com/office/drawing/2014/main" id="{00495BC3-B8F6-4D55-B1B9-4108F3FD8FF9}"/>
              </a:ext>
            </a:extLst>
          </p:cNvPr>
          <p:cNvSpPr txBox="1"/>
          <p:nvPr/>
        </p:nvSpPr>
        <p:spPr>
          <a:xfrm>
            <a:off x="491574" y="4934095"/>
            <a:ext cx="8160853" cy="830997"/>
          </a:xfrm>
          <a:prstGeom prst="rect">
            <a:avLst/>
          </a:prstGeom>
          <a:noFill/>
        </p:spPr>
        <p:txBody>
          <a:bodyPr wrap="square" rtlCol="0">
            <a:spAutoFit/>
          </a:bodyPr>
          <a:lstStyle/>
          <a:p>
            <a:r>
              <a:rPr lang="en-US" sz="1600" dirty="0"/>
              <a:t>Avila, </a:t>
            </a:r>
            <a:r>
              <a:rPr lang="en-US" sz="1600" i="1" dirty="0"/>
              <a:t>et al</a:t>
            </a:r>
            <a:r>
              <a:rPr lang="en-US" sz="1600" dirty="0"/>
              <a:t>. </a:t>
            </a:r>
            <a:r>
              <a:rPr lang="en-US" sz="1600" i="1" dirty="0"/>
              <a:t>An FDA/CDER perspective on nonclinical testing strategies: Classical toxicology approaches and new approach methodologies (NAMs). </a:t>
            </a:r>
            <a:r>
              <a:rPr lang="en-US" sz="1600" dirty="0"/>
              <a:t>Regulatory Toxicology and Pharmacology 114 (2020).</a:t>
            </a:r>
          </a:p>
        </p:txBody>
      </p:sp>
    </p:spTree>
    <p:extLst>
      <p:ext uri="{BB962C8B-B14F-4D97-AF65-F5344CB8AC3E}">
        <p14:creationId xmlns:p14="http://schemas.microsoft.com/office/powerpoint/2010/main" val="1561355818"/>
      </p:ext>
    </p:extLst>
  </p:cSld>
  <p:clrMapOvr>
    <a:masterClrMapping/>
  </p:clrMapOvr>
  <mc:AlternateContent xmlns:mc="http://schemas.openxmlformats.org/markup-compatibility/2006" xmlns:p14="http://schemas.microsoft.com/office/powerpoint/2010/main">
    <mc:Choice Requires="p14">
      <p:transition spd="slow" p14:dur="2000" advTm="21138"/>
    </mc:Choice>
    <mc:Fallback xmlns="">
      <p:transition spd="slow" advTm="211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5876-4EE3-4A8D-9649-91DE320F4B0E}"/>
              </a:ext>
            </a:extLst>
          </p:cNvPr>
          <p:cNvSpPr>
            <a:spLocks noGrp="1"/>
          </p:cNvSpPr>
          <p:nvPr>
            <p:ph type="title"/>
          </p:nvPr>
        </p:nvSpPr>
        <p:spPr>
          <a:xfrm>
            <a:off x="628650" y="746323"/>
            <a:ext cx="7886700" cy="594836"/>
          </a:xfrm>
        </p:spPr>
        <p:txBody>
          <a:bodyPr>
            <a:noAutofit/>
          </a:bodyPr>
          <a:lstStyle/>
          <a:p>
            <a:pPr algn="ctr"/>
            <a:r>
              <a:rPr lang="en-US" sz="3600" b="1" dirty="0">
                <a:cs typeface="Arial" panose="020B0604020202020204" pitchFamily="34" charset="0"/>
              </a:rPr>
              <a:t>FDA Draft Definition</a:t>
            </a:r>
            <a:br>
              <a:rPr lang="en-US" sz="36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7" name="Picture 6" descr="FDA Draft Definitions&#10;Microphysiological System (MPS): A microphysiological system is an in vitro platform composed of cells; explants derived from tissues/organs; and/or organoid cell formations of human or animal origin in a micro-enviornment that provides and supports biochemical/electrical/mechanical responses to model a set of specific properties that define organ or tissue function.&#10;Organ-on-a-chip: Organ-on-a-chip is a miniaturized physiological environment engineered to yield and/or analyze functional tissue units capable of modeling specified/targeted organ-level responses.">
            <a:extLst>
              <a:ext uri="{FF2B5EF4-FFF2-40B4-BE49-F238E27FC236}">
                <a16:creationId xmlns:a16="http://schemas.microsoft.com/office/drawing/2014/main" id="{D746329E-2859-495F-9005-FEB0B9DAEA08}"/>
              </a:ext>
            </a:extLst>
          </p:cNvPr>
          <p:cNvPicPr>
            <a:picLocks noChangeAspect="1"/>
          </p:cNvPicPr>
          <p:nvPr/>
        </p:nvPicPr>
        <p:blipFill>
          <a:blip r:embed="rId3"/>
          <a:stretch>
            <a:fillRect/>
          </a:stretch>
        </p:blipFill>
        <p:spPr>
          <a:xfrm>
            <a:off x="473409" y="2116005"/>
            <a:ext cx="8197182" cy="3271541"/>
          </a:xfrm>
          <a:prstGeom prst="rect">
            <a:avLst/>
          </a:prstGeom>
        </p:spPr>
      </p:pic>
    </p:spTree>
    <p:extLst>
      <p:ext uri="{BB962C8B-B14F-4D97-AF65-F5344CB8AC3E}">
        <p14:creationId xmlns:p14="http://schemas.microsoft.com/office/powerpoint/2010/main" val="3248569456"/>
      </p:ext>
    </p:extLst>
  </p:cSld>
  <p:clrMapOvr>
    <a:masterClrMapping/>
  </p:clrMapOvr>
  <mc:AlternateContent xmlns:mc="http://schemas.openxmlformats.org/markup-compatibility/2006" xmlns:p14="http://schemas.microsoft.com/office/powerpoint/2010/main">
    <mc:Choice Requires="p14">
      <p:transition spd="slow" p14:dur="2000" advTm="42789"/>
    </mc:Choice>
    <mc:Fallback xmlns="">
      <p:transition spd="slow" advTm="427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E7E6C-6FA3-4BDB-96EC-FF535A2B14D3}"/>
              </a:ext>
            </a:extLst>
          </p:cNvPr>
          <p:cNvSpPr>
            <a:spLocks noGrp="1"/>
          </p:cNvSpPr>
          <p:nvPr>
            <p:ph type="title"/>
          </p:nvPr>
        </p:nvSpPr>
        <p:spPr>
          <a:xfrm>
            <a:off x="481914" y="907747"/>
            <a:ext cx="7924800" cy="694515"/>
          </a:xfrm>
        </p:spPr>
        <p:txBody>
          <a:bodyPr>
            <a:noAutofit/>
          </a:bodyPr>
          <a:lstStyle/>
          <a:p>
            <a:r>
              <a:rPr lang="en-US" sz="3600" b="1" dirty="0"/>
              <a:t>CDER experience with complex in vitro models in regulatory applications</a:t>
            </a:r>
            <a:br>
              <a:rPr lang="en-US" sz="3600" b="1" dirty="0"/>
            </a:br>
            <a:endParaRPr lang="en-US" sz="3600" b="1" dirty="0"/>
          </a:p>
        </p:txBody>
      </p:sp>
      <p:sp>
        <p:nvSpPr>
          <p:cNvPr id="5" name="Content Placeholder 4">
            <a:extLst>
              <a:ext uri="{FF2B5EF4-FFF2-40B4-BE49-F238E27FC236}">
                <a16:creationId xmlns:a16="http://schemas.microsoft.com/office/drawing/2014/main" id="{F60E6513-0C00-4A42-A4B9-EE657A33630F}"/>
              </a:ext>
            </a:extLst>
          </p:cNvPr>
          <p:cNvSpPr>
            <a:spLocks noGrp="1"/>
          </p:cNvSpPr>
          <p:nvPr>
            <p:ph idx="1"/>
          </p:nvPr>
        </p:nvSpPr>
        <p:spPr>
          <a:xfrm>
            <a:off x="317449" y="1981200"/>
            <a:ext cx="8509103" cy="4543168"/>
          </a:xfrm>
        </p:spPr>
        <p:txBody>
          <a:bodyPr>
            <a:noAutofit/>
          </a:bodyPr>
          <a:lstStyle/>
          <a:p>
            <a:pPr marL="0" indent="0">
              <a:buNone/>
            </a:pPr>
            <a:r>
              <a:rPr lang="en-US" sz="1800" b="1" dirty="0"/>
              <a:t>Searched CDER’s electronic document room for study reports in section M4 of IND/NDA/BLAs</a:t>
            </a:r>
            <a:endParaRPr lang="en-US" sz="1800" dirty="0"/>
          </a:p>
          <a:p>
            <a:r>
              <a:rPr lang="en-US" sz="1800" b="1" i="1" dirty="0"/>
              <a:t>Microphysiological</a:t>
            </a:r>
            <a:r>
              <a:rPr lang="en-US" sz="1800" b="1" dirty="0"/>
              <a:t>: 15 results – but all are just in literature references</a:t>
            </a:r>
            <a:endParaRPr lang="en-US" sz="1800" dirty="0"/>
          </a:p>
          <a:p>
            <a:r>
              <a:rPr lang="en-US" sz="1800" b="1" i="1" dirty="0"/>
              <a:t>Liver chip</a:t>
            </a:r>
            <a:r>
              <a:rPr lang="en-US" sz="1800" b="1" dirty="0"/>
              <a:t>: 2 results – but just in a discussion about possible follow up studies</a:t>
            </a:r>
            <a:endParaRPr lang="en-US" sz="1800" dirty="0"/>
          </a:p>
          <a:p>
            <a:r>
              <a:rPr lang="en-US" sz="1800" b="1" i="1" dirty="0"/>
              <a:t>Reconstructed human epidermis</a:t>
            </a:r>
            <a:r>
              <a:rPr lang="en-US" sz="1800" b="1" dirty="0"/>
              <a:t>: 115 – mostly skin corrosivity and irritation</a:t>
            </a:r>
            <a:endParaRPr lang="en-US" sz="1800" dirty="0"/>
          </a:p>
          <a:p>
            <a:r>
              <a:rPr lang="en-US" sz="1800" b="1" i="1" dirty="0"/>
              <a:t>Organoids</a:t>
            </a:r>
            <a:r>
              <a:rPr lang="en-US" sz="1800" b="1" dirty="0"/>
              <a:t>: 83 results – mostly pharmacology; examples: bronchial epithelium, intestinal (including from patients with disease), retinal</a:t>
            </a:r>
            <a:endParaRPr lang="en-US" sz="1800" dirty="0"/>
          </a:p>
          <a:p>
            <a:r>
              <a:rPr lang="en-US" sz="1800" b="1" i="1" dirty="0"/>
              <a:t>Spheroids</a:t>
            </a:r>
            <a:r>
              <a:rPr lang="en-US" sz="1800" b="1" dirty="0"/>
              <a:t>: 760 results – many are histopath results; 78 in “other toxicity studies” – mostly hepatocyte, also thyroid, and angiogenic assays</a:t>
            </a:r>
          </a:p>
          <a:p>
            <a:r>
              <a:rPr lang="en-US" sz="1800" b="1" i="1" dirty="0"/>
              <a:t>iPSC</a:t>
            </a:r>
            <a:r>
              <a:rPr lang="en-US" sz="1800" b="1" dirty="0"/>
              <a:t>: 178 results – mostly pharmacology; hepatocytes, neurons, cardiomyocytes</a:t>
            </a:r>
          </a:p>
          <a:p>
            <a:endParaRPr lang="en-US" sz="1800" b="1" dirty="0"/>
          </a:p>
          <a:p>
            <a:r>
              <a:rPr lang="en-US" sz="1800" b="1" dirty="0"/>
              <a:t>No hits for organ chip, tissue chip, brain chip, kidney chip, microbrain, microphysiological systems </a:t>
            </a:r>
            <a:endParaRPr lang="en-US" sz="1800" dirty="0"/>
          </a:p>
        </p:txBody>
      </p:sp>
    </p:spTree>
    <p:extLst>
      <p:ext uri="{BB962C8B-B14F-4D97-AF65-F5344CB8AC3E}">
        <p14:creationId xmlns:p14="http://schemas.microsoft.com/office/powerpoint/2010/main" val="4226739965"/>
      </p:ext>
    </p:extLst>
  </p:cSld>
  <p:clrMapOvr>
    <a:masterClrMapping/>
  </p:clrMapOvr>
  <mc:AlternateContent xmlns:mc="http://schemas.openxmlformats.org/markup-compatibility/2006" xmlns:p14="http://schemas.microsoft.com/office/powerpoint/2010/main">
    <mc:Choice Requires="p14">
      <p:transition spd="slow" p14:dur="2000" advTm="103677"/>
    </mc:Choice>
    <mc:Fallback xmlns="">
      <p:transition spd="slow" advTm="10367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0ED4-8F12-4B88-AFBC-C55135810C98}"/>
              </a:ext>
            </a:extLst>
          </p:cNvPr>
          <p:cNvSpPr>
            <a:spLocks noGrp="1"/>
          </p:cNvSpPr>
          <p:nvPr>
            <p:ph type="title"/>
          </p:nvPr>
        </p:nvSpPr>
        <p:spPr>
          <a:xfrm>
            <a:off x="738628" y="590048"/>
            <a:ext cx="7622947" cy="926020"/>
          </a:xfrm>
        </p:spPr>
        <p:txBody>
          <a:bodyPr>
            <a:noAutofit/>
          </a:bodyPr>
          <a:lstStyle/>
          <a:p>
            <a:r>
              <a:rPr lang="en-US" sz="3600" b="1" dirty="0"/>
              <a:t>Code of Federal Regulations</a:t>
            </a:r>
            <a:br>
              <a:rPr lang="en-US" sz="3600" b="1" dirty="0"/>
            </a:br>
            <a:r>
              <a:rPr lang="en-US" sz="3600" b="1" dirty="0"/>
              <a:t>21 CFR Part 312.23</a:t>
            </a:r>
            <a:br>
              <a:rPr lang="en-US" sz="3600" dirty="0"/>
            </a:br>
            <a:endParaRPr lang="en-US" sz="3600" dirty="0"/>
          </a:p>
        </p:txBody>
      </p:sp>
      <p:sp>
        <p:nvSpPr>
          <p:cNvPr id="3" name="Content Placeholder 2">
            <a:extLst>
              <a:ext uri="{FF2B5EF4-FFF2-40B4-BE49-F238E27FC236}">
                <a16:creationId xmlns:a16="http://schemas.microsoft.com/office/drawing/2014/main" id="{305C72E1-501A-4EAD-A60B-1E6EEF4B78FE}"/>
              </a:ext>
            </a:extLst>
          </p:cNvPr>
          <p:cNvSpPr>
            <a:spLocks noGrp="1"/>
          </p:cNvSpPr>
          <p:nvPr>
            <p:ph idx="1"/>
          </p:nvPr>
        </p:nvSpPr>
        <p:spPr>
          <a:xfrm>
            <a:off x="97608" y="1431224"/>
            <a:ext cx="8509103" cy="4996205"/>
          </a:xfrm>
        </p:spPr>
        <p:txBody>
          <a:bodyPr>
            <a:normAutofit/>
          </a:bodyPr>
          <a:lstStyle/>
          <a:p>
            <a:pPr lvl="1"/>
            <a:endParaRPr lang="en-US" sz="2000" dirty="0"/>
          </a:p>
          <a:p>
            <a:pPr lvl="1">
              <a:buFont typeface="Arial" panose="020B0604020202020204" pitchFamily="34" charset="0"/>
              <a:buChar char="•"/>
            </a:pPr>
            <a:r>
              <a:rPr lang="en-US" sz="2000" b="1" dirty="0"/>
              <a:t>(8) </a:t>
            </a:r>
            <a:r>
              <a:rPr lang="en-US" sz="2000" b="1" i="1" dirty="0"/>
              <a:t>Pharmacology and toxicology information.</a:t>
            </a:r>
            <a:r>
              <a:rPr lang="en-US" sz="2000" b="1" dirty="0"/>
              <a:t> </a:t>
            </a:r>
            <a:r>
              <a:rPr lang="en-US" sz="2000" dirty="0"/>
              <a:t>Adequate information about pharmacological and toxicological studies of the drug involving laboratory animals </a:t>
            </a:r>
            <a:r>
              <a:rPr lang="en-US" sz="2000" dirty="0">
                <a:highlight>
                  <a:srgbClr val="FFFF00"/>
                </a:highlight>
              </a:rPr>
              <a:t>or in vitro</a:t>
            </a:r>
            <a:r>
              <a:rPr lang="en-US" sz="2000" dirty="0"/>
              <a:t>, on the basis of which the sponsor has concluded that it is reasonably safe to conduct the proposed clinical investigations.</a:t>
            </a:r>
          </a:p>
          <a:p>
            <a:pPr marL="457200" lvl="1" indent="0">
              <a:buNone/>
            </a:pPr>
            <a:endParaRPr lang="en-US" sz="2000" dirty="0"/>
          </a:p>
          <a:p>
            <a:pPr lvl="1">
              <a:buFont typeface="Arial" panose="020B0604020202020204" pitchFamily="34" charset="0"/>
              <a:buChar char="•"/>
            </a:pPr>
            <a:r>
              <a:rPr lang="en-US" sz="2000" b="1" dirty="0"/>
              <a:t>(ii) </a:t>
            </a:r>
            <a:r>
              <a:rPr lang="en-US" sz="2000" b="1" i="1" dirty="0"/>
              <a:t>Toxicology. (a</a:t>
            </a:r>
            <a:r>
              <a:rPr lang="en-US" sz="2000" b="1" dirty="0"/>
              <a:t>) </a:t>
            </a:r>
            <a:r>
              <a:rPr lang="en-US" sz="2000" dirty="0"/>
              <a:t>An integrated summary of the toxicological effects of the drug in animals </a:t>
            </a:r>
            <a:r>
              <a:rPr lang="en-US" sz="2000" dirty="0">
                <a:highlight>
                  <a:srgbClr val="FFFF00"/>
                </a:highlight>
              </a:rPr>
              <a:t>and in vitro</a:t>
            </a:r>
            <a:r>
              <a:rPr lang="en-US" sz="2000" dirty="0"/>
              <a:t>. Depending on the nature of the drug and the phase of the investigation, the description is to include the results of acute, subacute, and chronic toxicity tests; tests of the drug's effects on reproduction and the developing fetus; any special toxicity test related to the drug's particular mode of administration or conditions of use (e.g., inhalation, dermal, or ocular toxicology); </a:t>
            </a:r>
            <a:r>
              <a:rPr lang="en-US" sz="2000" dirty="0">
                <a:highlight>
                  <a:srgbClr val="FFFF00"/>
                </a:highlight>
              </a:rPr>
              <a:t>and any in vitro studies intended to evaluate drug toxicity</a:t>
            </a:r>
            <a:r>
              <a:rPr lang="en-US" sz="2000" dirty="0"/>
              <a:t>. </a:t>
            </a:r>
            <a:endParaRPr lang="en-US" sz="3200" dirty="0"/>
          </a:p>
          <a:p>
            <a:endParaRPr lang="en-US" sz="3600" dirty="0"/>
          </a:p>
        </p:txBody>
      </p:sp>
    </p:spTree>
    <p:extLst>
      <p:ext uri="{BB962C8B-B14F-4D97-AF65-F5344CB8AC3E}">
        <p14:creationId xmlns:p14="http://schemas.microsoft.com/office/powerpoint/2010/main" val="3703460288"/>
      </p:ext>
    </p:extLst>
  </p:cSld>
  <p:clrMapOvr>
    <a:masterClrMapping/>
  </p:clrMapOvr>
  <mc:AlternateContent xmlns:mc="http://schemas.openxmlformats.org/markup-compatibility/2006" xmlns:p14="http://schemas.microsoft.com/office/powerpoint/2010/main">
    <mc:Choice Requires="p14">
      <p:transition spd="slow" p14:dur="2000" advTm="27349"/>
    </mc:Choice>
    <mc:Fallback xmlns="">
      <p:transition spd="slow" advTm="2734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D549-C640-4DAD-B52B-4970B00D8C25}"/>
              </a:ext>
            </a:extLst>
          </p:cNvPr>
          <p:cNvSpPr>
            <a:spLocks noGrp="1"/>
          </p:cNvSpPr>
          <p:nvPr>
            <p:ph type="title"/>
          </p:nvPr>
        </p:nvSpPr>
        <p:spPr>
          <a:xfrm>
            <a:off x="191871" y="458072"/>
            <a:ext cx="8509103" cy="926020"/>
          </a:xfrm>
        </p:spPr>
        <p:txBody>
          <a:bodyPr>
            <a:noAutofit/>
          </a:bodyPr>
          <a:lstStyle/>
          <a:p>
            <a:r>
              <a:rPr lang="en-US" sz="3600" b="1" dirty="0"/>
              <a:t>ICH Guidance</a:t>
            </a:r>
            <a:br>
              <a:rPr lang="en-US" sz="3600" dirty="0"/>
            </a:br>
            <a:r>
              <a:rPr lang="en-US" sz="3600" dirty="0"/>
              <a:t> </a:t>
            </a:r>
            <a:r>
              <a:rPr lang="en-US" sz="2400" dirty="0"/>
              <a:t>M3(R2) Nonclinical Safety Studies for the Conduct of Human Clinical Trials and Marketing Authorization for Pharmaceuticals</a:t>
            </a:r>
          </a:p>
        </p:txBody>
      </p:sp>
      <p:sp>
        <p:nvSpPr>
          <p:cNvPr id="3" name="Content Placeholder 2">
            <a:extLst>
              <a:ext uri="{FF2B5EF4-FFF2-40B4-BE49-F238E27FC236}">
                <a16:creationId xmlns:a16="http://schemas.microsoft.com/office/drawing/2014/main" id="{ED6FC753-3DA6-4B57-B05E-E6A4656F6389}"/>
              </a:ext>
            </a:extLst>
          </p:cNvPr>
          <p:cNvSpPr>
            <a:spLocks noGrp="1"/>
          </p:cNvSpPr>
          <p:nvPr>
            <p:ph idx="1"/>
          </p:nvPr>
        </p:nvSpPr>
        <p:spPr>
          <a:xfrm>
            <a:off x="776262" y="4203380"/>
            <a:ext cx="7835039" cy="2089752"/>
          </a:xfrm>
        </p:spPr>
        <p:txBody>
          <a:bodyPr>
            <a:normAutofit/>
          </a:bodyPr>
          <a:lstStyle/>
          <a:p>
            <a:pPr marL="0" indent="0">
              <a:buNone/>
            </a:pPr>
            <a:r>
              <a:rPr lang="en-US" sz="2000" b="1" i="1" dirty="0"/>
              <a:t>I. INTRODUCTION. A. Objectives of the Guidance (1.1) </a:t>
            </a:r>
          </a:p>
          <a:p>
            <a:pPr marL="0" indent="0">
              <a:buNone/>
            </a:pPr>
            <a:r>
              <a:rPr lang="en-US" sz="2000" dirty="0"/>
              <a:t>This guidance should facilitate the timely conduct of clinical trials, reduce the use of animals in accordance with the 3R (reduce/refine/replace) principles, and reduce the use of other drug development resources. Although not discussed in this guidance, consideration should be given to use of </a:t>
            </a:r>
            <a:r>
              <a:rPr lang="en-US" sz="2000" dirty="0">
                <a:highlight>
                  <a:srgbClr val="FFFF00"/>
                </a:highlight>
              </a:rPr>
              <a:t>new in vitro alternative methods</a:t>
            </a:r>
            <a:r>
              <a:rPr lang="en-US" sz="2000" dirty="0"/>
              <a:t> for safety evaluation.</a:t>
            </a:r>
          </a:p>
        </p:txBody>
      </p:sp>
      <p:pic>
        <p:nvPicPr>
          <p:cNvPr id="4" name="Picture 3" descr="This guidance represents the Food and Drug Administration's (FDA's) current thinking on this topic.  It does not create or confer any rights for or on any person and does not operate to bind FDA or the public.  You can use an alternative approach if the approach satisfies the requirements of the applicable statutes and regulations.  If you want to discuss an alternative approach, contact the FDA staff responsible for implementing this guidance.  If you cannot identify the appropriate FDA staff, call the appropriate number listed on the title page of this guidance.">
            <a:extLst>
              <a:ext uri="{FF2B5EF4-FFF2-40B4-BE49-F238E27FC236}">
                <a16:creationId xmlns:a16="http://schemas.microsoft.com/office/drawing/2014/main" id="{15E707EB-DBFB-47AE-9005-F0195DF961D6}"/>
              </a:ext>
            </a:extLst>
          </p:cNvPr>
          <p:cNvPicPr>
            <a:picLocks noChangeAspect="1"/>
          </p:cNvPicPr>
          <p:nvPr/>
        </p:nvPicPr>
        <p:blipFill>
          <a:blip r:embed="rId3"/>
          <a:stretch>
            <a:fillRect/>
          </a:stretch>
        </p:blipFill>
        <p:spPr>
          <a:xfrm>
            <a:off x="479403" y="1885108"/>
            <a:ext cx="8428758" cy="2226479"/>
          </a:xfrm>
          <a:prstGeom prst="rect">
            <a:avLst/>
          </a:prstGeom>
        </p:spPr>
      </p:pic>
    </p:spTree>
    <p:extLst>
      <p:ext uri="{BB962C8B-B14F-4D97-AF65-F5344CB8AC3E}">
        <p14:creationId xmlns:p14="http://schemas.microsoft.com/office/powerpoint/2010/main" val="218368596"/>
      </p:ext>
    </p:extLst>
  </p:cSld>
  <p:clrMapOvr>
    <a:masterClrMapping/>
  </p:clrMapOvr>
  <mc:AlternateContent xmlns:mc="http://schemas.openxmlformats.org/markup-compatibility/2006" xmlns:p14="http://schemas.microsoft.com/office/powerpoint/2010/main">
    <mc:Choice Requires="p14">
      <p:transition spd="slow" p14:dur="2000" advTm="20694"/>
    </mc:Choice>
    <mc:Fallback xmlns="">
      <p:transition spd="slow" advTm="2069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7EBE-A2C1-4995-BB62-97616413144D}"/>
              </a:ext>
            </a:extLst>
          </p:cNvPr>
          <p:cNvSpPr>
            <a:spLocks noGrp="1"/>
          </p:cNvSpPr>
          <p:nvPr>
            <p:ph type="title"/>
          </p:nvPr>
        </p:nvSpPr>
        <p:spPr>
          <a:xfrm>
            <a:off x="457200" y="160335"/>
            <a:ext cx="8229600" cy="1143000"/>
          </a:xfrm>
        </p:spPr>
        <p:txBody>
          <a:bodyPr>
            <a:noAutofit/>
          </a:bodyPr>
          <a:lstStyle/>
          <a:p>
            <a:r>
              <a:rPr lang="en-US" sz="3600" b="1" dirty="0"/>
              <a:t>Some Guidances Explicitly Describe Alternative Approaches</a:t>
            </a:r>
          </a:p>
        </p:txBody>
      </p:sp>
      <p:sp>
        <p:nvSpPr>
          <p:cNvPr id="5" name="Rectangle: Rounded Corners 4">
            <a:extLst>
              <a:ext uri="{FF2B5EF4-FFF2-40B4-BE49-F238E27FC236}">
                <a16:creationId xmlns:a16="http://schemas.microsoft.com/office/drawing/2014/main" id="{CCD9A88B-3A3C-4E97-AAC7-CE572096C8A7}"/>
              </a:ext>
              <a:ext uri="{C183D7F6-B498-43B3-948B-1728B52AA6E4}">
                <adec:decorative xmlns:adec="http://schemas.microsoft.com/office/drawing/2017/decorative" val="1"/>
              </a:ext>
            </a:extLst>
          </p:cNvPr>
          <p:cNvSpPr/>
          <p:nvPr/>
        </p:nvSpPr>
        <p:spPr>
          <a:xfrm>
            <a:off x="253946" y="1476746"/>
            <a:ext cx="4318054" cy="4969773"/>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25909E-12C8-48BD-BAB1-63B0755FD882}"/>
              </a:ext>
            </a:extLst>
          </p:cNvPr>
          <p:cNvSpPr>
            <a:spLocks noGrp="1"/>
          </p:cNvSpPr>
          <p:nvPr>
            <p:ph sz="half" idx="1"/>
          </p:nvPr>
        </p:nvSpPr>
        <p:spPr>
          <a:xfrm>
            <a:off x="457200" y="1817371"/>
            <a:ext cx="4038600" cy="4197668"/>
          </a:xfrm>
        </p:spPr>
        <p:txBody>
          <a:bodyPr>
            <a:normAutofit fontScale="92500" lnSpcReduction="20000"/>
          </a:bodyPr>
          <a:lstStyle/>
          <a:p>
            <a:r>
              <a:rPr lang="en-US" dirty="0"/>
              <a:t>ICH S3 Q&amp;A - microsampling</a:t>
            </a:r>
          </a:p>
          <a:p>
            <a:r>
              <a:rPr lang="en-US" b="1" dirty="0"/>
              <a:t>ICH S5(R3) </a:t>
            </a:r>
            <a:r>
              <a:rPr lang="en-US" dirty="0"/>
              <a:t>- </a:t>
            </a:r>
            <a:r>
              <a:rPr lang="en-US" i="1" dirty="0"/>
              <a:t>in vitro</a:t>
            </a:r>
            <a:r>
              <a:rPr lang="en-US" dirty="0"/>
              <a:t>, </a:t>
            </a:r>
            <a:r>
              <a:rPr lang="en-US" i="1" dirty="0"/>
              <a:t>ex vivo</a:t>
            </a:r>
            <a:r>
              <a:rPr lang="en-US" dirty="0"/>
              <a:t> and nonmammalian embryofetal toxicity</a:t>
            </a:r>
          </a:p>
          <a:p>
            <a:r>
              <a:rPr lang="en-US" dirty="0"/>
              <a:t>ICH S10 - </a:t>
            </a:r>
            <a:r>
              <a:rPr lang="en-US" i="1" dirty="0"/>
              <a:t>in chemico</a:t>
            </a:r>
            <a:r>
              <a:rPr lang="en-US" dirty="0"/>
              <a:t> and </a:t>
            </a:r>
            <a:r>
              <a:rPr lang="en-US" i="1" dirty="0"/>
              <a:t>in vitro</a:t>
            </a:r>
            <a:r>
              <a:rPr lang="en-US" dirty="0"/>
              <a:t> phototoxicity</a:t>
            </a:r>
          </a:p>
          <a:p>
            <a:r>
              <a:rPr lang="en-US" dirty="0"/>
              <a:t>FDA Draft Nonclinical Immunotoxicity guidance– </a:t>
            </a:r>
            <a:r>
              <a:rPr lang="en-US" i="1" dirty="0"/>
              <a:t>in silico</a:t>
            </a:r>
            <a:r>
              <a:rPr lang="en-US" dirty="0"/>
              <a:t>, </a:t>
            </a:r>
            <a:r>
              <a:rPr lang="en-US" i="1" dirty="0"/>
              <a:t>in chemico</a:t>
            </a:r>
            <a:r>
              <a:rPr lang="en-US" dirty="0"/>
              <a:t>, and </a:t>
            </a:r>
            <a:r>
              <a:rPr lang="en-US" i="1" dirty="0"/>
              <a:t>in vitro</a:t>
            </a:r>
            <a:r>
              <a:rPr lang="en-US" dirty="0"/>
              <a:t> skin sensitization methods</a:t>
            </a:r>
          </a:p>
          <a:p>
            <a:endParaRPr lang="en-US" dirty="0"/>
          </a:p>
          <a:p>
            <a:endParaRPr lang="en-US" dirty="0"/>
          </a:p>
        </p:txBody>
      </p:sp>
      <p:sp>
        <p:nvSpPr>
          <p:cNvPr id="7" name="Rectangle: Rounded Corners 6">
            <a:extLst>
              <a:ext uri="{FF2B5EF4-FFF2-40B4-BE49-F238E27FC236}">
                <a16:creationId xmlns:a16="http://schemas.microsoft.com/office/drawing/2014/main" id="{86341F92-90AA-417F-975C-0C8BB4C501F2}"/>
              </a:ext>
              <a:ext uri="{C183D7F6-B498-43B3-948B-1728B52AA6E4}">
                <adec:decorative xmlns:adec="http://schemas.microsoft.com/office/drawing/2017/decorative" val="1"/>
              </a:ext>
            </a:extLst>
          </p:cNvPr>
          <p:cNvSpPr/>
          <p:nvPr/>
        </p:nvSpPr>
        <p:spPr>
          <a:xfrm>
            <a:off x="4699054" y="1476746"/>
            <a:ext cx="4318054" cy="4969773"/>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196EF4C-B586-4A56-A468-FF89588F5926}"/>
              </a:ext>
            </a:extLst>
          </p:cNvPr>
          <p:cNvSpPr txBox="1">
            <a:spLocks noGrp="1"/>
          </p:cNvSpPr>
          <p:nvPr>
            <p:ph sz="half" idx="2"/>
          </p:nvPr>
        </p:nvSpPr>
        <p:spPr>
          <a:xfrm>
            <a:off x="4926804" y="1728204"/>
            <a:ext cx="3911708" cy="428683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Other alternatives routinely accepted</a:t>
            </a:r>
          </a:p>
          <a:p>
            <a:r>
              <a:rPr lang="en-US" dirty="0"/>
              <a:t>Ocular irritation - OECD Guidelines 437, 438, 460, 491, 492, 494</a:t>
            </a:r>
          </a:p>
          <a:p>
            <a:r>
              <a:rPr lang="en-US" dirty="0"/>
              <a:t>Skin irritation – OECD Guideline 439</a:t>
            </a:r>
          </a:p>
        </p:txBody>
      </p:sp>
    </p:spTree>
    <p:extLst>
      <p:ext uri="{BB962C8B-B14F-4D97-AF65-F5344CB8AC3E}">
        <p14:creationId xmlns:p14="http://schemas.microsoft.com/office/powerpoint/2010/main" val="3110448151"/>
      </p:ext>
    </p:extLst>
  </p:cSld>
  <p:clrMapOvr>
    <a:masterClrMapping/>
  </p:clrMapOvr>
  <mc:AlternateContent xmlns:mc="http://schemas.openxmlformats.org/markup-compatibility/2006" xmlns:p14="http://schemas.microsoft.com/office/powerpoint/2010/main">
    <mc:Choice Requires="p14">
      <p:transition spd="slow" p14:dur="2000" advTm="63239"/>
    </mc:Choice>
    <mc:Fallback xmlns="">
      <p:transition spd="slow" advTm="632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8ABC-EFA1-42DE-93EB-BE50BC4B941F}"/>
              </a:ext>
            </a:extLst>
          </p:cNvPr>
          <p:cNvSpPr>
            <a:spLocks noGrp="1"/>
          </p:cNvSpPr>
          <p:nvPr>
            <p:ph type="title"/>
          </p:nvPr>
        </p:nvSpPr>
        <p:spPr>
          <a:xfrm>
            <a:off x="187136" y="114300"/>
            <a:ext cx="8509103" cy="929277"/>
          </a:xfrm>
        </p:spPr>
        <p:txBody>
          <a:bodyPr>
            <a:noAutofit/>
          </a:bodyPr>
          <a:lstStyle/>
          <a:p>
            <a:r>
              <a:rPr lang="en-US" sz="3600" b="1" dirty="0"/>
              <a:t>Guidances Allow Justified Use of Alternative Methods</a:t>
            </a:r>
          </a:p>
        </p:txBody>
      </p:sp>
      <p:sp>
        <p:nvSpPr>
          <p:cNvPr id="5" name="Rectangle: Rounded Corners 4">
            <a:extLst>
              <a:ext uri="{FF2B5EF4-FFF2-40B4-BE49-F238E27FC236}">
                <a16:creationId xmlns:a16="http://schemas.microsoft.com/office/drawing/2014/main" id="{8F78181D-A7F0-40B3-BFDE-B0BAF972D5B5}"/>
              </a:ext>
              <a:ext uri="{C183D7F6-B498-43B3-948B-1728B52AA6E4}">
                <adec:decorative xmlns:adec="http://schemas.microsoft.com/office/drawing/2017/decorative" val="1"/>
              </a:ext>
            </a:extLst>
          </p:cNvPr>
          <p:cNvSpPr/>
          <p:nvPr/>
        </p:nvSpPr>
        <p:spPr>
          <a:xfrm>
            <a:off x="187134" y="1330734"/>
            <a:ext cx="8750409" cy="4990055"/>
          </a:xfrm>
          <a:prstGeom prst="roundRect">
            <a:avLst/>
          </a:prstGeom>
          <a:gradFill>
            <a:gsLst>
              <a:gs pos="30000">
                <a:schemeClr val="accent1">
                  <a:lumMod val="60000"/>
                  <a:lumOff val="40000"/>
                  <a:tint val="66000"/>
                  <a:satMod val="160000"/>
                </a:schemeClr>
              </a:gs>
              <a:gs pos="55000">
                <a:schemeClr val="accent1">
                  <a:lumMod val="60000"/>
                  <a:lumOff val="40000"/>
                  <a:tint val="44500"/>
                  <a:satMod val="160000"/>
                </a:schemeClr>
              </a:gs>
              <a:gs pos="84000">
                <a:schemeClr val="accent1">
                  <a:lumMod val="60000"/>
                  <a:lumOff val="40000"/>
                  <a:tint val="23500"/>
                  <a:satMod val="160000"/>
                </a:schemeClr>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DD2BA7-EF38-404E-8546-7B5647B3218B}"/>
              </a:ext>
            </a:extLst>
          </p:cNvPr>
          <p:cNvSpPr>
            <a:spLocks noGrp="1"/>
          </p:cNvSpPr>
          <p:nvPr>
            <p:ph idx="1"/>
          </p:nvPr>
        </p:nvSpPr>
        <p:spPr>
          <a:xfrm>
            <a:off x="393590" y="1591865"/>
            <a:ext cx="8543953" cy="3822734"/>
          </a:xfrm>
        </p:spPr>
        <p:txBody>
          <a:bodyPr>
            <a:normAutofit lnSpcReduction="10000"/>
          </a:bodyPr>
          <a:lstStyle/>
          <a:p>
            <a:pPr marL="0" indent="0">
              <a:buNone/>
            </a:pPr>
            <a:r>
              <a:rPr lang="en-US" sz="2400" b="1" dirty="0"/>
              <a:t>Example FDA guidance wording:</a:t>
            </a:r>
          </a:p>
          <a:p>
            <a:pPr marL="0" indent="0">
              <a:buNone/>
            </a:pPr>
            <a:endParaRPr lang="en-US" sz="1900" b="1" dirty="0"/>
          </a:p>
          <a:p>
            <a:pPr marL="0" indent="0">
              <a:buNone/>
            </a:pPr>
            <a:r>
              <a:rPr lang="en-US" sz="2800" dirty="0"/>
              <a:t>“FDA supports the principles of the 3Rs (replace/reduce/refine) for animal use in testing when feasible. FDA encourages sponsors to consult with review divisions when considering a nonanimal testing method believed to be suitable, adequate, and feasible. FDA will consider whether the alternative method is adequate to meet the nonclinical regulatory need.”</a:t>
            </a:r>
          </a:p>
        </p:txBody>
      </p:sp>
      <p:sp>
        <p:nvSpPr>
          <p:cNvPr id="4" name="TextBox 3">
            <a:extLst>
              <a:ext uri="{FF2B5EF4-FFF2-40B4-BE49-F238E27FC236}">
                <a16:creationId xmlns:a16="http://schemas.microsoft.com/office/drawing/2014/main" id="{B9B07A4B-93AF-4D2A-9131-8C27726E9FBC}"/>
              </a:ext>
            </a:extLst>
          </p:cNvPr>
          <p:cNvSpPr txBox="1"/>
          <p:nvPr/>
        </p:nvSpPr>
        <p:spPr>
          <a:xfrm>
            <a:off x="3797739" y="5673856"/>
            <a:ext cx="4898500" cy="523220"/>
          </a:xfrm>
          <a:prstGeom prst="rect">
            <a:avLst/>
          </a:prstGeom>
          <a:noFill/>
        </p:spPr>
        <p:txBody>
          <a:bodyPr wrap="square" rtlCol="0">
            <a:spAutoFit/>
          </a:bodyPr>
          <a:lstStyle/>
          <a:p>
            <a:r>
              <a:rPr lang="en-US" sz="1400" dirty="0"/>
              <a:t>FDA Draft Guidance for Industry: Nonclinical Safety Evaluation of the Immunotoxic Potential of Drugs and Biologics (Feb 2020)</a:t>
            </a:r>
          </a:p>
        </p:txBody>
      </p:sp>
    </p:spTree>
    <p:extLst>
      <p:ext uri="{BB962C8B-B14F-4D97-AF65-F5344CB8AC3E}">
        <p14:creationId xmlns:p14="http://schemas.microsoft.com/office/powerpoint/2010/main" val="1196915906"/>
      </p:ext>
    </p:extLst>
  </p:cSld>
  <p:clrMapOvr>
    <a:masterClrMapping/>
  </p:clrMapOvr>
  <mc:AlternateContent xmlns:mc="http://schemas.openxmlformats.org/markup-compatibility/2006" xmlns:p14="http://schemas.microsoft.com/office/powerpoint/2010/main">
    <mc:Choice Requires="p14">
      <p:transition spd="slow" p14:dur="2000" advTm="34757"/>
    </mc:Choice>
    <mc:Fallback xmlns="">
      <p:transition spd="slow" advTm="3475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6A08FBD5310342BF958ADCB470BE9A" ma:contentTypeVersion="11" ma:contentTypeDescription="Create a new document." ma:contentTypeScope="" ma:versionID="7088249fe3726534cc67b47bb09942b7">
  <xsd:schema xmlns:xsd="http://www.w3.org/2001/XMLSchema" xmlns:xs="http://www.w3.org/2001/XMLSchema" xmlns:p="http://schemas.microsoft.com/office/2006/metadata/properties" xmlns:ns3="ecc0eb5f-8763-404a-8c31-210cabb72f88" xmlns:ns4="978cbee1-b604-4d95-9f89-3d25ff6383a8" targetNamespace="http://schemas.microsoft.com/office/2006/metadata/properties" ma:root="true" ma:fieldsID="fc1a3d22e8fa5c07c36877af7fe48534" ns3:_="" ns4:_="">
    <xsd:import namespace="ecc0eb5f-8763-404a-8c31-210cabb72f88"/>
    <xsd:import namespace="978cbee1-b604-4d95-9f89-3d25ff6383a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0eb5f-8763-404a-8c31-210cabb72f8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8cbee1-b604-4d95-9f89-3d25ff6383a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A7B45-7A7D-4229-96A0-2A7B515E6E40}">
  <ds:schemaRefs>
    <ds:schemaRef ds:uri="978cbee1-b604-4d95-9f89-3d25ff6383a8"/>
    <ds:schemaRef ds:uri="ecc0eb5f-8763-404a-8c31-210cabb72f8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C39798F-1347-408A-9E97-7859B0C2B1B3}">
  <ds:schemaRefs>
    <ds:schemaRef ds:uri="http://schemas.microsoft.com/sharepoint/v3/contenttype/forms"/>
  </ds:schemaRefs>
</ds:datastoreItem>
</file>

<file path=customXml/itemProps3.xml><?xml version="1.0" encoding="utf-8"?>
<ds:datastoreItem xmlns:ds="http://schemas.openxmlformats.org/officeDocument/2006/customXml" ds:itemID="{1B6B567F-EEB1-48E9-AF36-BE005535C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0eb5f-8763-404a-8c31-210cabb72f88"/>
    <ds:schemaRef ds:uri="978cbee1-b604-4d95-9f89-3d25ff638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12279</TotalTime>
  <Words>1501</Words>
  <Application>Microsoft Office PowerPoint</Application>
  <PresentationFormat>On-screen Show (4:3)</PresentationFormat>
  <Paragraphs>158</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Wingdings</vt:lpstr>
      <vt:lpstr>Office Theme</vt:lpstr>
      <vt:lpstr>Microphysiological Systems (MPS): Bridging Human and Animal Research   An FDA/CDER Perspective</vt:lpstr>
      <vt:lpstr>Disclaimer</vt:lpstr>
      <vt:lpstr>New Approach Methodologies (NAMs):  The CDER Definition</vt:lpstr>
      <vt:lpstr>FDA Draft Definition </vt:lpstr>
      <vt:lpstr>CDER experience with complex in vitro models in regulatory applications </vt:lpstr>
      <vt:lpstr>Code of Federal Regulations 21 CFR Part 312.23 </vt:lpstr>
      <vt:lpstr>ICH Guidance  M3(R2) Nonclinical Safety Studies for the Conduct of Human Clinical Trials and Marketing Authorization for Pharmaceuticals</vt:lpstr>
      <vt:lpstr>Some Guidances Explicitly Describe Alternative Approaches</vt:lpstr>
      <vt:lpstr>Guidances Allow Justified Use of Alternative Methods</vt:lpstr>
      <vt:lpstr>The CDER Perspective</vt:lpstr>
      <vt:lpstr>Current safety testing paradigm (CDER)</vt:lpstr>
      <vt:lpstr>General Considerations for a NAM</vt:lpstr>
      <vt:lpstr>Moving Toward Regulatory Use</vt:lpstr>
      <vt:lpstr>Context of Use</vt:lpstr>
      <vt:lpstr>      Principles for Validation </vt:lpstr>
      <vt:lpstr>How the Agency Supports NAMs</vt:lpstr>
      <vt:lpstr>Alternative Methods Working Group (AMWG)</vt:lpstr>
      <vt:lpstr>The Innovative Science and Technology Approaches for New Drugs (ISTAND)</vt:lpstr>
      <vt:lpstr>NAMs in CDER </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Microphysiological Systems (MPS): Bridging Human and Animal Research </dc:title>
  <dc:creator>Cory Grabow</dc:creator>
  <cp:lastModifiedBy>Ng, Catherine</cp:lastModifiedBy>
  <cp:revision>160</cp:revision>
  <cp:lastPrinted>2021-04-15T17:11:07Z</cp:lastPrinted>
  <dcterms:created xsi:type="dcterms:W3CDTF">2015-10-02T20:33:31Z</dcterms:created>
  <dcterms:modified xsi:type="dcterms:W3CDTF">2021-04-15T17:17:09Z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0x010100076A08FBD5310342BF958ADCB470BE9A</vt:lpwstr>
  </property>
  <property fmtid="{D5CDD505-2E9C-101B-9397-08002B2CF9AE}" pid="3" name="_dlc_DocIdItemGuid">
    <vt:lpwstr>c33ffc4c-107f-4618-bdba-41aaae019b5b</vt:lpwstr>
  </property>
</Properties>
</file>