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7BD2F-5AD6-4F4C-B514-41C2F72EE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AC87F3-570C-44AB-87F3-BE5EAB87A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90EEC-D602-4C6E-BCEE-2B5B883FC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52420-B490-48BC-885C-41F4078B6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95165-5861-4FF5-852C-160C78ECF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5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7424E-9DE9-4C43-8BE3-8F6DBD32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D9ACA-AD0C-4F6B-8EAC-7F41BDDA0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386FA-B59B-401D-9E57-760312BAA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97C83-D799-492E-A01C-6D89C88AB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A6151-E5E4-420E-B7AA-EA0AD2F7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5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ABF549-6D04-42D0-9FEC-D1C3F8D66E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EBC1A-C0EE-4CE8-ACFA-69BC833A8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2025B-7032-4FDC-8D76-4E0DA8EC1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EEC01-FB67-4BCA-95D5-9083D4E6A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D333E-7352-4598-979D-B9E1F4C1A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5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00BF0-F4BD-4C13-9B6A-FE2E08DDE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6BAA5-2672-4DAB-A47B-C9CF0791F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B6BD0-D1AC-4E15-9206-A560E389A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31D6E-33B7-418E-BCD5-F3CAE2A1D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252A0-0760-4979-BFD6-664D235CE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B1E16-9BF8-46E8-9C5A-608002FF8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672B0-43EE-4D7D-BFDA-2BD573558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A7D48-3BA3-4978-B7ED-10A70CB4F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01244-0075-4832-B3C8-19771CDAD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6AFA2-F43A-4A20-8764-5693F999E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5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B5A7D-1FE7-4046-A14A-29E9CE2E9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7D6A0-83CF-4196-9BBA-128776159F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9C691-E840-4AEE-B9CC-3202A2FB0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0D279-4E70-4EF0-AAD4-6FA193EEB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ADF46-ABC9-49E8-A143-2475CDBC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B1AAD-DF9C-4C9C-9BB0-E0C7718B0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5B419-6A58-42F7-8155-017000367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42F3C-FEE1-49E9-AA87-1FF868142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D885E-8187-439B-A1AE-3CDE88C9E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79F182-CF62-4163-9FE4-D0877C8A5E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207E2B-FC5F-4632-9B47-E802BAEFCB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071641-5EB7-4E91-9905-449B449F2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F66B83-40B5-47A1-BCD1-230A43C46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49A800-4D9A-431A-A7BA-5148FD45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29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E069B-2DF0-4F9D-AEE9-B5C8EEDCE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E3E709-6E4A-49F0-AC8D-E8482F47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C787B8-E194-44A0-BEDE-9BB8C8BE2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737151-E302-42C8-A263-E8C4BE0A4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5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7F53EB-F48A-4CFD-85AC-1E0295CF3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299DAC-D91D-45E5-9089-7F6E606C8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B5395E-86F3-45F1-B29B-0B8E9BD9C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8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12103-CCB6-465A-9BEE-EFC971206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0E16C-D535-4516-B7E7-A973EA114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9B4E3-B053-44A1-9393-18A6902A31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98581-FD04-4B62-8873-D642B3458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0CE21C-0A0E-4A01-A5BA-82E64E0F0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C3CAB-12B6-4490-8DC8-1D59FF05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2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CFD79-38C2-4BBE-844E-6FCCF217E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F9AF7-C9FF-443C-82C5-32C936774F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0633E0-D113-44B1-ACC1-D54B47A7F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4B96D-696A-4063-AFAD-5B84B053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2E86-2FC5-41B0-917E-1DBE5C338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79D87-F58E-4DAD-8E3D-58A031749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7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1E7A4B-CC2B-465E-9D1E-AE49B00DA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37A55-75D9-4A22-AE1F-8B3CEE576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8D3EF-6CE4-47C1-878D-D996CC92FE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FCA18-041A-4168-9427-BBFDFB6707E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7B347-270B-4A6F-9FD5-A55F5244B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C560E-1709-41BA-9F4C-82FB94CA2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9AB12-AA89-435E-8069-A362B0B1F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1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at's the way of life... ;)">
            <a:extLst>
              <a:ext uri="{FF2B5EF4-FFF2-40B4-BE49-F238E27FC236}">
                <a16:creationId xmlns:a16="http://schemas.microsoft.com/office/drawing/2014/main" id="{0CB19C40-1F51-4F79-B4A5-C831B513298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864" y="1819275"/>
            <a:ext cx="4617720" cy="44900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757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 Eskin</dc:creator>
  <cp:lastModifiedBy>McDermott, Catherine</cp:lastModifiedBy>
  <cp:revision>2</cp:revision>
  <dcterms:created xsi:type="dcterms:W3CDTF">2019-10-15T21:06:47Z</dcterms:created>
  <dcterms:modified xsi:type="dcterms:W3CDTF">2019-11-14T20:20:13Z</dcterms:modified>
</cp:coreProperties>
</file>