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5"/>
  </p:notesMasterIdLst>
  <p:sldIdLst>
    <p:sldId id="256" r:id="rId2"/>
    <p:sldId id="264" r:id="rId3"/>
    <p:sldId id="372" r:id="rId4"/>
  </p:sldIdLst>
  <p:sldSz cx="9144000" cy="5143500" type="screen16x9"/>
  <p:notesSz cx="7010400" cy="92964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6BB6E9B-7D5B-4E3B-ACDF-59B059745471}">
          <p14:sldIdLst>
            <p14:sldId id="256"/>
            <p14:sldId id="264"/>
            <p14:sldId id="37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Xiang, Wei" initials="XW" lastIdx="65" clrIdx="0">
    <p:extLst>
      <p:ext uri="{19B8F6BF-5375-455C-9EA6-DF929625EA0E}">
        <p15:presenceInfo xmlns:p15="http://schemas.microsoft.com/office/powerpoint/2012/main" userId="S-1-5-21-1407069837-2091007605-538272213-1638368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AC33"/>
    <a:srgbClr val="F0821E"/>
    <a:srgbClr val="232F3E"/>
    <a:srgbClr val="DA7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38" autoAdjust="0"/>
    <p:restoredTop sz="68358" autoAdjust="0"/>
  </p:normalViewPr>
  <p:slideViewPr>
    <p:cSldViewPr snapToGrid="0" showGuides="1">
      <p:cViewPr varScale="1">
        <p:scale>
          <a:sx n="103" d="100"/>
          <a:sy n="103" d="100"/>
        </p:scale>
        <p:origin x="210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FA308A0-4834-470F-A733-75DC5630F61A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1719F3A-34F7-4A41-AFD2-14A0484920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800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719F3A-34F7-4A41-AFD2-14A04849203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7029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719F3A-34F7-4A41-AFD2-14A04849203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2950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719F3A-34F7-4A41-AFD2-14A04849203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3038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593387" y="438150"/>
            <a:ext cx="7957227" cy="419088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ctr" rtl="0">
              <a:spcBef>
                <a:spcPts val="0"/>
              </a:spcBef>
              <a:buNone/>
              <a:defRPr sz="3000" b="0" cap="none" spc="0" baseline="0">
                <a:solidFill>
                  <a:schemeClr val="accent1"/>
                </a:solidFill>
                <a:latin typeface="Source Sans Pro Light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594360" y="1284278"/>
            <a:ext cx="7955280" cy="1588"/>
          </a:xfrm>
          <a:prstGeom prst="line">
            <a:avLst/>
          </a:prstGeom>
          <a:ln w="12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595313" y="892163"/>
            <a:ext cx="7953375" cy="2286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ctr" rtl="0">
              <a:spcBef>
                <a:spcPts val="0"/>
              </a:spcBef>
              <a:buNone/>
              <a:defRPr sz="850">
                <a:solidFill>
                  <a:schemeClr val="accent5"/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Oval 14"/>
          <p:cNvSpPr/>
          <p:nvPr userDrawn="1"/>
        </p:nvSpPr>
        <p:spPr>
          <a:xfrm>
            <a:off x="8615374" y="245277"/>
            <a:ext cx="261926" cy="261926"/>
          </a:xfrm>
          <a:prstGeom prst="ellipse">
            <a:avLst/>
          </a:prstGeom>
          <a:solidFill>
            <a:srgbClr val="FF990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TextBox 17"/>
          <p:cNvSpPr txBox="1"/>
          <p:nvPr userDrawn="1"/>
        </p:nvSpPr>
        <p:spPr>
          <a:xfrm>
            <a:off x="8628854" y="307183"/>
            <a:ext cx="216694" cy="130805"/>
          </a:xfrm>
          <a:prstGeom prst="rect">
            <a:avLst/>
          </a:prstGeom>
          <a:noFill/>
        </p:spPr>
        <p:txBody>
          <a:bodyPr wrap="square" lIns="0" tIns="0" rIns="0" bIns="0" rtlCol="1">
            <a:spAutoFit/>
          </a:bodyPr>
          <a:lstStyle/>
          <a:p>
            <a:pPr algn="ctr" rtl="0"/>
            <a:fld id="{74661D5A-9BD6-4923-8702-8D0735A2977B}" type="slidenum">
              <a:rPr lang="ar-SA" sz="850" smtClean="0">
                <a:solidFill>
                  <a:schemeClr val="bg1"/>
                </a:solidFill>
                <a:latin typeface="Arial" panose="020B0604020202020204" pitchFamily="34" charset="0"/>
                <a:ea typeface="Open Sans" pitchFamily="34" charset="0"/>
              </a:rPr>
              <a:pPr algn="ctr" rtl="0"/>
              <a:t>‹#›</a:t>
            </a:fld>
            <a:endParaRPr lang="ar-SA" sz="850" dirty="0">
              <a:solidFill>
                <a:schemeClr val="bg1"/>
              </a:solidFill>
              <a:latin typeface="Arial" panose="020B0604020202020204" pitchFamily="34" charset="0"/>
              <a:ea typeface="Open San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3399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 mod="1">
    <p:ext uri="{DCECCB84-F9BA-43D5-87BE-67443E8EF086}">
      <p15:sldGuideLst xmlns:p15="http://schemas.microsoft.com/office/powerpoint/2012/main">
        <p15:guide id="1" orient="horz" pos="1029" userDrawn="1">
          <p15:clr>
            <a:srgbClr val="FBAE40"/>
          </p15:clr>
        </p15:guide>
        <p15:guide id="2" pos="375" userDrawn="1">
          <p15:clr>
            <a:srgbClr val="FBAE40"/>
          </p15:clr>
        </p15:guide>
        <p15:guide id="3" pos="5385" userDrawn="1">
          <p15:clr>
            <a:srgbClr val="FBAE40"/>
          </p15:clr>
        </p15:guide>
        <p15:guide id="4" orient="horz" pos="289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ject Fea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2"/>
          </p:nvPr>
        </p:nvSpPr>
        <p:spPr>
          <a:xfrm>
            <a:off x="3286116" y="1635125"/>
            <a:ext cx="5246698" cy="3024187"/>
          </a:xfrm>
          <a:prstGeom prst="rect">
            <a:avLst/>
          </a:prstGeom>
        </p:spPr>
        <p:txBody>
          <a:bodyPr/>
          <a:lstStyle>
            <a:lvl1pPr algn="ctr" rtl="0">
              <a:defRPr sz="1400">
                <a:latin typeface="Arial" panose="020B0604020202020204" pitchFamily="34" charset="0"/>
              </a:defRPr>
            </a:lvl1pPr>
          </a:lstStyle>
          <a:p>
            <a:endParaRPr lang="ar-SA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593387" y="438150"/>
            <a:ext cx="7957227" cy="419088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ctr" rtl="0">
              <a:spcBef>
                <a:spcPts val="0"/>
              </a:spcBef>
              <a:buNone/>
              <a:defRPr sz="3000" b="0" cap="none" spc="0" baseline="0">
                <a:solidFill>
                  <a:schemeClr val="accent1"/>
                </a:solidFill>
                <a:latin typeface="Source Sans Pro Light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594360" y="1284278"/>
            <a:ext cx="7955280" cy="1588"/>
          </a:xfrm>
          <a:prstGeom prst="line">
            <a:avLst/>
          </a:prstGeom>
          <a:ln w="12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595313" y="892163"/>
            <a:ext cx="7953375" cy="2286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ctr" rtl="0">
              <a:spcBef>
                <a:spcPts val="0"/>
              </a:spcBef>
              <a:buNone/>
              <a:defRPr sz="850">
                <a:solidFill>
                  <a:schemeClr val="accent5"/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Oval 14"/>
          <p:cNvSpPr/>
          <p:nvPr userDrawn="1"/>
        </p:nvSpPr>
        <p:spPr>
          <a:xfrm>
            <a:off x="8615374" y="245277"/>
            <a:ext cx="261926" cy="261926"/>
          </a:xfrm>
          <a:prstGeom prst="ellipse">
            <a:avLst/>
          </a:prstGeom>
          <a:solidFill>
            <a:schemeClr val="accent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TextBox 17"/>
          <p:cNvSpPr txBox="1"/>
          <p:nvPr userDrawn="1"/>
        </p:nvSpPr>
        <p:spPr>
          <a:xfrm>
            <a:off x="8628854" y="307183"/>
            <a:ext cx="216694" cy="130805"/>
          </a:xfrm>
          <a:prstGeom prst="rect">
            <a:avLst/>
          </a:prstGeom>
          <a:noFill/>
        </p:spPr>
        <p:txBody>
          <a:bodyPr wrap="square" lIns="0" tIns="0" rIns="0" bIns="0" rtlCol="1">
            <a:spAutoFit/>
          </a:bodyPr>
          <a:lstStyle/>
          <a:p>
            <a:pPr algn="ctr" rtl="0"/>
            <a:fld id="{74661D5A-9BD6-4923-8702-8D0735A2977B}" type="slidenum">
              <a:rPr lang="ar-SA" sz="850" smtClean="0">
                <a:solidFill>
                  <a:schemeClr val="bg1"/>
                </a:solidFill>
                <a:latin typeface="Arial" panose="020B0604020202020204" pitchFamily="34" charset="0"/>
                <a:ea typeface="Open Sans" pitchFamily="34" charset="0"/>
              </a:rPr>
              <a:pPr algn="ctr" rtl="0"/>
              <a:t>‹#›</a:t>
            </a:fld>
            <a:endParaRPr lang="ar-SA" sz="850" dirty="0">
              <a:solidFill>
                <a:schemeClr val="bg1"/>
              </a:solidFill>
              <a:latin typeface="Arial" panose="020B0604020202020204" pitchFamily="34" charset="0"/>
              <a:ea typeface="Open San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61649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 mod="1">
    <p:ext uri="{DCECCB84-F9BA-43D5-87BE-67443E8EF086}">
      <p15:sldGuideLst xmlns:p15="http://schemas.microsoft.com/office/powerpoint/2012/main">
        <p15:guide id="1" orient="horz" pos="2892" userDrawn="1">
          <p15:clr>
            <a:srgbClr val="FBAE40"/>
          </p15:clr>
        </p15:guide>
        <p15:guide id="2" pos="5384" userDrawn="1">
          <p15:clr>
            <a:srgbClr val="FBAE40"/>
          </p15:clr>
        </p15:guide>
        <p15:guide id="3" orient="horz" pos="1028" userDrawn="1">
          <p15:clr>
            <a:srgbClr val="FBAE40"/>
          </p15:clr>
        </p15:guide>
        <p15:guide id="4" pos="37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r Portfol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2"/>
          </p:nvPr>
        </p:nvSpPr>
        <p:spPr>
          <a:xfrm>
            <a:off x="595313" y="1635125"/>
            <a:ext cx="3689350" cy="3024187"/>
          </a:xfrm>
          <a:prstGeom prst="rect">
            <a:avLst/>
          </a:prstGeom>
        </p:spPr>
        <p:txBody>
          <a:bodyPr/>
          <a:lstStyle>
            <a:lvl1pPr algn="ctr" rtl="0">
              <a:defRPr sz="1400">
                <a:latin typeface="Arial" panose="020B0604020202020204" pitchFamily="34" charset="0"/>
              </a:defRPr>
            </a:lvl1pPr>
          </a:lstStyle>
          <a:p>
            <a:endParaRPr lang="ar-SA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593387" y="438150"/>
            <a:ext cx="7957227" cy="419088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ctr" rtl="0">
              <a:spcBef>
                <a:spcPts val="0"/>
              </a:spcBef>
              <a:buNone/>
              <a:defRPr sz="3000" b="0" cap="none" spc="0" baseline="0">
                <a:solidFill>
                  <a:schemeClr val="accent1"/>
                </a:solidFill>
                <a:latin typeface="Source Sans Pro Light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594360" y="1284278"/>
            <a:ext cx="7955280" cy="1588"/>
          </a:xfrm>
          <a:prstGeom prst="line">
            <a:avLst/>
          </a:prstGeom>
          <a:ln w="12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595313" y="892163"/>
            <a:ext cx="7953375" cy="2286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ctr" rtl="0">
              <a:spcBef>
                <a:spcPts val="0"/>
              </a:spcBef>
              <a:buNone/>
              <a:defRPr sz="850">
                <a:solidFill>
                  <a:schemeClr val="accent5"/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Oval 14"/>
          <p:cNvSpPr/>
          <p:nvPr userDrawn="1"/>
        </p:nvSpPr>
        <p:spPr>
          <a:xfrm>
            <a:off x="8615374" y="245277"/>
            <a:ext cx="261926" cy="261926"/>
          </a:xfrm>
          <a:prstGeom prst="ellipse">
            <a:avLst/>
          </a:prstGeom>
          <a:solidFill>
            <a:schemeClr val="accent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TextBox 17"/>
          <p:cNvSpPr txBox="1"/>
          <p:nvPr userDrawn="1"/>
        </p:nvSpPr>
        <p:spPr>
          <a:xfrm>
            <a:off x="8628854" y="307183"/>
            <a:ext cx="216694" cy="130805"/>
          </a:xfrm>
          <a:prstGeom prst="rect">
            <a:avLst/>
          </a:prstGeom>
          <a:noFill/>
        </p:spPr>
        <p:txBody>
          <a:bodyPr wrap="square" lIns="0" tIns="0" rIns="0" bIns="0" rtlCol="1">
            <a:spAutoFit/>
          </a:bodyPr>
          <a:lstStyle/>
          <a:p>
            <a:pPr algn="ctr" rtl="0"/>
            <a:fld id="{74661D5A-9BD6-4923-8702-8D0735A2977B}" type="slidenum">
              <a:rPr lang="ar-SA" sz="850" smtClean="0">
                <a:solidFill>
                  <a:schemeClr val="bg1"/>
                </a:solidFill>
                <a:latin typeface="Arial" panose="020B0604020202020204" pitchFamily="34" charset="0"/>
                <a:ea typeface="Open Sans" pitchFamily="34" charset="0"/>
              </a:rPr>
              <a:pPr algn="ctr" rtl="0"/>
              <a:t>‹#›</a:t>
            </a:fld>
            <a:endParaRPr lang="ar-SA" sz="850" dirty="0">
              <a:solidFill>
                <a:schemeClr val="bg1"/>
              </a:solidFill>
              <a:latin typeface="Arial" panose="020B0604020202020204" pitchFamily="34" charset="0"/>
              <a:ea typeface="Open Sans" pitchFamily="34" charset="0"/>
            </a:endParaRPr>
          </a:p>
        </p:txBody>
      </p:sp>
      <p:sp>
        <p:nvSpPr>
          <p:cNvPr id="10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4843463" y="1635125"/>
            <a:ext cx="3689350" cy="3024187"/>
          </a:xfrm>
          <a:prstGeom prst="rect">
            <a:avLst/>
          </a:prstGeom>
        </p:spPr>
        <p:txBody>
          <a:bodyPr/>
          <a:lstStyle>
            <a:lvl1pPr algn="ctr" rtl="0">
              <a:defRPr sz="1400">
                <a:latin typeface="Arial" panose="020B0604020202020204" pitchFamily="34" charset="0"/>
              </a:defRPr>
            </a:lvl1pPr>
          </a:lstStyle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9813742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 mod="1">
    <p:ext uri="{DCECCB84-F9BA-43D5-87BE-67443E8EF086}">
      <p15:sldGuideLst xmlns:p15="http://schemas.microsoft.com/office/powerpoint/2012/main">
        <p15:guide id="1" orient="horz" pos="2892" userDrawn="1">
          <p15:clr>
            <a:srgbClr val="FBAE40"/>
          </p15:clr>
        </p15:guide>
        <p15:guide id="2" pos="5385" userDrawn="1">
          <p15:clr>
            <a:srgbClr val="FBAE40"/>
          </p15:clr>
        </p15:guide>
        <p15:guide id="3" pos="377" userDrawn="1">
          <p15:clr>
            <a:srgbClr val="FBAE40"/>
          </p15:clr>
        </p15:guide>
        <p15:guide id="4" orient="horz" pos="1029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 with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 userDrawn="1"/>
        </p:nvSpPr>
        <p:spPr>
          <a:xfrm>
            <a:off x="8615374" y="245277"/>
            <a:ext cx="261926" cy="261926"/>
          </a:xfrm>
          <a:prstGeom prst="ellipse">
            <a:avLst/>
          </a:prstGeom>
          <a:solidFill>
            <a:schemeClr val="accent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TextBox 2"/>
          <p:cNvSpPr txBox="1"/>
          <p:nvPr userDrawn="1"/>
        </p:nvSpPr>
        <p:spPr>
          <a:xfrm>
            <a:off x="8628854" y="307183"/>
            <a:ext cx="216694" cy="130805"/>
          </a:xfrm>
          <a:prstGeom prst="rect">
            <a:avLst/>
          </a:prstGeom>
          <a:noFill/>
        </p:spPr>
        <p:txBody>
          <a:bodyPr wrap="square" lIns="0" tIns="0" rIns="0" bIns="0" rtlCol="1">
            <a:spAutoFit/>
          </a:bodyPr>
          <a:lstStyle/>
          <a:p>
            <a:pPr algn="ctr" rtl="0"/>
            <a:fld id="{74661D5A-9BD6-4923-8702-8D0735A2977B}" type="slidenum">
              <a:rPr lang="ar-SA" sz="850" smtClean="0">
                <a:solidFill>
                  <a:schemeClr val="bg1"/>
                </a:solidFill>
                <a:latin typeface="Arial" panose="020B0604020202020204" pitchFamily="34" charset="0"/>
                <a:ea typeface="Open Sans" pitchFamily="34" charset="0"/>
              </a:rPr>
              <a:pPr algn="ctr" rtl="0"/>
              <a:t>‹#›</a:t>
            </a:fld>
            <a:endParaRPr lang="ar-SA" sz="850" dirty="0">
              <a:solidFill>
                <a:schemeClr val="bg1"/>
              </a:solidFill>
              <a:latin typeface="Arial" panose="020B0604020202020204" pitchFamily="34" charset="0"/>
              <a:ea typeface="Open San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3348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b Proje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614362" y="2021682"/>
            <a:ext cx="4271963" cy="2621756"/>
          </a:xfrm>
          <a:prstGeom prst="rect">
            <a:avLst/>
          </a:prstGeom>
        </p:spPr>
        <p:txBody>
          <a:bodyPr/>
          <a:lstStyle>
            <a:lvl1pPr algn="l" rtl="0">
              <a:defRPr sz="120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41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593387" y="438150"/>
            <a:ext cx="7957227" cy="419088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ctr" rtl="0">
              <a:spcBef>
                <a:spcPts val="0"/>
              </a:spcBef>
              <a:buNone/>
              <a:defRPr sz="3000" b="0" cap="none" spc="0" baseline="0">
                <a:solidFill>
                  <a:schemeClr val="accent1"/>
                </a:solidFill>
                <a:latin typeface="Source Sans Pro Light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42" name="Straight Connector 41"/>
          <p:cNvCxnSpPr/>
          <p:nvPr userDrawn="1"/>
        </p:nvCxnSpPr>
        <p:spPr>
          <a:xfrm>
            <a:off x="594360" y="1284278"/>
            <a:ext cx="7955280" cy="1588"/>
          </a:xfrm>
          <a:prstGeom prst="line">
            <a:avLst/>
          </a:prstGeom>
          <a:ln w="12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595313" y="892163"/>
            <a:ext cx="7953375" cy="2286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ctr" rtl="0">
              <a:spcBef>
                <a:spcPts val="0"/>
              </a:spcBef>
              <a:buNone/>
              <a:defRPr sz="850">
                <a:solidFill>
                  <a:schemeClr val="accent5"/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4" name="Oval 43"/>
          <p:cNvSpPr/>
          <p:nvPr userDrawn="1"/>
        </p:nvSpPr>
        <p:spPr>
          <a:xfrm>
            <a:off x="8615374" y="245277"/>
            <a:ext cx="261926" cy="261926"/>
          </a:xfrm>
          <a:prstGeom prst="ellipse">
            <a:avLst/>
          </a:prstGeom>
          <a:solidFill>
            <a:schemeClr val="accent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5" name="TextBox 44"/>
          <p:cNvSpPr txBox="1"/>
          <p:nvPr userDrawn="1"/>
        </p:nvSpPr>
        <p:spPr>
          <a:xfrm>
            <a:off x="8628854" y="307183"/>
            <a:ext cx="216694" cy="130805"/>
          </a:xfrm>
          <a:prstGeom prst="rect">
            <a:avLst/>
          </a:prstGeom>
          <a:noFill/>
        </p:spPr>
        <p:txBody>
          <a:bodyPr wrap="square" lIns="0" tIns="0" rIns="0" bIns="0" rtlCol="1">
            <a:spAutoFit/>
          </a:bodyPr>
          <a:lstStyle/>
          <a:p>
            <a:pPr algn="ctr" rtl="0"/>
            <a:fld id="{74661D5A-9BD6-4923-8702-8D0735A2977B}" type="slidenum">
              <a:rPr lang="ar-SA" sz="850" smtClean="0">
                <a:solidFill>
                  <a:schemeClr val="bg1"/>
                </a:solidFill>
                <a:latin typeface="Arial" panose="020B0604020202020204" pitchFamily="34" charset="0"/>
                <a:ea typeface="Open Sans" pitchFamily="34" charset="0"/>
              </a:rPr>
              <a:pPr algn="ctr" rtl="0"/>
              <a:t>‹#›</a:t>
            </a:fld>
            <a:endParaRPr lang="ar-SA" sz="850" dirty="0">
              <a:solidFill>
                <a:schemeClr val="bg1"/>
              </a:solidFill>
              <a:latin typeface="Arial" panose="020B0604020202020204" pitchFamily="34" charset="0"/>
              <a:ea typeface="Open San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25626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 mod="1">
    <p:ext uri="{DCECCB84-F9BA-43D5-87BE-67443E8EF086}">
      <p15:sldGuideLst xmlns:p15="http://schemas.microsoft.com/office/powerpoint/2012/main">
        <p15:guide id="1" orient="horz" pos="1029" userDrawn="1">
          <p15:clr>
            <a:srgbClr val="FBAE40"/>
          </p15:clr>
        </p15:guide>
        <p15:guide id="2" pos="5385" userDrawn="1">
          <p15:clr>
            <a:srgbClr val="FBAE40"/>
          </p15:clr>
        </p15:guide>
        <p15:guide id="3" pos="375" userDrawn="1">
          <p15:clr>
            <a:srgbClr val="FBAE40"/>
          </p15:clr>
        </p15:guide>
        <p15:guide id="4" orient="horz" pos="2892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b Project Slide Show in Tab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3636169" y="1905000"/>
            <a:ext cx="1869281" cy="2476500"/>
          </a:xfrm>
          <a:prstGeom prst="rect">
            <a:avLst/>
          </a:prstGeom>
        </p:spPr>
        <p:txBody>
          <a:bodyPr/>
          <a:lstStyle>
            <a:lvl1pPr algn="l" rtl="0">
              <a:defRPr sz="120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41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593387" y="438150"/>
            <a:ext cx="7957227" cy="419088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ctr" rtl="0">
              <a:spcBef>
                <a:spcPts val="0"/>
              </a:spcBef>
              <a:buNone/>
              <a:defRPr sz="3000" b="0" cap="none" spc="0" baseline="0">
                <a:solidFill>
                  <a:schemeClr val="accent1"/>
                </a:solidFill>
                <a:latin typeface="Source Sans Pro Light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42" name="Straight Connector 41"/>
          <p:cNvCxnSpPr/>
          <p:nvPr userDrawn="1"/>
        </p:nvCxnSpPr>
        <p:spPr>
          <a:xfrm>
            <a:off x="594360" y="1284278"/>
            <a:ext cx="7955280" cy="1588"/>
          </a:xfrm>
          <a:prstGeom prst="line">
            <a:avLst/>
          </a:prstGeom>
          <a:ln w="12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595313" y="892163"/>
            <a:ext cx="7953375" cy="2286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ctr" rtl="0">
              <a:spcBef>
                <a:spcPts val="0"/>
              </a:spcBef>
              <a:buNone/>
              <a:defRPr sz="850">
                <a:solidFill>
                  <a:schemeClr val="accent5"/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4" name="Oval 43"/>
          <p:cNvSpPr/>
          <p:nvPr userDrawn="1"/>
        </p:nvSpPr>
        <p:spPr>
          <a:xfrm>
            <a:off x="8615374" y="245277"/>
            <a:ext cx="261926" cy="261926"/>
          </a:xfrm>
          <a:prstGeom prst="ellipse">
            <a:avLst/>
          </a:prstGeom>
          <a:solidFill>
            <a:schemeClr val="accent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5" name="TextBox 44"/>
          <p:cNvSpPr txBox="1"/>
          <p:nvPr userDrawn="1"/>
        </p:nvSpPr>
        <p:spPr>
          <a:xfrm>
            <a:off x="8628854" y="307183"/>
            <a:ext cx="216694" cy="130805"/>
          </a:xfrm>
          <a:prstGeom prst="rect">
            <a:avLst/>
          </a:prstGeom>
          <a:noFill/>
        </p:spPr>
        <p:txBody>
          <a:bodyPr wrap="square" lIns="0" tIns="0" rIns="0" bIns="0" rtlCol="1">
            <a:spAutoFit/>
          </a:bodyPr>
          <a:lstStyle/>
          <a:p>
            <a:pPr algn="ctr" rtl="0"/>
            <a:fld id="{74661D5A-9BD6-4923-8702-8D0735A2977B}" type="slidenum">
              <a:rPr lang="ar-SA" sz="850" smtClean="0">
                <a:solidFill>
                  <a:schemeClr val="bg1"/>
                </a:solidFill>
                <a:latin typeface="Arial" panose="020B0604020202020204" pitchFamily="34" charset="0"/>
                <a:ea typeface="Open Sans" pitchFamily="34" charset="0"/>
              </a:rPr>
              <a:pPr algn="ctr" rtl="0"/>
              <a:t>‹#›</a:t>
            </a:fld>
            <a:endParaRPr lang="ar-SA" sz="850" dirty="0">
              <a:solidFill>
                <a:schemeClr val="bg1"/>
              </a:solidFill>
              <a:latin typeface="Arial" panose="020B0604020202020204" pitchFamily="34" charset="0"/>
              <a:ea typeface="Open San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99087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 mod="1">
    <p:ext uri="{DCECCB84-F9BA-43D5-87BE-67443E8EF086}">
      <p15:sldGuideLst xmlns:p15="http://schemas.microsoft.com/office/powerpoint/2012/main">
        <p15:guide id="1" orient="horz" pos="1029" userDrawn="1">
          <p15:clr>
            <a:srgbClr val="FBAE40"/>
          </p15:clr>
        </p15:guide>
        <p15:guide id="2" pos="5384" userDrawn="1">
          <p15:clr>
            <a:srgbClr val="FBAE40"/>
          </p15:clr>
        </p15:guide>
        <p15:guide id="3" orient="horz" pos="2892" userDrawn="1">
          <p15:clr>
            <a:srgbClr val="FBAE40"/>
          </p15:clr>
        </p15:guide>
        <p15:guide id="4" pos="37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bile App. Fea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icture Placeholder 38"/>
          <p:cNvSpPr>
            <a:spLocks noGrp="1"/>
          </p:cNvSpPr>
          <p:nvPr>
            <p:ph type="pic" sz="quarter" idx="12"/>
          </p:nvPr>
        </p:nvSpPr>
        <p:spPr>
          <a:xfrm>
            <a:off x="1428749" y="2143125"/>
            <a:ext cx="1419225" cy="2136775"/>
          </a:xfrm>
          <a:prstGeom prst="rect">
            <a:avLst/>
          </a:prstGeom>
        </p:spPr>
        <p:txBody>
          <a:bodyPr/>
          <a:lstStyle>
            <a:lvl1pPr algn="ctr" rtl="0">
              <a:defRPr sz="1500">
                <a:latin typeface="Arial" panose="020B0604020202020204" pitchFamily="34" charset="0"/>
              </a:defRPr>
            </a:lvl1pPr>
          </a:lstStyle>
          <a:p>
            <a:endParaRPr lang="ar-SA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593387" y="438150"/>
            <a:ext cx="7957227" cy="419088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ctr" rtl="0">
              <a:spcBef>
                <a:spcPts val="0"/>
              </a:spcBef>
              <a:buNone/>
              <a:defRPr sz="3000" b="0" cap="none" spc="0" baseline="0">
                <a:solidFill>
                  <a:schemeClr val="accent1"/>
                </a:solidFill>
                <a:latin typeface="Source Sans Pro Light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594360" y="1284278"/>
            <a:ext cx="7955280" cy="1588"/>
          </a:xfrm>
          <a:prstGeom prst="line">
            <a:avLst/>
          </a:prstGeom>
          <a:ln w="12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595313" y="892163"/>
            <a:ext cx="7953375" cy="2286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ctr" rtl="0">
              <a:spcBef>
                <a:spcPts val="0"/>
              </a:spcBef>
              <a:buNone/>
              <a:defRPr sz="850">
                <a:solidFill>
                  <a:schemeClr val="accent5"/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Oval 14"/>
          <p:cNvSpPr/>
          <p:nvPr userDrawn="1"/>
        </p:nvSpPr>
        <p:spPr>
          <a:xfrm>
            <a:off x="8615374" y="245277"/>
            <a:ext cx="261926" cy="261926"/>
          </a:xfrm>
          <a:prstGeom prst="ellipse">
            <a:avLst/>
          </a:prstGeom>
          <a:solidFill>
            <a:schemeClr val="accent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TextBox 17"/>
          <p:cNvSpPr txBox="1"/>
          <p:nvPr userDrawn="1"/>
        </p:nvSpPr>
        <p:spPr>
          <a:xfrm>
            <a:off x="8628854" y="307183"/>
            <a:ext cx="216694" cy="130805"/>
          </a:xfrm>
          <a:prstGeom prst="rect">
            <a:avLst/>
          </a:prstGeom>
          <a:noFill/>
        </p:spPr>
        <p:txBody>
          <a:bodyPr wrap="square" lIns="0" tIns="0" rIns="0" bIns="0" rtlCol="1">
            <a:spAutoFit/>
          </a:bodyPr>
          <a:lstStyle/>
          <a:p>
            <a:pPr algn="ctr" rtl="0"/>
            <a:fld id="{74661D5A-9BD6-4923-8702-8D0735A2977B}" type="slidenum">
              <a:rPr lang="ar-SA" sz="850" smtClean="0">
                <a:solidFill>
                  <a:schemeClr val="bg1"/>
                </a:solidFill>
                <a:latin typeface="Arial" panose="020B0604020202020204" pitchFamily="34" charset="0"/>
                <a:ea typeface="Open Sans" pitchFamily="34" charset="0"/>
              </a:rPr>
              <a:pPr algn="ctr" rtl="0"/>
              <a:t>‹#›</a:t>
            </a:fld>
            <a:endParaRPr lang="ar-SA" sz="850" dirty="0">
              <a:solidFill>
                <a:schemeClr val="bg1"/>
              </a:solidFill>
              <a:latin typeface="Arial" panose="020B0604020202020204" pitchFamily="34" charset="0"/>
              <a:ea typeface="Open San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43599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 mod="1">
    <p:ext uri="{DCECCB84-F9BA-43D5-87BE-67443E8EF086}">
      <p15:sldGuideLst xmlns:p15="http://schemas.microsoft.com/office/powerpoint/2012/main">
        <p15:guide id="1" orient="horz" pos="1029" userDrawn="1">
          <p15:clr>
            <a:srgbClr val="FBAE40"/>
          </p15:clr>
        </p15:guide>
        <p15:guide id="2" pos="5385" userDrawn="1">
          <p15:clr>
            <a:srgbClr val="FBAE40"/>
          </p15:clr>
        </p15:guide>
        <p15:guide id="3" orient="horz" pos="2892" userDrawn="1">
          <p15:clr>
            <a:srgbClr val="FBAE40"/>
          </p15:clr>
        </p15:guide>
        <p15:guide id="4" pos="37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Slid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/>
          <a:lstStyle>
            <a:lvl1pPr algn="l" rtl="0">
              <a:defRPr sz="1600"/>
            </a:lvl1pPr>
          </a:lstStyle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28451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3360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ictur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/>
          <a:lstStyle>
            <a:lvl1pPr algn="l" rtl="0">
              <a:defRPr sz="1400">
                <a:latin typeface="Arial" panose="020B0604020202020204" pitchFamily="34" charset="0"/>
              </a:defRPr>
            </a:lvl1pPr>
          </a:lstStyle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017806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r Full Colo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9900"/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79004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lcom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3962400" y="673412"/>
            <a:ext cx="1219200" cy="1219200"/>
          </a:xfrm>
          <a:prstGeom prst="ellipse">
            <a:avLst/>
          </a:prstGeom>
        </p:spPr>
        <p:txBody>
          <a:bodyPr/>
          <a:lstStyle>
            <a:lvl1pPr algn="ctr" rtl="0">
              <a:buNone/>
              <a:defRPr sz="850">
                <a:latin typeface="Arial" panose="020B0604020202020204" pitchFamily="34" charset="0"/>
              </a:defRPr>
            </a:lvl1pPr>
          </a:lstStyle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445091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Full Colo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04592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o We Ar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2"/>
          </p:nvPr>
        </p:nvSpPr>
        <p:spPr>
          <a:xfrm>
            <a:off x="594360" y="1635126"/>
            <a:ext cx="7955280" cy="2304486"/>
          </a:xfrm>
          <a:prstGeom prst="rect">
            <a:avLst/>
          </a:prstGeom>
        </p:spPr>
        <p:txBody>
          <a:bodyPr/>
          <a:lstStyle>
            <a:lvl1pPr algn="ctr" rtl="0">
              <a:defRPr sz="1400">
                <a:latin typeface="Arial" panose="020B0604020202020204" pitchFamily="34" charset="0"/>
              </a:defRPr>
            </a:lvl1pPr>
          </a:lstStyle>
          <a:p>
            <a:endParaRPr lang="ar-SA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593387" y="438150"/>
            <a:ext cx="7957227" cy="419088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ctr" rtl="0">
              <a:spcBef>
                <a:spcPts val="0"/>
              </a:spcBef>
              <a:buNone/>
              <a:defRPr sz="3000" b="0" cap="none" spc="0" baseline="0">
                <a:solidFill>
                  <a:schemeClr val="accent1"/>
                </a:solidFill>
                <a:latin typeface="Source Sans Pro Light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594360" y="1284278"/>
            <a:ext cx="7955280" cy="1588"/>
          </a:xfrm>
          <a:prstGeom prst="line">
            <a:avLst/>
          </a:prstGeom>
          <a:ln w="12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595313" y="892163"/>
            <a:ext cx="7953375" cy="2286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ctr" rtl="0">
              <a:spcBef>
                <a:spcPts val="0"/>
              </a:spcBef>
              <a:buNone/>
              <a:defRPr sz="850">
                <a:solidFill>
                  <a:schemeClr val="accent5"/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Oval 14"/>
          <p:cNvSpPr/>
          <p:nvPr userDrawn="1"/>
        </p:nvSpPr>
        <p:spPr>
          <a:xfrm>
            <a:off x="8615374" y="245277"/>
            <a:ext cx="261926" cy="261926"/>
          </a:xfrm>
          <a:prstGeom prst="ellipse">
            <a:avLst/>
          </a:prstGeom>
          <a:solidFill>
            <a:schemeClr val="accent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TextBox 17"/>
          <p:cNvSpPr txBox="1"/>
          <p:nvPr userDrawn="1"/>
        </p:nvSpPr>
        <p:spPr>
          <a:xfrm>
            <a:off x="8628854" y="307183"/>
            <a:ext cx="216694" cy="130805"/>
          </a:xfrm>
          <a:prstGeom prst="rect">
            <a:avLst/>
          </a:prstGeom>
          <a:noFill/>
        </p:spPr>
        <p:txBody>
          <a:bodyPr wrap="square" lIns="0" tIns="0" rIns="0" bIns="0" rtlCol="1">
            <a:spAutoFit/>
          </a:bodyPr>
          <a:lstStyle/>
          <a:p>
            <a:pPr algn="ctr" rtl="0"/>
            <a:fld id="{74661D5A-9BD6-4923-8702-8D0735A2977B}" type="slidenum">
              <a:rPr lang="ar-SA" sz="850" smtClean="0">
                <a:solidFill>
                  <a:schemeClr val="bg1"/>
                </a:solidFill>
                <a:latin typeface="Arial" panose="020B0604020202020204" pitchFamily="34" charset="0"/>
                <a:ea typeface="Open Sans" pitchFamily="34" charset="0"/>
              </a:rPr>
              <a:pPr algn="ctr" rtl="0"/>
              <a:t>‹#›</a:t>
            </a:fld>
            <a:endParaRPr lang="ar-SA" sz="850" dirty="0">
              <a:solidFill>
                <a:schemeClr val="bg1"/>
              </a:solidFill>
              <a:latin typeface="Arial" panose="020B0604020202020204" pitchFamily="34" charset="0"/>
              <a:ea typeface="Open San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07846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 mod="1">
    <p:ext uri="{DCECCB84-F9BA-43D5-87BE-67443E8EF086}">
      <p15:sldGuideLst xmlns:p15="http://schemas.microsoft.com/office/powerpoint/2012/main">
        <p15:guide id="1" orient="horz" pos="1029" userDrawn="1">
          <p15:clr>
            <a:srgbClr val="FBAE40"/>
          </p15:clr>
        </p15:guide>
        <p15:guide id="2" pos="374" userDrawn="1">
          <p15:clr>
            <a:srgbClr val="FBAE40"/>
          </p15:clr>
        </p15:guide>
        <p15:guide id="3" pos="5384" userDrawn="1">
          <p15:clr>
            <a:srgbClr val="FBAE40"/>
          </p15:clr>
        </p15:guide>
        <p15:guide id="4" orient="horz" pos="289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at We Do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2"/>
          </p:nvPr>
        </p:nvSpPr>
        <p:spPr>
          <a:xfrm>
            <a:off x="594360" y="1635125"/>
            <a:ext cx="7955280" cy="3024187"/>
          </a:xfrm>
          <a:prstGeom prst="rect">
            <a:avLst/>
          </a:prstGeom>
        </p:spPr>
        <p:txBody>
          <a:bodyPr/>
          <a:lstStyle>
            <a:lvl1pPr algn="ctr" rtl="0">
              <a:defRPr sz="1400">
                <a:latin typeface="Arial" panose="020B0604020202020204" pitchFamily="34" charset="0"/>
              </a:defRPr>
            </a:lvl1pPr>
          </a:lstStyle>
          <a:p>
            <a:endParaRPr lang="ar-SA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593387" y="438150"/>
            <a:ext cx="7957227" cy="419088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ctr" rtl="0">
              <a:spcBef>
                <a:spcPts val="0"/>
              </a:spcBef>
              <a:buNone/>
              <a:defRPr sz="3000" b="0" cap="none" spc="0" baseline="0">
                <a:solidFill>
                  <a:schemeClr val="accent1"/>
                </a:solidFill>
                <a:latin typeface="Source Sans Pro Light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594360" y="1284278"/>
            <a:ext cx="7955280" cy="1588"/>
          </a:xfrm>
          <a:prstGeom prst="line">
            <a:avLst/>
          </a:prstGeom>
          <a:ln w="12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595313" y="892163"/>
            <a:ext cx="7953375" cy="2286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ctr" rtl="0">
              <a:spcBef>
                <a:spcPts val="0"/>
              </a:spcBef>
              <a:buNone/>
              <a:defRPr sz="850">
                <a:solidFill>
                  <a:schemeClr val="accent5"/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Oval 14"/>
          <p:cNvSpPr/>
          <p:nvPr userDrawn="1"/>
        </p:nvSpPr>
        <p:spPr>
          <a:xfrm>
            <a:off x="8615374" y="245277"/>
            <a:ext cx="261926" cy="261926"/>
          </a:xfrm>
          <a:prstGeom prst="ellipse">
            <a:avLst/>
          </a:prstGeom>
          <a:solidFill>
            <a:schemeClr val="accent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TextBox 17"/>
          <p:cNvSpPr txBox="1"/>
          <p:nvPr userDrawn="1"/>
        </p:nvSpPr>
        <p:spPr>
          <a:xfrm>
            <a:off x="8628854" y="307183"/>
            <a:ext cx="216694" cy="130805"/>
          </a:xfrm>
          <a:prstGeom prst="rect">
            <a:avLst/>
          </a:prstGeom>
          <a:noFill/>
        </p:spPr>
        <p:txBody>
          <a:bodyPr wrap="square" lIns="0" tIns="0" rIns="0" bIns="0" rtlCol="1">
            <a:spAutoFit/>
          </a:bodyPr>
          <a:lstStyle/>
          <a:p>
            <a:pPr algn="ctr" rtl="0"/>
            <a:fld id="{74661D5A-9BD6-4923-8702-8D0735A2977B}" type="slidenum">
              <a:rPr lang="ar-SA" sz="850" smtClean="0">
                <a:solidFill>
                  <a:schemeClr val="bg1"/>
                </a:solidFill>
                <a:latin typeface="Arial" panose="020B0604020202020204" pitchFamily="34" charset="0"/>
                <a:ea typeface="Open Sans" pitchFamily="34" charset="0"/>
              </a:rPr>
              <a:pPr algn="ctr" rtl="0"/>
              <a:t>‹#›</a:t>
            </a:fld>
            <a:endParaRPr lang="ar-SA" sz="850" dirty="0">
              <a:solidFill>
                <a:schemeClr val="bg1"/>
              </a:solidFill>
              <a:latin typeface="Arial" panose="020B0604020202020204" pitchFamily="34" charset="0"/>
              <a:ea typeface="Open San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25796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r Solutio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2"/>
          </p:nvPr>
        </p:nvSpPr>
        <p:spPr>
          <a:xfrm>
            <a:off x="594360" y="1635126"/>
            <a:ext cx="1763062" cy="1936756"/>
          </a:xfrm>
          <a:prstGeom prst="rect">
            <a:avLst/>
          </a:prstGeom>
        </p:spPr>
        <p:txBody>
          <a:bodyPr/>
          <a:lstStyle>
            <a:lvl1pPr algn="ctr" rtl="0">
              <a:defRPr sz="1400">
                <a:latin typeface="Arial" panose="020B0604020202020204" pitchFamily="34" charset="0"/>
              </a:defRPr>
            </a:lvl1pPr>
          </a:lstStyle>
          <a:p>
            <a:endParaRPr lang="ar-SA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593387" y="438150"/>
            <a:ext cx="7957227" cy="419088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ctr" rtl="0">
              <a:spcBef>
                <a:spcPts val="0"/>
              </a:spcBef>
              <a:buNone/>
              <a:defRPr sz="3000" b="0" cap="none" spc="0" baseline="0">
                <a:solidFill>
                  <a:schemeClr val="accent1"/>
                </a:solidFill>
                <a:latin typeface="Source Sans Pro Light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594360" y="1284278"/>
            <a:ext cx="7955280" cy="1588"/>
          </a:xfrm>
          <a:prstGeom prst="line">
            <a:avLst/>
          </a:prstGeom>
          <a:ln w="12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595313" y="892163"/>
            <a:ext cx="7953375" cy="2286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ctr" rtl="0">
              <a:spcBef>
                <a:spcPts val="0"/>
              </a:spcBef>
              <a:buNone/>
              <a:defRPr sz="850">
                <a:solidFill>
                  <a:schemeClr val="accent5"/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Oval 14"/>
          <p:cNvSpPr/>
          <p:nvPr userDrawn="1"/>
        </p:nvSpPr>
        <p:spPr>
          <a:xfrm>
            <a:off x="8615374" y="245277"/>
            <a:ext cx="261926" cy="261926"/>
          </a:xfrm>
          <a:prstGeom prst="ellipse">
            <a:avLst/>
          </a:prstGeom>
          <a:solidFill>
            <a:schemeClr val="accent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TextBox 17"/>
          <p:cNvSpPr txBox="1"/>
          <p:nvPr userDrawn="1"/>
        </p:nvSpPr>
        <p:spPr>
          <a:xfrm>
            <a:off x="8628854" y="307183"/>
            <a:ext cx="216694" cy="130805"/>
          </a:xfrm>
          <a:prstGeom prst="rect">
            <a:avLst/>
          </a:prstGeom>
          <a:noFill/>
        </p:spPr>
        <p:txBody>
          <a:bodyPr wrap="square" lIns="0" tIns="0" rIns="0" bIns="0" rtlCol="1">
            <a:spAutoFit/>
          </a:bodyPr>
          <a:lstStyle/>
          <a:p>
            <a:pPr algn="ctr" rtl="0"/>
            <a:fld id="{74661D5A-9BD6-4923-8702-8D0735A2977B}" type="slidenum">
              <a:rPr lang="ar-SA" sz="850" smtClean="0">
                <a:solidFill>
                  <a:schemeClr val="bg1"/>
                </a:solidFill>
                <a:latin typeface="Arial" panose="020B0604020202020204" pitchFamily="34" charset="0"/>
                <a:ea typeface="Open Sans" pitchFamily="34" charset="0"/>
              </a:rPr>
              <a:pPr algn="ctr" rtl="0"/>
              <a:t>‹#›</a:t>
            </a:fld>
            <a:endParaRPr lang="ar-SA" sz="850" dirty="0">
              <a:solidFill>
                <a:schemeClr val="bg1"/>
              </a:solidFill>
              <a:latin typeface="Arial" panose="020B0604020202020204" pitchFamily="34" charset="0"/>
              <a:ea typeface="Open Sans" pitchFamily="34" charset="0"/>
            </a:endParaRPr>
          </a:p>
        </p:txBody>
      </p:sp>
      <p:sp>
        <p:nvSpPr>
          <p:cNvPr id="13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6769751" y="1635126"/>
            <a:ext cx="1763062" cy="1936756"/>
          </a:xfrm>
          <a:prstGeom prst="rect">
            <a:avLst/>
          </a:prstGeom>
        </p:spPr>
        <p:txBody>
          <a:bodyPr/>
          <a:lstStyle>
            <a:lvl1pPr algn="ctr" rtl="0">
              <a:defRPr sz="1400">
                <a:latin typeface="Arial" panose="020B0604020202020204" pitchFamily="34" charset="0"/>
              </a:defRPr>
            </a:lvl1pPr>
          </a:lstStyle>
          <a:p>
            <a:endParaRPr lang="ar-SA" dirty="0"/>
          </a:p>
        </p:txBody>
      </p:sp>
      <p:sp>
        <p:nvSpPr>
          <p:cNvPr id="14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4711288" y="1635126"/>
            <a:ext cx="1763062" cy="1936756"/>
          </a:xfrm>
          <a:prstGeom prst="rect">
            <a:avLst/>
          </a:prstGeom>
        </p:spPr>
        <p:txBody>
          <a:bodyPr/>
          <a:lstStyle>
            <a:lvl1pPr algn="ctr" rtl="0">
              <a:defRPr sz="1400">
                <a:latin typeface="Arial" panose="020B0604020202020204" pitchFamily="34" charset="0"/>
              </a:defRPr>
            </a:lvl1pPr>
          </a:lstStyle>
          <a:p>
            <a:endParaRPr lang="ar-SA" dirty="0"/>
          </a:p>
        </p:txBody>
      </p:sp>
      <p:sp>
        <p:nvSpPr>
          <p:cNvPr id="16" name="Picture Placeholder 11"/>
          <p:cNvSpPr>
            <a:spLocks noGrp="1"/>
          </p:cNvSpPr>
          <p:nvPr>
            <p:ph type="pic" sz="quarter" idx="15"/>
          </p:nvPr>
        </p:nvSpPr>
        <p:spPr>
          <a:xfrm>
            <a:off x="2652824" y="1635126"/>
            <a:ext cx="1763062" cy="1936756"/>
          </a:xfrm>
          <a:prstGeom prst="rect">
            <a:avLst/>
          </a:prstGeom>
        </p:spPr>
        <p:txBody>
          <a:bodyPr/>
          <a:lstStyle>
            <a:lvl1pPr algn="ctr" rtl="0">
              <a:defRPr sz="1400">
                <a:latin typeface="Arial" panose="020B0604020202020204" pitchFamily="34" charset="0"/>
              </a:defRPr>
            </a:lvl1pPr>
          </a:lstStyle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3360198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 mod="1">
    <p:ext uri="{DCECCB84-F9BA-43D5-87BE-67443E8EF086}">
      <p15:sldGuideLst xmlns:p15="http://schemas.microsoft.com/office/powerpoint/2012/main">
        <p15:guide id="1" orient="horz" pos="2892" userDrawn="1">
          <p15:clr>
            <a:srgbClr val="FBAE40"/>
          </p15:clr>
        </p15:guide>
        <p15:guide id="2" pos="374" userDrawn="1">
          <p15:clr>
            <a:srgbClr val="FBAE40"/>
          </p15:clr>
        </p15:guide>
        <p15:guide id="3" orient="horz" pos="1029" userDrawn="1">
          <p15:clr>
            <a:srgbClr val="FBAE40"/>
          </p15:clr>
        </p15:guide>
        <p15:guide id="4" pos="5384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et Our Team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952746" y="1947863"/>
            <a:ext cx="1182634" cy="1182634"/>
          </a:xfrm>
          <a:prstGeom prst="ellipse">
            <a:avLst/>
          </a:prstGeom>
        </p:spPr>
        <p:txBody>
          <a:bodyPr/>
          <a:lstStyle>
            <a:lvl1pPr algn="ctr" rtl="0">
              <a:buNone/>
              <a:defRPr sz="850">
                <a:latin typeface="Arial" panose="020B0604020202020204" pitchFamily="34" charset="0"/>
              </a:defRPr>
            </a:lvl1pPr>
          </a:lstStyle>
          <a:p>
            <a:endParaRPr lang="ar-SA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593387" y="438150"/>
            <a:ext cx="7957227" cy="419088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ctr" rtl="0">
              <a:spcBef>
                <a:spcPts val="0"/>
              </a:spcBef>
              <a:buNone/>
              <a:defRPr sz="3000" b="0" cap="none" spc="0" baseline="0">
                <a:solidFill>
                  <a:schemeClr val="accent1"/>
                </a:solidFill>
                <a:latin typeface="Source Sans Pro Light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594360" y="1284278"/>
            <a:ext cx="7955280" cy="1588"/>
          </a:xfrm>
          <a:prstGeom prst="line">
            <a:avLst/>
          </a:prstGeom>
          <a:ln w="12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595313" y="892163"/>
            <a:ext cx="7953375" cy="2286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ctr" rtl="0">
              <a:spcBef>
                <a:spcPts val="0"/>
              </a:spcBef>
              <a:buNone/>
              <a:defRPr sz="850">
                <a:solidFill>
                  <a:schemeClr val="accent5"/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Oval 14"/>
          <p:cNvSpPr/>
          <p:nvPr userDrawn="1"/>
        </p:nvSpPr>
        <p:spPr>
          <a:xfrm>
            <a:off x="8615374" y="245277"/>
            <a:ext cx="261926" cy="261926"/>
          </a:xfrm>
          <a:prstGeom prst="ellipse">
            <a:avLst/>
          </a:prstGeom>
          <a:solidFill>
            <a:schemeClr val="accent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TextBox 17"/>
          <p:cNvSpPr txBox="1"/>
          <p:nvPr userDrawn="1"/>
        </p:nvSpPr>
        <p:spPr>
          <a:xfrm>
            <a:off x="8628854" y="307183"/>
            <a:ext cx="216694" cy="130805"/>
          </a:xfrm>
          <a:prstGeom prst="rect">
            <a:avLst/>
          </a:prstGeom>
          <a:noFill/>
        </p:spPr>
        <p:txBody>
          <a:bodyPr wrap="square" lIns="0" tIns="0" rIns="0" bIns="0" rtlCol="1">
            <a:spAutoFit/>
          </a:bodyPr>
          <a:lstStyle/>
          <a:p>
            <a:pPr algn="ctr" rtl="0"/>
            <a:fld id="{74661D5A-9BD6-4923-8702-8D0735A2977B}" type="slidenum">
              <a:rPr lang="ar-SA" sz="850" smtClean="0">
                <a:solidFill>
                  <a:schemeClr val="bg1"/>
                </a:solidFill>
                <a:latin typeface="Arial" panose="020B0604020202020204" pitchFamily="34" charset="0"/>
                <a:ea typeface="Open Sans" pitchFamily="34" charset="0"/>
              </a:rPr>
              <a:pPr algn="ctr" rtl="0"/>
              <a:t>‹#›</a:t>
            </a:fld>
            <a:endParaRPr lang="ar-SA" sz="850" dirty="0">
              <a:solidFill>
                <a:schemeClr val="bg1"/>
              </a:solidFill>
              <a:latin typeface="Arial" panose="020B0604020202020204" pitchFamily="34" charset="0"/>
              <a:ea typeface="Open Sans" pitchFamily="34" charset="0"/>
            </a:endParaRPr>
          </a:p>
        </p:txBody>
      </p:sp>
      <p:sp>
        <p:nvSpPr>
          <p:cNvPr id="35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2968614" y="1947863"/>
            <a:ext cx="1182634" cy="1182634"/>
          </a:xfrm>
          <a:prstGeom prst="ellipse">
            <a:avLst/>
          </a:prstGeom>
        </p:spPr>
        <p:txBody>
          <a:bodyPr/>
          <a:lstStyle>
            <a:lvl1pPr algn="ctr" rtl="0">
              <a:buNone/>
              <a:defRPr sz="850">
                <a:latin typeface="Arial" panose="020B0604020202020204" pitchFamily="34" charset="0"/>
              </a:defRPr>
            </a:lvl1pPr>
          </a:lstStyle>
          <a:p>
            <a:endParaRPr lang="ar-SA" dirty="0"/>
          </a:p>
        </p:txBody>
      </p:sp>
      <p:sp>
        <p:nvSpPr>
          <p:cNvPr id="36" name="Picture Placeholder 13"/>
          <p:cNvSpPr>
            <a:spLocks noGrp="1"/>
          </p:cNvSpPr>
          <p:nvPr>
            <p:ph type="pic" sz="quarter" idx="14"/>
          </p:nvPr>
        </p:nvSpPr>
        <p:spPr>
          <a:xfrm>
            <a:off x="4993008" y="1947863"/>
            <a:ext cx="1182634" cy="1182634"/>
          </a:xfrm>
          <a:prstGeom prst="ellipse">
            <a:avLst/>
          </a:prstGeom>
        </p:spPr>
        <p:txBody>
          <a:bodyPr/>
          <a:lstStyle>
            <a:lvl1pPr algn="ctr" rtl="0">
              <a:buNone/>
              <a:defRPr sz="850">
                <a:latin typeface="Arial" panose="020B0604020202020204" pitchFamily="34" charset="0"/>
              </a:defRPr>
            </a:lvl1pPr>
          </a:lstStyle>
          <a:p>
            <a:endParaRPr lang="ar-SA" dirty="0"/>
          </a:p>
        </p:txBody>
      </p:sp>
      <p:sp>
        <p:nvSpPr>
          <p:cNvPr id="37" name="Picture Placeholder 13"/>
          <p:cNvSpPr>
            <a:spLocks noGrp="1"/>
          </p:cNvSpPr>
          <p:nvPr>
            <p:ph type="pic" sz="quarter" idx="15"/>
          </p:nvPr>
        </p:nvSpPr>
        <p:spPr>
          <a:xfrm>
            <a:off x="7000892" y="1947863"/>
            <a:ext cx="1182634" cy="1182634"/>
          </a:xfrm>
          <a:prstGeom prst="ellipse">
            <a:avLst/>
          </a:prstGeom>
        </p:spPr>
        <p:txBody>
          <a:bodyPr/>
          <a:lstStyle>
            <a:lvl1pPr algn="ctr" rtl="0">
              <a:buNone/>
              <a:defRPr sz="850">
                <a:latin typeface="Arial" panose="020B0604020202020204" pitchFamily="34" charset="0"/>
              </a:defRPr>
            </a:lvl1pPr>
          </a:lstStyle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6909003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 mod="1">
    <p:ext uri="{DCECCB84-F9BA-43D5-87BE-67443E8EF086}">
      <p15:sldGuideLst xmlns:p15="http://schemas.microsoft.com/office/powerpoint/2012/main">
        <p15:guide id="1" orient="horz" pos="2892" userDrawn="1">
          <p15:clr>
            <a:srgbClr val="FBAE40"/>
          </p15:clr>
        </p15:guide>
        <p15:guide id="2" pos="5384" userDrawn="1">
          <p15:clr>
            <a:srgbClr val="FBAE40"/>
          </p15:clr>
        </p15:guide>
        <p15:guide id="3" pos="375" userDrawn="1">
          <p15:clr>
            <a:srgbClr val="FBAE40"/>
          </p15:clr>
        </p15:guide>
        <p15:guide id="4" orient="horz" pos="1031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ny Timelin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13"/>
          <p:cNvSpPr>
            <a:spLocks noGrp="1"/>
          </p:cNvSpPr>
          <p:nvPr>
            <p:ph type="pic" sz="quarter" idx="14"/>
          </p:nvPr>
        </p:nvSpPr>
        <p:spPr>
          <a:xfrm>
            <a:off x="6355527" y="1733973"/>
            <a:ext cx="1005840" cy="1005840"/>
          </a:xfrm>
          <a:prstGeom prst="ellipse">
            <a:avLst/>
          </a:prstGeom>
        </p:spPr>
        <p:txBody>
          <a:bodyPr/>
          <a:lstStyle>
            <a:lvl1pPr algn="ctr" rtl="0">
              <a:buNone/>
              <a:defRPr sz="850">
                <a:latin typeface="Arial" panose="020B0604020202020204" pitchFamily="34" charset="0"/>
              </a:defRPr>
            </a:lvl1pPr>
          </a:lstStyle>
          <a:p>
            <a:endParaRPr lang="ar-SA" dirty="0"/>
          </a:p>
        </p:txBody>
      </p:sp>
      <p:sp>
        <p:nvSpPr>
          <p:cNvPr id="23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3989886" y="3569430"/>
            <a:ext cx="1005840" cy="1005840"/>
          </a:xfrm>
          <a:prstGeom prst="ellipse">
            <a:avLst/>
          </a:prstGeom>
        </p:spPr>
        <p:txBody>
          <a:bodyPr/>
          <a:lstStyle>
            <a:lvl1pPr algn="ctr" rtl="0">
              <a:buNone/>
              <a:defRPr sz="850">
                <a:latin typeface="Arial" panose="020B0604020202020204" pitchFamily="34" charset="0"/>
              </a:defRPr>
            </a:lvl1pPr>
          </a:lstStyle>
          <a:p>
            <a:endParaRPr lang="ar-SA" dirty="0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1612895" y="1728788"/>
            <a:ext cx="1005840" cy="1005840"/>
          </a:xfrm>
          <a:prstGeom prst="ellipse">
            <a:avLst/>
          </a:prstGeom>
        </p:spPr>
        <p:txBody>
          <a:bodyPr/>
          <a:lstStyle>
            <a:lvl1pPr algn="ctr" rtl="0">
              <a:buNone/>
              <a:defRPr sz="850">
                <a:latin typeface="Arial" panose="020B0604020202020204" pitchFamily="34" charset="0"/>
              </a:defRPr>
            </a:lvl1pPr>
          </a:lstStyle>
          <a:p>
            <a:endParaRPr lang="ar-SA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593387" y="438150"/>
            <a:ext cx="7957227" cy="419088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ctr" rtl="0">
              <a:spcBef>
                <a:spcPts val="0"/>
              </a:spcBef>
              <a:buNone/>
              <a:defRPr sz="3000" b="0" cap="none" spc="0" baseline="0">
                <a:solidFill>
                  <a:schemeClr val="accent1"/>
                </a:solidFill>
                <a:latin typeface="Source Sans Pro Light" pitchFamily="34" charset="0"/>
                <a:ea typeface="Open Sans Light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594360" y="1284278"/>
            <a:ext cx="7955280" cy="1588"/>
          </a:xfrm>
          <a:prstGeom prst="line">
            <a:avLst/>
          </a:prstGeom>
          <a:ln w="12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595313" y="892163"/>
            <a:ext cx="7953375" cy="2286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ctr" rtl="0">
              <a:spcBef>
                <a:spcPts val="0"/>
              </a:spcBef>
              <a:buNone/>
              <a:defRPr sz="850">
                <a:solidFill>
                  <a:schemeClr val="accent5"/>
                </a:solidFill>
                <a:latin typeface="Arial" panose="020B0604020202020204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Oval 14"/>
          <p:cNvSpPr/>
          <p:nvPr userDrawn="1"/>
        </p:nvSpPr>
        <p:spPr>
          <a:xfrm>
            <a:off x="8615374" y="245277"/>
            <a:ext cx="261926" cy="261926"/>
          </a:xfrm>
          <a:prstGeom prst="ellipse">
            <a:avLst/>
          </a:prstGeom>
          <a:solidFill>
            <a:schemeClr val="accent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TextBox 17"/>
          <p:cNvSpPr txBox="1"/>
          <p:nvPr userDrawn="1"/>
        </p:nvSpPr>
        <p:spPr>
          <a:xfrm>
            <a:off x="8628854" y="307183"/>
            <a:ext cx="216694" cy="130805"/>
          </a:xfrm>
          <a:prstGeom prst="rect">
            <a:avLst/>
          </a:prstGeom>
          <a:noFill/>
        </p:spPr>
        <p:txBody>
          <a:bodyPr wrap="square" lIns="0" tIns="0" rIns="0" bIns="0" rtlCol="1">
            <a:spAutoFit/>
          </a:bodyPr>
          <a:lstStyle/>
          <a:p>
            <a:pPr algn="ctr" rtl="0"/>
            <a:fld id="{74661D5A-9BD6-4923-8702-8D0735A2977B}" type="slidenum">
              <a:rPr lang="ar-SA" sz="850" smtClean="0">
                <a:solidFill>
                  <a:schemeClr val="bg1"/>
                </a:solidFill>
                <a:latin typeface="Arial" panose="020B0604020202020204" pitchFamily="34" charset="0"/>
                <a:ea typeface="Open Sans" pitchFamily="34" charset="0"/>
              </a:rPr>
              <a:pPr algn="ctr" rtl="0"/>
              <a:t>‹#›</a:t>
            </a:fld>
            <a:endParaRPr lang="ar-SA" sz="850" dirty="0">
              <a:solidFill>
                <a:schemeClr val="bg1"/>
              </a:solidFill>
              <a:latin typeface="Arial" panose="020B0604020202020204" pitchFamily="34" charset="0"/>
              <a:ea typeface="Open San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12837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ny Timeline P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13"/>
          <p:cNvSpPr>
            <a:spLocks noGrp="1"/>
          </p:cNvSpPr>
          <p:nvPr>
            <p:ph type="pic" sz="quarter" idx="14"/>
          </p:nvPr>
        </p:nvSpPr>
        <p:spPr>
          <a:xfrm>
            <a:off x="6355527" y="1278721"/>
            <a:ext cx="1005840" cy="1005840"/>
          </a:xfrm>
          <a:prstGeom prst="ellipse">
            <a:avLst/>
          </a:prstGeom>
        </p:spPr>
        <p:txBody>
          <a:bodyPr/>
          <a:lstStyle>
            <a:lvl1pPr algn="ctr" rtl="0">
              <a:buNone/>
              <a:defRPr sz="850">
                <a:latin typeface="Arial" panose="020B0604020202020204" pitchFamily="34" charset="0"/>
              </a:defRPr>
            </a:lvl1pPr>
          </a:lstStyle>
          <a:p>
            <a:endParaRPr lang="ar-SA" dirty="0"/>
          </a:p>
        </p:txBody>
      </p:sp>
      <p:sp>
        <p:nvSpPr>
          <p:cNvPr id="10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3989886" y="3118940"/>
            <a:ext cx="1005840" cy="1005840"/>
          </a:xfrm>
          <a:prstGeom prst="ellipse">
            <a:avLst/>
          </a:prstGeom>
        </p:spPr>
        <p:txBody>
          <a:bodyPr/>
          <a:lstStyle>
            <a:lvl1pPr algn="ctr" rtl="0">
              <a:buNone/>
              <a:defRPr sz="850">
                <a:latin typeface="Arial" panose="020B0604020202020204" pitchFamily="34" charset="0"/>
              </a:defRPr>
            </a:lvl1pPr>
          </a:lstStyle>
          <a:p>
            <a:endParaRPr lang="ar-SA" dirty="0"/>
          </a:p>
        </p:txBody>
      </p:sp>
      <p:sp>
        <p:nvSpPr>
          <p:cNvPr id="11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1622419" y="1278298"/>
            <a:ext cx="1005840" cy="1005840"/>
          </a:xfrm>
          <a:prstGeom prst="ellipse">
            <a:avLst/>
          </a:prstGeom>
        </p:spPr>
        <p:txBody>
          <a:bodyPr/>
          <a:lstStyle>
            <a:lvl1pPr algn="ctr" rtl="0">
              <a:buNone/>
              <a:defRPr sz="850">
                <a:latin typeface="Arial" panose="020B0604020202020204" pitchFamily="34" charset="0"/>
              </a:defRPr>
            </a:lvl1pPr>
          </a:lstStyle>
          <a:p>
            <a:endParaRPr lang="ar-SA" dirty="0"/>
          </a:p>
        </p:txBody>
      </p:sp>
      <p:sp>
        <p:nvSpPr>
          <p:cNvPr id="2" name="Oval 1"/>
          <p:cNvSpPr/>
          <p:nvPr userDrawn="1"/>
        </p:nvSpPr>
        <p:spPr>
          <a:xfrm>
            <a:off x="8615374" y="245277"/>
            <a:ext cx="261926" cy="261926"/>
          </a:xfrm>
          <a:prstGeom prst="ellipse">
            <a:avLst/>
          </a:prstGeom>
          <a:solidFill>
            <a:schemeClr val="accent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TextBox 2"/>
          <p:cNvSpPr txBox="1"/>
          <p:nvPr userDrawn="1"/>
        </p:nvSpPr>
        <p:spPr>
          <a:xfrm>
            <a:off x="8628854" y="307183"/>
            <a:ext cx="216694" cy="130805"/>
          </a:xfrm>
          <a:prstGeom prst="rect">
            <a:avLst/>
          </a:prstGeom>
          <a:noFill/>
        </p:spPr>
        <p:txBody>
          <a:bodyPr wrap="square" lIns="0" tIns="0" rIns="0" bIns="0" rtlCol="1">
            <a:spAutoFit/>
          </a:bodyPr>
          <a:lstStyle/>
          <a:p>
            <a:pPr algn="ctr" rtl="0"/>
            <a:fld id="{74661D5A-9BD6-4923-8702-8D0735A2977B}" type="slidenum">
              <a:rPr lang="ar-SA" sz="850" smtClean="0">
                <a:solidFill>
                  <a:schemeClr val="bg1"/>
                </a:solidFill>
                <a:latin typeface="Arial" panose="020B0604020202020204" pitchFamily="34" charset="0"/>
                <a:ea typeface="Open Sans" pitchFamily="34" charset="0"/>
              </a:rPr>
              <a:pPr algn="ctr" rtl="0"/>
              <a:t>‹#›</a:t>
            </a:fld>
            <a:endParaRPr lang="ar-SA" sz="850" dirty="0">
              <a:solidFill>
                <a:schemeClr val="bg1"/>
              </a:solidFill>
              <a:latin typeface="Arial" panose="020B0604020202020204" pitchFamily="34" charset="0"/>
              <a:ea typeface="Open San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3526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r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86000" cy="3857625"/>
          </a:xfrm>
          <a:prstGeom prst="rect">
            <a:avLst/>
          </a:prstGeom>
          <a:ln w="12700">
            <a:noFill/>
          </a:ln>
        </p:spPr>
        <p:txBody>
          <a:bodyPr/>
          <a:lstStyle>
            <a:lvl1pPr algn="l" rtl="0">
              <a:defRPr sz="1200">
                <a:latin typeface="Arial" panose="020B0604020202020204" pitchFamily="34" charset="0"/>
              </a:defRPr>
            </a:lvl1pPr>
          </a:lstStyle>
          <a:p>
            <a:endParaRPr lang="ar-SA" dirty="0"/>
          </a:p>
        </p:txBody>
      </p:sp>
      <p:sp>
        <p:nvSpPr>
          <p:cNvPr id="9" name="Picture Placeholder 6"/>
          <p:cNvSpPr>
            <a:spLocks noGrp="1"/>
          </p:cNvSpPr>
          <p:nvPr>
            <p:ph type="pic" sz="quarter" idx="11"/>
          </p:nvPr>
        </p:nvSpPr>
        <p:spPr>
          <a:xfrm>
            <a:off x="2285984" y="0"/>
            <a:ext cx="2286000" cy="3857625"/>
          </a:xfrm>
          <a:prstGeom prst="rect">
            <a:avLst/>
          </a:prstGeom>
          <a:ln w="12700">
            <a:noFill/>
          </a:ln>
        </p:spPr>
        <p:txBody>
          <a:bodyPr/>
          <a:lstStyle>
            <a:lvl1pPr algn="l" rtl="0">
              <a:defRPr sz="1200">
                <a:latin typeface="Arial" panose="020B0604020202020204" pitchFamily="34" charset="0"/>
              </a:defRPr>
            </a:lvl1pPr>
          </a:lstStyle>
          <a:p>
            <a:endParaRPr lang="ar-SA" dirty="0"/>
          </a:p>
        </p:txBody>
      </p:sp>
      <p:sp>
        <p:nvSpPr>
          <p:cNvPr id="10" name="Picture Placeholder 6"/>
          <p:cNvSpPr>
            <a:spLocks noGrp="1"/>
          </p:cNvSpPr>
          <p:nvPr>
            <p:ph type="pic" sz="quarter" idx="12"/>
          </p:nvPr>
        </p:nvSpPr>
        <p:spPr>
          <a:xfrm>
            <a:off x="4572000" y="0"/>
            <a:ext cx="2286000" cy="3857625"/>
          </a:xfrm>
          <a:prstGeom prst="rect">
            <a:avLst/>
          </a:prstGeom>
          <a:ln w="12700">
            <a:noFill/>
          </a:ln>
        </p:spPr>
        <p:txBody>
          <a:bodyPr/>
          <a:lstStyle>
            <a:lvl1pPr algn="l" rtl="0">
              <a:defRPr sz="1200">
                <a:latin typeface="Arial" panose="020B0604020202020204" pitchFamily="34" charset="0"/>
              </a:defRPr>
            </a:lvl1pPr>
          </a:lstStyle>
          <a:p>
            <a:endParaRPr lang="ar-SA" dirty="0"/>
          </a:p>
        </p:txBody>
      </p:sp>
      <p:sp>
        <p:nvSpPr>
          <p:cNvPr id="11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6858000" y="0"/>
            <a:ext cx="2286000" cy="3857625"/>
          </a:xfrm>
          <a:prstGeom prst="rect">
            <a:avLst/>
          </a:prstGeom>
          <a:ln w="12700">
            <a:noFill/>
          </a:ln>
        </p:spPr>
        <p:txBody>
          <a:bodyPr/>
          <a:lstStyle>
            <a:lvl1pPr algn="l" rtl="0">
              <a:defRPr sz="1200">
                <a:latin typeface="Arial" panose="020B0604020202020204" pitchFamily="34" charset="0"/>
              </a:defRPr>
            </a:lvl1pPr>
          </a:lstStyle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342559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232F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4139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5" r:id="rId16"/>
    <p:sldLayoutId id="2147483666" r:id="rId17"/>
    <p:sldLayoutId id="2147483667" r:id="rId18"/>
    <p:sldLayoutId id="2147483668" r:id="rId19"/>
    <p:sldLayoutId id="2147483669" r:id="rId20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0"/>
          <p:cNvSpPr txBox="1">
            <a:spLocks/>
          </p:cNvSpPr>
          <p:nvPr/>
        </p:nvSpPr>
        <p:spPr>
          <a:xfrm>
            <a:off x="3586362" y="2579842"/>
            <a:ext cx="5761773" cy="2286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ctr" rtl="0">
              <a:spcBef>
                <a:spcPts val="0"/>
              </a:spcBef>
              <a:buNone/>
              <a:defRPr sz="850">
                <a:solidFill>
                  <a:schemeClr val="accent5"/>
                </a:solidFill>
                <a:latin typeface="Lato" pitchFamily="34" charset="0"/>
              </a:defRPr>
            </a:lvl1pPr>
            <a:lvl2pPr algn="ctr" rtl="0">
              <a:defRPr/>
            </a:lvl2pPr>
            <a:lvl3pPr algn="ctr" rtl="0">
              <a:defRPr/>
            </a:lvl3pPr>
            <a:lvl4pPr algn="ctr" rtl="0">
              <a:defRPr/>
            </a:lvl4pPr>
            <a:lvl5pPr algn="ctr" rtl="0">
              <a:defRPr/>
            </a:lvl5pPr>
          </a:lstStyle>
          <a:p>
            <a:pPr algn="l" defTabSz="914400">
              <a:defRPr/>
            </a:pPr>
            <a:r>
              <a:rPr lang="en-US" sz="2400" spc="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Carletta Ooton</a:t>
            </a:r>
          </a:p>
          <a:p>
            <a:pPr algn="l" defTabSz="914400">
              <a:defRPr/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Vice President- Safety, Sustainability, Security &amp; Compliance</a:t>
            </a:r>
          </a:p>
        </p:txBody>
      </p:sp>
      <p:sp>
        <p:nvSpPr>
          <p:cNvPr id="3" name="Text Placeholder 7"/>
          <p:cNvSpPr txBox="1">
            <a:spLocks/>
          </p:cNvSpPr>
          <p:nvPr/>
        </p:nvSpPr>
        <p:spPr>
          <a:xfrm>
            <a:off x="-148729" y="1064933"/>
            <a:ext cx="9236989" cy="56196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 algn="ctr" rtl="0">
              <a:spcBef>
                <a:spcPts val="0"/>
              </a:spcBef>
              <a:buNone/>
              <a:defRPr sz="3000" b="0" cap="none" spc="0" baseline="0">
                <a:solidFill>
                  <a:schemeClr val="accent1"/>
                </a:solidFill>
                <a:latin typeface="Source Sans Pro Light" pitchFamily="34" charset="0"/>
                <a:ea typeface="Open Sans Light" pitchFamily="34" charset="0"/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Food Safety </a:t>
            </a:r>
            <a:r>
              <a:rPr lang="en-US" sz="3600" dirty="0">
                <a:solidFill>
                  <a:srgbClr val="232F3E"/>
                </a:solidFill>
              </a:rPr>
              <a:t>Automation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232F3E"/>
              </a:solidFill>
              <a:effectLst/>
              <a:uLnTx/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9783" y="3305597"/>
            <a:ext cx="1620912" cy="488959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18127"/>
            <a:ext cx="3933437" cy="2125373"/>
          </a:xfrm>
          <a:prstGeom prst="rect">
            <a:avLst/>
          </a:prstGeom>
        </p:spPr>
      </p:pic>
      <p:cxnSp>
        <p:nvCxnSpPr>
          <p:cNvPr id="12" name="Straight Connector 11"/>
          <p:cNvCxnSpPr/>
          <p:nvPr/>
        </p:nvCxnSpPr>
        <p:spPr>
          <a:xfrm>
            <a:off x="3586362" y="3100366"/>
            <a:ext cx="4658721" cy="14460"/>
          </a:xfrm>
          <a:prstGeom prst="line">
            <a:avLst/>
          </a:prstGeom>
          <a:ln w="28575">
            <a:solidFill>
              <a:schemeClr val="bg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192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Our Product - </a:t>
            </a:r>
            <a:r>
              <a:rPr lang="en-GB" dirty="0">
                <a:solidFill>
                  <a:schemeClr val="accent2"/>
                </a:solidFill>
              </a:rPr>
              <a:t>Vision and Philosophy</a:t>
            </a:r>
            <a:endParaRPr lang="ar-SA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592138" y="4187063"/>
            <a:ext cx="7959725" cy="1588"/>
          </a:xfrm>
          <a:prstGeom prst="line">
            <a:avLst/>
          </a:prstGeom>
          <a:ln w="12700">
            <a:solidFill>
              <a:schemeClr val="accent6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3"/>
          <p:cNvSpPr txBox="1">
            <a:spLocks/>
          </p:cNvSpPr>
          <p:nvPr/>
        </p:nvSpPr>
        <p:spPr>
          <a:xfrm>
            <a:off x="4052241" y="4840222"/>
            <a:ext cx="2929746" cy="38470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ctr"/>
            <a:lvl3pPr algn="ctr"/>
            <a:lvl4pPr algn="ctr"/>
            <a:lvl5pPr algn="ctr"/>
          </a:lstStyle>
          <a:p>
            <a:r>
              <a:rPr lang="en-US" sz="800" dirty="0"/>
              <a:t>Amazon.com Confidential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927997" y="1878338"/>
            <a:ext cx="1337160" cy="133716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863" b="89976" l="6225" r="94018"/>
                    </a14:imgEffect>
                    <a14:imgEffect>
                      <a14:brightnessContrast bright="17000" contrast="5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20081" b="15399"/>
          <a:stretch/>
        </p:blipFill>
        <p:spPr>
          <a:xfrm>
            <a:off x="1259739" y="2079759"/>
            <a:ext cx="1287505" cy="8307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3756" y="1603997"/>
            <a:ext cx="1016477" cy="101647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3872" y="1704651"/>
            <a:ext cx="887497" cy="887497"/>
          </a:xfrm>
          <a:prstGeom prst="rect">
            <a:avLst/>
          </a:prstGeom>
        </p:spPr>
      </p:pic>
      <p:sp>
        <p:nvSpPr>
          <p:cNvPr id="21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247973" y="892163"/>
            <a:ext cx="8555064" cy="254712"/>
          </a:xfrm>
        </p:spPr>
        <p:txBody>
          <a:bodyPr/>
          <a:lstStyle/>
          <a:p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Upstream </a:t>
            </a:r>
            <a:r>
              <a:rPr lang="en-US" sz="2400" dirty="0">
                <a:solidFill>
                  <a:schemeClr val="bg1"/>
                </a:solidFill>
                <a:cs typeface="Arial" panose="020B0604020202020204" pitchFamily="34" charset="0"/>
              </a:rPr>
              <a:t>-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Faster - Scalable - Coverage - Global - Incremental </a:t>
            </a:r>
            <a:endParaRPr lang="ar-SA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442516" y="3136179"/>
            <a:ext cx="945397" cy="577081"/>
          </a:xfrm>
          <a:prstGeom prst="rect">
            <a:avLst/>
          </a:prstGeom>
          <a:noFill/>
          <a:ln w="9525"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strike="noStrike" kern="1200" cap="none" spc="0" normalizeH="0" baseline="0" noProof="0" dirty="0">
                <a:ln>
                  <a:noFill/>
                </a:ln>
                <a:solidFill>
                  <a:srgbClr val="FF99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Detection and Identification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235972" y="2855944"/>
            <a:ext cx="945397" cy="577081"/>
          </a:xfrm>
          <a:prstGeom prst="rect">
            <a:avLst/>
          </a:prstGeom>
          <a:noFill/>
          <a:ln w="9525"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strike="noStrike" kern="1200" cap="none" spc="0" normalizeH="0" baseline="0" noProof="0" dirty="0">
                <a:ln>
                  <a:noFill/>
                </a:ln>
                <a:solidFill>
                  <a:srgbClr val="FF99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Investigation and Monitoring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123878" y="3136179"/>
            <a:ext cx="945397" cy="577081"/>
          </a:xfrm>
          <a:prstGeom prst="rect">
            <a:avLst/>
          </a:prstGeom>
          <a:noFill/>
          <a:ln w="9525"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50" dirty="0">
                <a:solidFill>
                  <a:srgbClr val="FF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Remediation and Enforcement</a:t>
            </a:r>
            <a:endParaRPr kumimoji="0" lang="en-US" sz="1050" b="0" i="0" strike="noStrike" kern="1200" cap="none" spc="0" normalizeH="0" baseline="0" noProof="0" dirty="0">
              <a:ln>
                <a:noFill/>
              </a:ln>
              <a:solidFill>
                <a:srgbClr val="FF99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875989" y="2775152"/>
            <a:ext cx="945397" cy="738664"/>
          </a:xfrm>
          <a:prstGeom prst="rect">
            <a:avLst/>
          </a:prstGeom>
          <a:noFill/>
          <a:ln w="9525"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50" noProof="0" dirty="0">
                <a:solidFill>
                  <a:srgbClr val="FF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Supply Chain and Process Automation</a:t>
            </a:r>
            <a:endParaRPr kumimoji="0" lang="en-US" sz="1050" b="0" i="0" strike="noStrike" kern="1200" cap="none" spc="0" normalizeH="0" baseline="0" noProof="0" dirty="0">
              <a:ln>
                <a:noFill/>
              </a:ln>
              <a:solidFill>
                <a:srgbClr val="FF99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4283605" y="3898668"/>
            <a:ext cx="576790" cy="576790"/>
          </a:xfrm>
          <a:prstGeom prst="ellipse">
            <a:avLst/>
          </a:prstGeom>
          <a:solidFill>
            <a:schemeClr val="accent2"/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46611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CFM – </a:t>
            </a:r>
            <a:r>
              <a:rPr lang="en-GB" dirty="0">
                <a:solidFill>
                  <a:srgbClr val="FF9900"/>
                </a:solidFill>
              </a:rPr>
              <a:t>Customer Feedback Monitoring</a:t>
            </a:r>
            <a:endParaRPr lang="ar-SA" dirty="0">
              <a:solidFill>
                <a:srgbClr val="FF99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Scalable Reactive Mechanism to </a:t>
            </a:r>
            <a:r>
              <a:rPr lang="en-US" sz="2400" dirty="0">
                <a:solidFill>
                  <a:schemeClr val="bg1"/>
                </a:solidFill>
                <a:cs typeface="Arial" panose="020B0604020202020204" pitchFamily="34" charset="0"/>
              </a:rPr>
              <a:t>Deliver Food Safety</a:t>
            </a:r>
            <a:endParaRPr lang="ar-SA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 Placeholder 3"/>
          <p:cNvSpPr txBox="1">
            <a:spLocks/>
          </p:cNvSpPr>
          <p:nvPr/>
        </p:nvSpPr>
        <p:spPr>
          <a:xfrm>
            <a:off x="169516" y="4778485"/>
            <a:ext cx="2929746" cy="384704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ctr"/>
            <a:lvl3pPr algn="ctr"/>
            <a:lvl4pPr algn="ctr"/>
            <a:lvl5pPr algn="ctr"/>
          </a:lstStyle>
          <a:p>
            <a:r>
              <a:rPr lang="en-US" sz="800" dirty="0"/>
              <a:t>Amazon.com Confidential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711191" y="2590559"/>
            <a:ext cx="1488188" cy="553998"/>
          </a:xfrm>
          <a:prstGeom prst="rect">
            <a:avLst/>
          </a:prstGeom>
          <a:noFill/>
          <a:ln w="9525"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strike="noStrike" kern="1200" cap="none" spc="0" normalizeH="0" baseline="0" noProof="0" dirty="0">
                <a:ln>
                  <a:noFill/>
                </a:ln>
                <a:solidFill>
                  <a:srgbClr val="FF99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Subject</a:t>
            </a:r>
            <a:r>
              <a:rPr kumimoji="0" lang="en-US" sz="1000" b="0" i="0" strike="noStrike" kern="1200" cap="none" spc="0" normalizeH="0" noProof="0" dirty="0">
                <a:ln>
                  <a:noFill/>
                </a:ln>
                <a:solidFill>
                  <a:srgbClr val="FF99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Matter Expert </a:t>
            </a:r>
            <a:r>
              <a:rPr kumimoji="0" lang="en-US" sz="1000" b="0" i="0" strike="noStrike" kern="1200" cap="none" spc="0" normalizeH="0" baseline="0" noProof="0" dirty="0">
                <a:ln>
                  <a:noFill/>
                </a:ln>
                <a:solidFill>
                  <a:srgbClr val="FF99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defined keyword</a:t>
            </a:r>
            <a:r>
              <a:rPr kumimoji="0" lang="en-US" sz="1000" b="0" i="0" strike="noStrike" kern="1200" cap="none" spc="0" normalizeH="0" noProof="0" dirty="0">
                <a:ln>
                  <a:noFill/>
                </a:ln>
                <a:solidFill>
                  <a:srgbClr val="FF99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detection </a:t>
            </a:r>
            <a:r>
              <a:rPr kumimoji="0" lang="en-US" sz="1000" b="0" i="0" strike="noStrike" kern="1200" cap="none" spc="0" normalizeH="0" baseline="0" noProof="0" dirty="0">
                <a:ln>
                  <a:noFill/>
                </a:ln>
                <a:solidFill>
                  <a:srgbClr val="FF99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topics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797837" y="2831713"/>
            <a:ext cx="1037121" cy="656519"/>
          </a:xfrm>
          <a:prstGeom prst="rect">
            <a:avLst/>
          </a:prstGeom>
          <a:noFill/>
          <a:ln w="9525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99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Manual review of potential safety issues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971637" y="3296970"/>
            <a:ext cx="1005840" cy="457200"/>
          </a:xfrm>
          <a:prstGeom prst="rect">
            <a:avLst/>
          </a:prstGeom>
          <a:noFill/>
          <a:ln w="9525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99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Non Safety Issue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980406" y="2590196"/>
            <a:ext cx="1005840" cy="457200"/>
          </a:xfrm>
          <a:prstGeom prst="rect">
            <a:avLst/>
          </a:prstGeom>
          <a:noFill/>
          <a:ln w="9525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99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Potential Safety Issue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739093" y="2896319"/>
            <a:ext cx="813150" cy="731520"/>
          </a:xfrm>
          <a:prstGeom prst="rect">
            <a:avLst/>
          </a:prstGeom>
          <a:noFill/>
          <a:ln w="9525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99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Trending Logic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846831" y="2790614"/>
            <a:ext cx="1082303" cy="731520"/>
          </a:xfrm>
          <a:prstGeom prst="rect">
            <a:avLst/>
          </a:prstGeom>
          <a:noFill/>
          <a:ln w="9525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99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Safety Investigation</a:t>
            </a:r>
          </a:p>
        </p:txBody>
      </p:sp>
      <p:sp>
        <p:nvSpPr>
          <p:cNvPr id="30" name="Flowchart: Process 29"/>
          <p:cNvSpPr/>
          <p:nvPr/>
        </p:nvSpPr>
        <p:spPr>
          <a:xfrm>
            <a:off x="6598725" y="2724063"/>
            <a:ext cx="1136072" cy="1110306"/>
          </a:xfrm>
          <a:prstGeom prst="flowChartProcess">
            <a:avLst/>
          </a:prstGeom>
          <a:noFill/>
          <a:ln>
            <a:solidFill>
              <a:schemeClr val="bg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FF99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662202" y="2378063"/>
            <a:ext cx="966931" cy="246221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FF99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Enforcement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546" y="2634907"/>
            <a:ext cx="1193135" cy="1193135"/>
          </a:xfrm>
          <a:prstGeom prst="rect">
            <a:avLst/>
          </a:prstGeom>
        </p:spPr>
      </p:pic>
      <p:cxnSp>
        <p:nvCxnSpPr>
          <p:cNvPr id="39" name="Straight Connector 38"/>
          <p:cNvCxnSpPr/>
          <p:nvPr/>
        </p:nvCxnSpPr>
        <p:spPr>
          <a:xfrm flipH="1" flipV="1">
            <a:off x="3503980" y="1371600"/>
            <a:ext cx="5469" cy="3644931"/>
          </a:xfrm>
          <a:prstGeom prst="line">
            <a:avLst/>
          </a:prstGeom>
          <a:ln w="28575">
            <a:solidFill>
              <a:srgbClr val="FFAC33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145219" y="1402566"/>
            <a:ext cx="3016145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Classification through Keyword-based Text Mining &amp; Machine Learning 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4076592" y="1402566"/>
            <a:ext cx="1707157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Human Validation and Annotation</a:t>
            </a:r>
          </a:p>
        </p:txBody>
      </p:sp>
      <p:sp>
        <p:nvSpPr>
          <p:cNvPr id="45" name="TextBox 44"/>
          <p:cNvSpPr txBox="1"/>
          <p:nvPr/>
        </p:nvSpPr>
        <p:spPr>
          <a:xfrm flipH="1">
            <a:off x="6490239" y="1396002"/>
            <a:ext cx="2444385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Human Investigation and Resolution</a:t>
            </a:r>
          </a:p>
        </p:txBody>
      </p:sp>
      <p:cxnSp>
        <p:nvCxnSpPr>
          <p:cNvPr id="47" name="Straight Connector 46"/>
          <p:cNvCxnSpPr/>
          <p:nvPr/>
        </p:nvCxnSpPr>
        <p:spPr>
          <a:xfrm flipH="1" flipV="1">
            <a:off x="6285877" y="1371601"/>
            <a:ext cx="5903" cy="2683105"/>
          </a:xfrm>
          <a:prstGeom prst="line">
            <a:avLst/>
          </a:prstGeom>
          <a:ln w="28575">
            <a:solidFill>
              <a:srgbClr val="FFAC33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1716161" y="3279134"/>
            <a:ext cx="1488188" cy="553998"/>
          </a:xfrm>
          <a:prstGeom prst="rect">
            <a:avLst/>
          </a:prstGeom>
          <a:noFill/>
          <a:ln w="9525"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noProof="0" dirty="0">
                <a:solidFill>
                  <a:srgbClr val="FF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Machine Learning </a:t>
            </a:r>
            <a:r>
              <a:rPr lang="en-US" sz="1000" dirty="0">
                <a:solidFill>
                  <a:srgbClr val="FF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detection models </a:t>
            </a:r>
            <a:r>
              <a:rPr kumimoji="0" lang="en-US" sz="1000" b="0" i="0" strike="noStrike" kern="1200" cap="none" spc="0" normalizeH="0" baseline="0" noProof="0" dirty="0">
                <a:ln>
                  <a:noFill/>
                </a:ln>
                <a:solidFill>
                  <a:srgbClr val="FF99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by topic and severity</a:t>
            </a:r>
          </a:p>
        </p:txBody>
      </p:sp>
      <p:sp>
        <p:nvSpPr>
          <p:cNvPr id="49" name="Freeform 48"/>
          <p:cNvSpPr/>
          <p:nvPr/>
        </p:nvSpPr>
        <p:spPr>
          <a:xfrm rot="10800000">
            <a:off x="3788202" y="1409682"/>
            <a:ext cx="2283935" cy="706036"/>
          </a:xfrm>
          <a:custGeom>
            <a:avLst/>
            <a:gdLst>
              <a:gd name="connsiteX0" fmla="*/ 0 w 1808173"/>
              <a:gd name="connsiteY0" fmla="*/ 0 h 658803"/>
              <a:gd name="connsiteX1" fmla="*/ 301362 w 1808173"/>
              <a:gd name="connsiteY1" fmla="*/ 0 h 658803"/>
              <a:gd name="connsiteX2" fmla="*/ 228173 w 1808173"/>
              <a:gd name="connsiteY2" fmla="*/ -200395 h 658803"/>
              <a:gd name="connsiteX3" fmla="*/ 753405 w 1808173"/>
              <a:gd name="connsiteY3" fmla="*/ 0 h 658803"/>
              <a:gd name="connsiteX4" fmla="*/ 1808173 w 1808173"/>
              <a:gd name="connsiteY4" fmla="*/ 0 h 658803"/>
              <a:gd name="connsiteX5" fmla="*/ 1808173 w 1808173"/>
              <a:gd name="connsiteY5" fmla="*/ 109801 h 658803"/>
              <a:gd name="connsiteX6" fmla="*/ 1808173 w 1808173"/>
              <a:gd name="connsiteY6" fmla="*/ 109801 h 658803"/>
              <a:gd name="connsiteX7" fmla="*/ 1808173 w 1808173"/>
              <a:gd name="connsiteY7" fmla="*/ 274501 h 658803"/>
              <a:gd name="connsiteX8" fmla="*/ 1808173 w 1808173"/>
              <a:gd name="connsiteY8" fmla="*/ 658803 h 658803"/>
              <a:gd name="connsiteX9" fmla="*/ 753405 w 1808173"/>
              <a:gd name="connsiteY9" fmla="*/ 658803 h 658803"/>
              <a:gd name="connsiteX10" fmla="*/ 301362 w 1808173"/>
              <a:gd name="connsiteY10" fmla="*/ 658803 h 658803"/>
              <a:gd name="connsiteX11" fmla="*/ 301362 w 1808173"/>
              <a:gd name="connsiteY11" fmla="*/ 658803 h 658803"/>
              <a:gd name="connsiteX12" fmla="*/ 0 w 1808173"/>
              <a:gd name="connsiteY12" fmla="*/ 658803 h 658803"/>
              <a:gd name="connsiteX13" fmla="*/ 0 w 1808173"/>
              <a:gd name="connsiteY13" fmla="*/ 274501 h 658803"/>
              <a:gd name="connsiteX14" fmla="*/ 0 w 1808173"/>
              <a:gd name="connsiteY14" fmla="*/ 109801 h 658803"/>
              <a:gd name="connsiteX15" fmla="*/ 0 w 1808173"/>
              <a:gd name="connsiteY15" fmla="*/ 109801 h 658803"/>
              <a:gd name="connsiteX16" fmla="*/ 0 w 1808173"/>
              <a:gd name="connsiteY16" fmla="*/ 0 h 658803"/>
              <a:gd name="connsiteX0" fmla="*/ 0 w 1808173"/>
              <a:gd name="connsiteY0" fmla="*/ 200395 h 859198"/>
              <a:gd name="connsiteX1" fmla="*/ 301362 w 1808173"/>
              <a:gd name="connsiteY1" fmla="*/ 200395 h 859198"/>
              <a:gd name="connsiteX2" fmla="*/ 228173 w 1808173"/>
              <a:gd name="connsiteY2" fmla="*/ 0 h 859198"/>
              <a:gd name="connsiteX3" fmla="*/ 396183 w 1808173"/>
              <a:gd name="connsiteY3" fmla="*/ 200395 h 859198"/>
              <a:gd name="connsiteX4" fmla="*/ 1808173 w 1808173"/>
              <a:gd name="connsiteY4" fmla="*/ 200395 h 859198"/>
              <a:gd name="connsiteX5" fmla="*/ 1808173 w 1808173"/>
              <a:gd name="connsiteY5" fmla="*/ 310196 h 859198"/>
              <a:gd name="connsiteX6" fmla="*/ 1808173 w 1808173"/>
              <a:gd name="connsiteY6" fmla="*/ 310196 h 859198"/>
              <a:gd name="connsiteX7" fmla="*/ 1808173 w 1808173"/>
              <a:gd name="connsiteY7" fmla="*/ 474896 h 859198"/>
              <a:gd name="connsiteX8" fmla="*/ 1808173 w 1808173"/>
              <a:gd name="connsiteY8" fmla="*/ 859198 h 859198"/>
              <a:gd name="connsiteX9" fmla="*/ 753405 w 1808173"/>
              <a:gd name="connsiteY9" fmla="*/ 859198 h 859198"/>
              <a:gd name="connsiteX10" fmla="*/ 301362 w 1808173"/>
              <a:gd name="connsiteY10" fmla="*/ 859198 h 859198"/>
              <a:gd name="connsiteX11" fmla="*/ 301362 w 1808173"/>
              <a:gd name="connsiteY11" fmla="*/ 859198 h 859198"/>
              <a:gd name="connsiteX12" fmla="*/ 0 w 1808173"/>
              <a:gd name="connsiteY12" fmla="*/ 859198 h 859198"/>
              <a:gd name="connsiteX13" fmla="*/ 0 w 1808173"/>
              <a:gd name="connsiteY13" fmla="*/ 474896 h 859198"/>
              <a:gd name="connsiteX14" fmla="*/ 0 w 1808173"/>
              <a:gd name="connsiteY14" fmla="*/ 310196 h 859198"/>
              <a:gd name="connsiteX15" fmla="*/ 0 w 1808173"/>
              <a:gd name="connsiteY15" fmla="*/ 310196 h 859198"/>
              <a:gd name="connsiteX16" fmla="*/ 0 w 1808173"/>
              <a:gd name="connsiteY16" fmla="*/ 200395 h 859198"/>
              <a:gd name="connsiteX0" fmla="*/ 0 w 1808173"/>
              <a:gd name="connsiteY0" fmla="*/ 200395 h 859198"/>
              <a:gd name="connsiteX1" fmla="*/ 229892 w 1808173"/>
              <a:gd name="connsiteY1" fmla="*/ 200395 h 859198"/>
              <a:gd name="connsiteX2" fmla="*/ 228173 w 1808173"/>
              <a:gd name="connsiteY2" fmla="*/ 0 h 859198"/>
              <a:gd name="connsiteX3" fmla="*/ 396183 w 1808173"/>
              <a:gd name="connsiteY3" fmla="*/ 200395 h 859198"/>
              <a:gd name="connsiteX4" fmla="*/ 1808173 w 1808173"/>
              <a:gd name="connsiteY4" fmla="*/ 200395 h 859198"/>
              <a:gd name="connsiteX5" fmla="*/ 1808173 w 1808173"/>
              <a:gd name="connsiteY5" fmla="*/ 310196 h 859198"/>
              <a:gd name="connsiteX6" fmla="*/ 1808173 w 1808173"/>
              <a:gd name="connsiteY6" fmla="*/ 310196 h 859198"/>
              <a:gd name="connsiteX7" fmla="*/ 1808173 w 1808173"/>
              <a:gd name="connsiteY7" fmla="*/ 474896 h 859198"/>
              <a:gd name="connsiteX8" fmla="*/ 1808173 w 1808173"/>
              <a:gd name="connsiteY8" fmla="*/ 859198 h 859198"/>
              <a:gd name="connsiteX9" fmla="*/ 753405 w 1808173"/>
              <a:gd name="connsiteY9" fmla="*/ 859198 h 859198"/>
              <a:gd name="connsiteX10" fmla="*/ 301362 w 1808173"/>
              <a:gd name="connsiteY10" fmla="*/ 859198 h 859198"/>
              <a:gd name="connsiteX11" fmla="*/ 301362 w 1808173"/>
              <a:gd name="connsiteY11" fmla="*/ 859198 h 859198"/>
              <a:gd name="connsiteX12" fmla="*/ 0 w 1808173"/>
              <a:gd name="connsiteY12" fmla="*/ 859198 h 859198"/>
              <a:gd name="connsiteX13" fmla="*/ 0 w 1808173"/>
              <a:gd name="connsiteY13" fmla="*/ 474896 h 859198"/>
              <a:gd name="connsiteX14" fmla="*/ 0 w 1808173"/>
              <a:gd name="connsiteY14" fmla="*/ 310196 h 859198"/>
              <a:gd name="connsiteX15" fmla="*/ 0 w 1808173"/>
              <a:gd name="connsiteY15" fmla="*/ 310196 h 859198"/>
              <a:gd name="connsiteX16" fmla="*/ 0 w 1808173"/>
              <a:gd name="connsiteY16" fmla="*/ 200395 h 859198"/>
              <a:gd name="connsiteX0" fmla="*/ 0 w 1808173"/>
              <a:gd name="connsiteY0" fmla="*/ 200395 h 859198"/>
              <a:gd name="connsiteX1" fmla="*/ 229892 w 1808173"/>
              <a:gd name="connsiteY1" fmla="*/ 200395 h 859198"/>
              <a:gd name="connsiteX2" fmla="*/ 156703 w 1808173"/>
              <a:gd name="connsiteY2" fmla="*/ 0 h 859198"/>
              <a:gd name="connsiteX3" fmla="*/ 396183 w 1808173"/>
              <a:gd name="connsiteY3" fmla="*/ 200395 h 859198"/>
              <a:gd name="connsiteX4" fmla="*/ 1808173 w 1808173"/>
              <a:gd name="connsiteY4" fmla="*/ 200395 h 859198"/>
              <a:gd name="connsiteX5" fmla="*/ 1808173 w 1808173"/>
              <a:gd name="connsiteY5" fmla="*/ 310196 h 859198"/>
              <a:gd name="connsiteX6" fmla="*/ 1808173 w 1808173"/>
              <a:gd name="connsiteY6" fmla="*/ 310196 h 859198"/>
              <a:gd name="connsiteX7" fmla="*/ 1808173 w 1808173"/>
              <a:gd name="connsiteY7" fmla="*/ 474896 h 859198"/>
              <a:gd name="connsiteX8" fmla="*/ 1808173 w 1808173"/>
              <a:gd name="connsiteY8" fmla="*/ 859198 h 859198"/>
              <a:gd name="connsiteX9" fmla="*/ 753405 w 1808173"/>
              <a:gd name="connsiteY9" fmla="*/ 859198 h 859198"/>
              <a:gd name="connsiteX10" fmla="*/ 301362 w 1808173"/>
              <a:gd name="connsiteY10" fmla="*/ 859198 h 859198"/>
              <a:gd name="connsiteX11" fmla="*/ 301362 w 1808173"/>
              <a:gd name="connsiteY11" fmla="*/ 859198 h 859198"/>
              <a:gd name="connsiteX12" fmla="*/ 0 w 1808173"/>
              <a:gd name="connsiteY12" fmla="*/ 859198 h 859198"/>
              <a:gd name="connsiteX13" fmla="*/ 0 w 1808173"/>
              <a:gd name="connsiteY13" fmla="*/ 474896 h 859198"/>
              <a:gd name="connsiteX14" fmla="*/ 0 w 1808173"/>
              <a:gd name="connsiteY14" fmla="*/ 310196 h 859198"/>
              <a:gd name="connsiteX15" fmla="*/ 0 w 1808173"/>
              <a:gd name="connsiteY15" fmla="*/ 310196 h 859198"/>
              <a:gd name="connsiteX16" fmla="*/ 0 w 1808173"/>
              <a:gd name="connsiteY16" fmla="*/ 200395 h 859198"/>
              <a:gd name="connsiteX0" fmla="*/ 0 w 1808173"/>
              <a:gd name="connsiteY0" fmla="*/ 200395 h 859198"/>
              <a:gd name="connsiteX1" fmla="*/ 229892 w 1808173"/>
              <a:gd name="connsiteY1" fmla="*/ 200395 h 859198"/>
              <a:gd name="connsiteX2" fmla="*/ 156703 w 1808173"/>
              <a:gd name="connsiteY2" fmla="*/ 0 h 859198"/>
              <a:gd name="connsiteX3" fmla="*/ 539464 w 1808173"/>
              <a:gd name="connsiteY3" fmla="*/ 200397 h 859198"/>
              <a:gd name="connsiteX4" fmla="*/ 1808173 w 1808173"/>
              <a:gd name="connsiteY4" fmla="*/ 200395 h 859198"/>
              <a:gd name="connsiteX5" fmla="*/ 1808173 w 1808173"/>
              <a:gd name="connsiteY5" fmla="*/ 310196 h 859198"/>
              <a:gd name="connsiteX6" fmla="*/ 1808173 w 1808173"/>
              <a:gd name="connsiteY6" fmla="*/ 310196 h 859198"/>
              <a:gd name="connsiteX7" fmla="*/ 1808173 w 1808173"/>
              <a:gd name="connsiteY7" fmla="*/ 474896 h 859198"/>
              <a:gd name="connsiteX8" fmla="*/ 1808173 w 1808173"/>
              <a:gd name="connsiteY8" fmla="*/ 859198 h 859198"/>
              <a:gd name="connsiteX9" fmla="*/ 753405 w 1808173"/>
              <a:gd name="connsiteY9" fmla="*/ 859198 h 859198"/>
              <a:gd name="connsiteX10" fmla="*/ 301362 w 1808173"/>
              <a:gd name="connsiteY10" fmla="*/ 859198 h 859198"/>
              <a:gd name="connsiteX11" fmla="*/ 301362 w 1808173"/>
              <a:gd name="connsiteY11" fmla="*/ 859198 h 859198"/>
              <a:gd name="connsiteX12" fmla="*/ 0 w 1808173"/>
              <a:gd name="connsiteY12" fmla="*/ 859198 h 859198"/>
              <a:gd name="connsiteX13" fmla="*/ 0 w 1808173"/>
              <a:gd name="connsiteY13" fmla="*/ 474896 h 859198"/>
              <a:gd name="connsiteX14" fmla="*/ 0 w 1808173"/>
              <a:gd name="connsiteY14" fmla="*/ 310196 h 859198"/>
              <a:gd name="connsiteX15" fmla="*/ 0 w 1808173"/>
              <a:gd name="connsiteY15" fmla="*/ 310196 h 859198"/>
              <a:gd name="connsiteX16" fmla="*/ 0 w 1808173"/>
              <a:gd name="connsiteY16" fmla="*/ 200395 h 859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808173" h="859198">
                <a:moveTo>
                  <a:pt x="0" y="200395"/>
                </a:moveTo>
                <a:lnTo>
                  <a:pt x="229892" y="200395"/>
                </a:lnTo>
                <a:lnTo>
                  <a:pt x="156703" y="0"/>
                </a:lnTo>
                <a:lnTo>
                  <a:pt x="539464" y="200397"/>
                </a:lnTo>
                <a:lnTo>
                  <a:pt x="1808173" y="200395"/>
                </a:lnTo>
                <a:lnTo>
                  <a:pt x="1808173" y="310196"/>
                </a:lnTo>
                <a:lnTo>
                  <a:pt x="1808173" y="310196"/>
                </a:lnTo>
                <a:lnTo>
                  <a:pt x="1808173" y="474896"/>
                </a:lnTo>
                <a:lnTo>
                  <a:pt x="1808173" y="859198"/>
                </a:lnTo>
                <a:lnTo>
                  <a:pt x="753405" y="859198"/>
                </a:lnTo>
                <a:lnTo>
                  <a:pt x="301362" y="859198"/>
                </a:lnTo>
                <a:lnTo>
                  <a:pt x="301362" y="859198"/>
                </a:lnTo>
                <a:lnTo>
                  <a:pt x="0" y="859198"/>
                </a:lnTo>
                <a:lnTo>
                  <a:pt x="0" y="474896"/>
                </a:lnTo>
                <a:lnTo>
                  <a:pt x="0" y="310196"/>
                </a:lnTo>
                <a:lnTo>
                  <a:pt x="0" y="310196"/>
                </a:lnTo>
                <a:lnTo>
                  <a:pt x="0" y="200395"/>
                </a:lnTo>
                <a:close/>
              </a:path>
            </a:pathLst>
          </a:custGeom>
          <a:noFill/>
          <a:ln w="9525">
            <a:solidFill>
              <a:schemeClr val="accent5"/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sp>
        <p:nvSpPr>
          <p:cNvPr id="51" name="Freeform 50"/>
          <p:cNvSpPr/>
          <p:nvPr/>
        </p:nvSpPr>
        <p:spPr>
          <a:xfrm rot="10800000" flipH="1">
            <a:off x="182994" y="1396002"/>
            <a:ext cx="3032598" cy="706036"/>
          </a:xfrm>
          <a:custGeom>
            <a:avLst/>
            <a:gdLst>
              <a:gd name="connsiteX0" fmla="*/ 0 w 1808173"/>
              <a:gd name="connsiteY0" fmla="*/ 0 h 658803"/>
              <a:gd name="connsiteX1" fmla="*/ 301362 w 1808173"/>
              <a:gd name="connsiteY1" fmla="*/ 0 h 658803"/>
              <a:gd name="connsiteX2" fmla="*/ 228173 w 1808173"/>
              <a:gd name="connsiteY2" fmla="*/ -200395 h 658803"/>
              <a:gd name="connsiteX3" fmla="*/ 753405 w 1808173"/>
              <a:gd name="connsiteY3" fmla="*/ 0 h 658803"/>
              <a:gd name="connsiteX4" fmla="*/ 1808173 w 1808173"/>
              <a:gd name="connsiteY4" fmla="*/ 0 h 658803"/>
              <a:gd name="connsiteX5" fmla="*/ 1808173 w 1808173"/>
              <a:gd name="connsiteY5" fmla="*/ 109801 h 658803"/>
              <a:gd name="connsiteX6" fmla="*/ 1808173 w 1808173"/>
              <a:gd name="connsiteY6" fmla="*/ 109801 h 658803"/>
              <a:gd name="connsiteX7" fmla="*/ 1808173 w 1808173"/>
              <a:gd name="connsiteY7" fmla="*/ 274501 h 658803"/>
              <a:gd name="connsiteX8" fmla="*/ 1808173 w 1808173"/>
              <a:gd name="connsiteY8" fmla="*/ 658803 h 658803"/>
              <a:gd name="connsiteX9" fmla="*/ 753405 w 1808173"/>
              <a:gd name="connsiteY9" fmla="*/ 658803 h 658803"/>
              <a:gd name="connsiteX10" fmla="*/ 301362 w 1808173"/>
              <a:gd name="connsiteY10" fmla="*/ 658803 h 658803"/>
              <a:gd name="connsiteX11" fmla="*/ 301362 w 1808173"/>
              <a:gd name="connsiteY11" fmla="*/ 658803 h 658803"/>
              <a:gd name="connsiteX12" fmla="*/ 0 w 1808173"/>
              <a:gd name="connsiteY12" fmla="*/ 658803 h 658803"/>
              <a:gd name="connsiteX13" fmla="*/ 0 w 1808173"/>
              <a:gd name="connsiteY13" fmla="*/ 274501 h 658803"/>
              <a:gd name="connsiteX14" fmla="*/ 0 w 1808173"/>
              <a:gd name="connsiteY14" fmla="*/ 109801 h 658803"/>
              <a:gd name="connsiteX15" fmla="*/ 0 w 1808173"/>
              <a:gd name="connsiteY15" fmla="*/ 109801 h 658803"/>
              <a:gd name="connsiteX16" fmla="*/ 0 w 1808173"/>
              <a:gd name="connsiteY16" fmla="*/ 0 h 658803"/>
              <a:gd name="connsiteX0" fmla="*/ 0 w 1808173"/>
              <a:gd name="connsiteY0" fmla="*/ 200395 h 859198"/>
              <a:gd name="connsiteX1" fmla="*/ 301362 w 1808173"/>
              <a:gd name="connsiteY1" fmla="*/ 200395 h 859198"/>
              <a:gd name="connsiteX2" fmla="*/ 228173 w 1808173"/>
              <a:gd name="connsiteY2" fmla="*/ 0 h 859198"/>
              <a:gd name="connsiteX3" fmla="*/ 396183 w 1808173"/>
              <a:gd name="connsiteY3" fmla="*/ 200395 h 859198"/>
              <a:gd name="connsiteX4" fmla="*/ 1808173 w 1808173"/>
              <a:gd name="connsiteY4" fmla="*/ 200395 h 859198"/>
              <a:gd name="connsiteX5" fmla="*/ 1808173 w 1808173"/>
              <a:gd name="connsiteY5" fmla="*/ 310196 h 859198"/>
              <a:gd name="connsiteX6" fmla="*/ 1808173 w 1808173"/>
              <a:gd name="connsiteY6" fmla="*/ 310196 h 859198"/>
              <a:gd name="connsiteX7" fmla="*/ 1808173 w 1808173"/>
              <a:gd name="connsiteY7" fmla="*/ 474896 h 859198"/>
              <a:gd name="connsiteX8" fmla="*/ 1808173 w 1808173"/>
              <a:gd name="connsiteY8" fmla="*/ 859198 h 859198"/>
              <a:gd name="connsiteX9" fmla="*/ 753405 w 1808173"/>
              <a:gd name="connsiteY9" fmla="*/ 859198 h 859198"/>
              <a:gd name="connsiteX10" fmla="*/ 301362 w 1808173"/>
              <a:gd name="connsiteY10" fmla="*/ 859198 h 859198"/>
              <a:gd name="connsiteX11" fmla="*/ 301362 w 1808173"/>
              <a:gd name="connsiteY11" fmla="*/ 859198 h 859198"/>
              <a:gd name="connsiteX12" fmla="*/ 0 w 1808173"/>
              <a:gd name="connsiteY12" fmla="*/ 859198 h 859198"/>
              <a:gd name="connsiteX13" fmla="*/ 0 w 1808173"/>
              <a:gd name="connsiteY13" fmla="*/ 474896 h 859198"/>
              <a:gd name="connsiteX14" fmla="*/ 0 w 1808173"/>
              <a:gd name="connsiteY14" fmla="*/ 310196 h 859198"/>
              <a:gd name="connsiteX15" fmla="*/ 0 w 1808173"/>
              <a:gd name="connsiteY15" fmla="*/ 310196 h 859198"/>
              <a:gd name="connsiteX16" fmla="*/ 0 w 1808173"/>
              <a:gd name="connsiteY16" fmla="*/ 200395 h 859198"/>
              <a:gd name="connsiteX0" fmla="*/ 0 w 1808173"/>
              <a:gd name="connsiteY0" fmla="*/ 200395 h 859198"/>
              <a:gd name="connsiteX1" fmla="*/ 229892 w 1808173"/>
              <a:gd name="connsiteY1" fmla="*/ 200395 h 859198"/>
              <a:gd name="connsiteX2" fmla="*/ 228173 w 1808173"/>
              <a:gd name="connsiteY2" fmla="*/ 0 h 859198"/>
              <a:gd name="connsiteX3" fmla="*/ 396183 w 1808173"/>
              <a:gd name="connsiteY3" fmla="*/ 200395 h 859198"/>
              <a:gd name="connsiteX4" fmla="*/ 1808173 w 1808173"/>
              <a:gd name="connsiteY4" fmla="*/ 200395 h 859198"/>
              <a:gd name="connsiteX5" fmla="*/ 1808173 w 1808173"/>
              <a:gd name="connsiteY5" fmla="*/ 310196 h 859198"/>
              <a:gd name="connsiteX6" fmla="*/ 1808173 w 1808173"/>
              <a:gd name="connsiteY6" fmla="*/ 310196 h 859198"/>
              <a:gd name="connsiteX7" fmla="*/ 1808173 w 1808173"/>
              <a:gd name="connsiteY7" fmla="*/ 474896 h 859198"/>
              <a:gd name="connsiteX8" fmla="*/ 1808173 w 1808173"/>
              <a:gd name="connsiteY8" fmla="*/ 859198 h 859198"/>
              <a:gd name="connsiteX9" fmla="*/ 753405 w 1808173"/>
              <a:gd name="connsiteY9" fmla="*/ 859198 h 859198"/>
              <a:gd name="connsiteX10" fmla="*/ 301362 w 1808173"/>
              <a:gd name="connsiteY10" fmla="*/ 859198 h 859198"/>
              <a:gd name="connsiteX11" fmla="*/ 301362 w 1808173"/>
              <a:gd name="connsiteY11" fmla="*/ 859198 h 859198"/>
              <a:gd name="connsiteX12" fmla="*/ 0 w 1808173"/>
              <a:gd name="connsiteY12" fmla="*/ 859198 h 859198"/>
              <a:gd name="connsiteX13" fmla="*/ 0 w 1808173"/>
              <a:gd name="connsiteY13" fmla="*/ 474896 h 859198"/>
              <a:gd name="connsiteX14" fmla="*/ 0 w 1808173"/>
              <a:gd name="connsiteY14" fmla="*/ 310196 h 859198"/>
              <a:gd name="connsiteX15" fmla="*/ 0 w 1808173"/>
              <a:gd name="connsiteY15" fmla="*/ 310196 h 859198"/>
              <a:gd name="connsiteX16" fmla="*/ 0 w 1808173"/>
              <a:gd name="connsiteY16" fmla="*/ 200395 h 859198"/>
              <a:gd name="connsiteX0" fmla="*/ 0 w 1808173"/>
              <a:gd name="connsiteY0" fmla="*/ 200395 h 859198"/>
              <a:gd name="connsiteX1" fmla="*/ 229892 w 1808173"/>
              <a:gd name="connsiteY1" fmla="*/ 200395 h 859198"/>
              <a:gd name="connsiteX2" fmla="*/ 156703 w 1808173"/>
              <a:gd name="connsiteY2" fmla="*/ 0 h 859198"/>
              <a:gd name="connsiteX3" fmla="*/ 396183 w 1808173"/>
              <a:gd name="connsiteY3" fmla="*/ 200395 h 859198"/>
              <a:gd name="connsiteX4" fmla="*/ 1808173 w 1808173"/>
              <a:gd name="connsiteY4" fmla="*/ 200395 h 859198"/>
              <a:gd name="connsiteX5" fmla="*/ 1808173 w 1808173"/>
              <a:gd name="connsiteY5" fmla="*/ 310196 h 859198"/>
              <a:gd name="connsiteX6" fmla="*/ 1808173 w 1808173"/>
              <a:gd name="connsiteY6" fmla="*/ 310196 h 859198"/>
              <a:gd name="connsiteX7" fmla="*/ 1808173 w 1808173"/>
              <a:gd name="connsiteY7" fmla="*/ 474896 h 859198"/>
              <a:gd name="connsiteX8" fmla="*/ 1808173 w 1808173"/>
              <a:gd name="connsiteY8" fmla="*/ 859198 h 859198"/>
              <a:gd name="connsiteX9" fmla="*/ 753405 w 1808173"/>
              <a:gd name="connsiteY9" fmla="*/ 859198 h 859198"/>
              <a:gd name="connsiteX10" fmla="*/ 301362 w 1808173"/>
              <a:gd name="connsiteY10" fmla="*/ 859198 h 859198"/>
              <a:gd name="connsiteX11" fmla="*/ 301362 w 1808173"/>
              <a:gd name="connsiteY11" fmla="*/ 859198 h 859198"/>
              <a:gd name="connsiteX12" fmla="*/ 0 w 1808173"/>
              <a:gd name="connsiteY12" fmla="*/ 859198 h 859198"/>
              <a:gd name="connsiteX13" fmla="*/ 0 w 1808173"/>
              <a:gd name="connsiteY13" fmla="*/ 474896 h 859198"/>
              <a:gd name="connsiteX14" fmla="*/ 0 w 1808173"/>
              <a:gd name="connsiteY14" fmla="*/ 310196 h 859198"/>
              <a:gd name="connsiteX15" fmla="*/ 0 w 1808173"/>
              <a:gd name="connsiteY15" fmla="*/ 310196 h 859198"/>
              <a:gd name="connsiteX16" fmla="*/ 0 w 1808173"/>
              <a:gd name="connsiteY16" fmla="*/ 200395 h 859198"/>
              <a:gd name="connsiteX0" fmla="*/ 0 w 1808173"/>
              <a:gd name="connsiteY0" fmla="*/ 200395 h 859198"/>
              <a:gd name="connsiteX1" fmla="*/ 229892 w 1808173"/>
              <a:gd name="connsiteY1" fmla="*/ 200395 h 859198"/>
              <a:gd name="connsiteX2" fmla="*/ 156703 w 1808173"/>
              <a:gd name="connsiteY2" fmla="*/ 0 h 859198"/>
              <a:gd name="connsiteX3" fmla="*/ 539464 w 1808173"/>
              <a:gd name="connsiteY3" fmla="*/ 200397 h 859198"/>
              <a:gd name="connsiteX4" fmla="*/ 1808173 w 1808173"/>
              <a:gd name="connsiteY4" fmla="*/ 200395 h 859198"/>
              <a:gd name="connsiteX5" fmla="*/ 1808173 w 1808173"/>
              <a:gd name="connsiteY5" fmla="*/ 310196 h 859198"/>
              <a:gd name="connsiteX6" fmla="*/ 1808173 w 1808173"/>
              <a:gd name="connsiteY6" fmla="*/ 310196 h 859198"/>
              <a:gd name="connsiteX7" fmla="*/ 1808173 w 1808173"/>
              <a:gd name="connsiteY7" fmla="*/ 474896 h 859198"/>
              <a:gd name="connsiteX8" fmla="*/ 1808173 w 1808173"/>
              <a:gd name="connsiteY8" fmla="*/ 859198 h 859198"/>
              <a:gd name="connsiteX9" fmla="*/ 753405 w 1808173"/>
              <a:gd name="connsiteY9" fmla="*/ 859198 h 859198"/>
              <a:gd name="connsiteX10" fmla="*/ 301362 w 1808173"/>
              <a:gd name="connsiteY10" fmla="*/ 859198 h 859198"/>
              <a:gd name="connsiteX11" fmla="*/ 301362 w 1808173"/>
              <a:gd name="connsiteY11" fmla="*/ 859198 h 859198"/>
              <a:gd name="connsiteX12" fmla="*/ 0 w 1808173"/>
              <a:gd name="connsiteY12" fmla="*/ 859198 h 859198"/>
              <a:gd name="connsiteX13" fmla="*/ 0 w 1808173"/>
              <a:gd name="connsiteY13" fmla="*/ 474896 h 859198"/>
              <a:gd name="connsiteX14" fmla="*/ 0 w 1808173"/>
              <a:gd name="connsiteY14" fmla="*/ 310196 h 859198"/>
              <a:gd name="connsiteX15" fmla="*/ 0 w 1808173"/>
              <a:gd name="connsiteY15" fmla="*/ 310196 h 859198"/>
              <a:gd name="connsiteX16" fmla="*/ 0 w 1808173"/>
              <a:gd name="connsiteY16" fmla="*/ 200395 h 859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808173" h="859198">
                <a:moveTo>
                  <a:pt x="0" y="200395"/>
                </a:moveTo>
                <a:lnTo>
                  <a:pt x="229892" y="200395"/>
                </a:lnTo>
                <a:lnTo>
                  <a:pt x="156703" y="0"/>
                </a:lnTo>
                <a:lnTo>
                  <a:pt x="539464" y="200397"/>
                </a:lnTo>
                <a:lnTo>
                  <a:pt x="1808173" y="200395"/>
                </a:lnTo>
                <a:lnTo>
                  <a:pt x="1808173" y="310196"/>
                </a:lnTo>
                <a:lnTo>
                  <a:pt x="1808173" y="310196"/>
                </a:lnTo>
                <a:lnTo>
                  <a:pt x="1808173" y="474896"/>
                </a:lnTo>
                <a:lnTo>
                  <a:pt x="1808173" y="859198"/>
                </a:lnTo>
                <a:lnTo>
                  <a:pt x="753405" y="859198"/>
                </a:lnTo>
                <a:lnTo>
                  <a:pt x="301362" y="859198"/>
                </a:lnTo>
                <a:lnTo>
                  <a:pt x="301362" y="859198"/>
                </a:lnTo>
                <a:lnTo>
                  <a:pt x="0" y="859198"/>
                </a:lnTo>
                <a:lnTo>
                  <a:pt x="0" y="474896"/>
                </a:lnTo>
                <a:lnTo>
                  <a:pt x="0" y="310196"/>
                </a:lnTo>
                <a:lnTo>
                  <a:pt x="0" y="310196"/>
                </a:lnTo>
                <a:lnTo>
                  <a:pt x="0" y="200395"/>
                </a:lnTo>
                <a:close/>
              </a:path>
            </a:pathLst>
          </a:custGeom>
          <a:noFill/>
          <a:ln w="9525">
            <a:solidFill>
              <a:schemeClr val="accent5"/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sp>
        <p:nvSpPr>
          <p:cNvPr id="52" name="Freeform 51"/>
          <p:cNvSpPr/>
          <p:nvPr/>
        </p:nvSpPr>
        <p:spPr>
          <a:xfrm rot="10800000" flipH="1">
            <a:off x="6600180" y="1402566"/>
            <a:ext cx="2283935" cy="706036"/>
          </a:xfrm>
          <a:custGeom>
            <a:avLst/>
            <a:gdLst>
              <a:gd name="connsiteX0" fmla="*/ 0 w 1808173"/>
              <a:gd name="connsiteY0" fmla="*/ 0 h 658803"/>
              <a:gd name="connsiteX1" fmla="*/ 301362 w 1808173"/>
              <a:gd name="connsiteY1" fmla="*/ 0 h 658803"/>
              <a:gd name="connsiteX2" fmla="*/ 228173 w 1808173"/>
              <a:gd name="connsiteY2" fmla="*/ -200395 h 658803"/>
              <a:gd name="connsiteX3" fmla="*/ 753405 w 1808173"/>
              <a:gd name="connsiteY3" fmla="*/ 0 h 658803"/>
              <a:gd name="connsiteX4" fmla="*/ 1808173 w 1808173"/>
              <a:gd name="connsiteY4" fmla="*/ 0 h 658803"/>
              <a:gd name="connsiteX5" fmla="*/ 1808173 w 1808173"/>
              <a:gd name="connsiteY5" fmla="*/ 109801 h 658803"/>
              <a:gd name="connsiteX6" fmla="*/ 1808173 w 1808173"/>
              <a:gd name="connsiteY6" fmla="*/ 109801 h 658803"/>
              <a:gd name="connsiteX7" fmla="*/ 1808173 w 1808173"/>
              <a:gd name="connsiteY7" fmla="*/ 274501 h 658803"/>
              <a:gd name="connsiteX8" fmla="*/ 1808173 w 1808173"/>
              <a:gd name="connsiteY8" fmla="*/ 658803 h 658803"/>
              <a:gd name="connsiteX9" fmla="*/ 753405 w 1808173"/>
              <a:gd name="connsiteY9" fmla="*/ 658803 h 658803"/>
              <a:gd name="connsiteX10" fmla="*/ 301362 w 1808173"/>
              <a:gd name="connsiteY10" fmla="*/ 658803 h 658803"/>
              <a:gd name="connsiteX11" fmla="*/ 301362 w 1808173"/>
              <a:gd name="connsiteY11" fmla="*/ 658803 h 658803"/>
              <a:gd name="connsiteX12" fmla="*/ 0 w 1808173"/>
              <a:gd name="connsiteY12" fmla="*/ 658803 h 658803"/>
              <a:gd name="connsiteX13" fmla="*/ 0 w 1808173"/>
              <a:gd name="connsiteY13" fmla="*/ 274501 h 658803"/>
              <a:gd name="connsiteX14" fmla="*/ 0 w 1808173"/>
              <a:gd name="connsiteY14" fmla="*/ 109801 h 658803"/>
              <a:gd name="connsiteX15" fmla="*/ 0 w 1808173"/>
              <a:gd name="connsiteY15" fmla="*/ 109801 h 658803"/>
              <a:gd name="connsiteX16" fmla="*/ 0 w 1808173"/>
              <a:gd name="connsiteY16" fmla="*/ 0 h 658803"/>
              <a:gd name="connsiteX0" fmla="*/ 0 w 1808173"/>
              <a:gd name="connsiteY0" fmla="*/ 200395 h 859198"/>
              <a:gd name="connsiteX1" fmla="*/ 301362 w 1808173"/>
              <a:gd name="connsiteY1" fmla="*/ 200395 h 859198"/>
              <a:gd name="connsiteX2" fmla="*/ 228173 w 1808173"/>
              <a:gd name="connsiteY2" fmla="*/ 0 h 859198"/>
              <a:gd name="connsiteX3" fmla="*/ 396183 w 1808173"/>
              <a:gd name="connsiteY3" fmla="*/ 200395 h 859198"/>
              <a:gd name="connsiteX4" fmla="*/ 1808173 w 1808173"/>
              <a:gd name="connsiteY4" fmla="*/ 200395 h 859198"/>
              <a:gd name="connsiteX5" fmla="*/ 1808173 w 1808173"/>
              <a:gd name="connsiteY5" fmla="*/ 310196 h 859198"/>
              <a:gd name="connsiteX6" fmla="*/ 1808173 w 1808173"/>
              <a:gd name="connsiteY6" fmla="*/ 310196 h 859198"/>
              <a:gd name="connsiteX7" fmla="*/ 1808173 w 1808173"/>
              <a:gd name="connsiteY7" fmla="*/ 474896 h 859198"/>
              <a:gd name="connsiteX8" fmla="*/ 1808173 w 1808173"/>
              <a:gd name="connsiteY8" fmla="*/ 859198 h 859198"/>
              <a:gd name="connsiteX9" fmla="*/ 753405 w 1808173"/>
              <a:gd name="connsiteY9" fmla="*/ 859198 h 859198"/>
              <a:gd name="connsiteX10" fmla="*/ 301362 w 1808173"/>
              <a:gd name="connsiteY10" fmla="*/ 859198 h 859198"/>
              <a:gd name="connsiteX11" fmla="*/ 301362 w 1808173"/>
              <a:gd name="connsiteY11" fmla="*/ 859198 h 859198"/>
              <a:gd name="connsiteX12" fmla="*/ 0 w 1808173"/>
              <a:gd name="connsiteY12" fmla="*/ 859198 h 859198"/>
              <a:gd name="connsiteX13" fmla="*/ 0 w 1808173"/>
              <a:gd name="connsiteY13" fmla="*/ 474896 h 859198"/>
              <a:gd name="connsiteX14" fmla="*/ 0 w 1808173"/>
              <a:gd name="connsiteY14" fmla="*/ 310196 h 859198"/>
              <a:gd name="connsiteX15" fmla="*/ 0 w 1808173"/>
              <a:gd name="connsiteY15" fmla="*/ 310196 h 859198"/>
              <a:gd name="connsiteX16" fmla="*/ 0 w 1808173"/>
              <a:gd name="connsiteY16" fmla="*/ 200395 h 859198"/>
              <a:gd name="connsiteX0" fmla="*/ 0 w 1808173"/>
              <a:gd name="connsiteY0" fmla="*/ 200395 h 859198"/>
              <a:gd name="connsiteX1" fmla="*/ 229892 w 1808173"/>
              <a:gd name="connsiteY1" fmla="*/ 200395 h 859198"/>
              <a:gd name="connsiteX2" fmla="*/ 228173 w 1808173"/>
              <a:gd name="connsiteY2" fmla="*/ 0 h 859198"/>
              <a:gd name="connsiteX3" fmla="*/ 396183 w 1808173"/>
              <a:gd name="connsiteY3" fmla="*/ 200395 h 859198"/>
              <a:gd name="connsiteX4" fmla="*/ 1808173 w 1808173"/>
              <a:gd name="connsiteY4" fmla="*/ 200395 h 859198"/>
              <a:gd name="connsiteX5" fmla="*/ 1808173 w 1808173"/>
              <a:gd name="connsiteY5" fmla="*/ 310196 h 859198"/>
              <a:gd name="connsiteX6" fmla="*/ 1808173 w 1808173"/>
              <a:gd name="connsiteY6" fmla="*/ 310196 h 859198"/>
              <a:gd name="connsiteX7" fmla="*/ 1808173 w 1808173"/>
              <a:gd name="connsiteY7" fmla="*/ 474896 h 859198"/>
              <a:gd name="connsiteX8" fmla="*/ 1808173 w 1808173"/>
              <a:gd name="connsiteY8" fmla="*/ 859198 h 859198"/>
              <a:gd name="connsiteX9" fmla="*/ 753405 w 1808173"/>
              <a:gd name="connsiteY9" fmla="*/ 859198 h 859198"/>
              <a:gd name="connsiteX10" fmla="*/ 301362 w 1808173"/>
              <a:gd name="connsiteY10" fmla="*/ 859198 h 859198"/>
              <a:gd name="connsiteX11" fmla="*/ 301362 w 1808173"/>
              <a:gd name="connsiteY11" fmla="*/ 859198 h 859198"/>
              <a:gd name="connsiteX12" fmla="*/ 0 w 1808173"/>
              <a:gd name="connsiteY12" fmla="*/ 859198 h 859198"/>
              <a:gd name="connsiteX13" fmla="*/ 0 w 1808173"/>
              <a:gd name="connsiteY13" fmla="*/ 474896 h 859198"/>
              <a:gd name="connsiteX14" fmla="*/ 0 w 1808173"/>
              <a:gd name="connsiteY14" fmla="*/ 310196 h 859198"/>
              <a:gd name="connsiteX15" fmla="*/ 0 w 1808173"/>
              <a:gd name="connsiteY15" fmla="*/ 310196 h 859198"/>
              <a:gd name="connsiteX16" fmla="*/ 0 w 1808173"/>
              <a:gd name="connsiteY16" fmla="*/ 200395 h 859198"/>
              <a:gd name="connsiteX0" fmla="*/ 0 w 1808173"/>
              <a:gd name="connsiteY0" fmla="*/ 200395 h 859198"/>
              <a:gd name="connsiteX1" fmla="*/ 229892 w 1808173"/>
              <a:gd name="connsiteY1" fmla="*/ 200395 h 859198"/>
              <a:gd name="connsiteX2" fmla="*/ 156703 w 1808173"/>
              <a:gd name="connsiteY2" fmla="*/ 0 h 859198"/>
              <a:gd name="connsiteX3" fmla="*/ 396183 w 1808173"/>
              <a:gd name="connsiteY3" fmla="*/ 200395 h 859198"/>
              <a:gd name="connsiteX4" fmla="*/ 1808173 w 1808173"/>
              <a:gd name="connsiteY4" fmla="*/ 200395 h 859198"/>
              <a:gd name="connsiteX5" fmla="*/ 1808173 w 1808173"/>
              <a:gd name="connsiteY5" fmla="*/ 310196 h 859198"/>
              <a:gd name="connsiteX6" fmla="*/ 1808173 w 1808173"/>
              <a:gd name="connsiteY6" fmla="*/ 310196 h 859198"/>
              <a:gd name="connsiteX7" fmla="*/ 1808173 w 1808173"/>
              <a:gd name="connsiteY7" fmla="*/ 474896 h 859198"/>
              <a:gd name="connsiteX8" fmla="*/ 1808173 w 1808173"/>
              <a:gd name="connsiteY8" fmla="*/ 859198 h 859198"/>
              <a:gd name="connsiteX9" fmla="*/ 753405 w 1808173"/>
              <a:gd name="connsiteY9" fmla="*/ 859198 h 859198"/>
              <a:gd name="connsiteX10" fmla="*/ 301362 w 1808173"/>
              <a:gd name="connsiteY10" fmla="*/ 859198 h 859198"/>
              <a:gd name="connsiteX11" fmla="*/ 301362 w 1808173"/>
              <a:gd name="connsiteY11" fmla="*/ 859198 h 859198"/>
              <a:gd name="connsiteX12" fmla="*/ 0 w 1808173"/>
              <a:gd name="connsiteY12" fmla="*/ 859198 h 859198"/>
              <a:gd name="connsiteX13" fmla="*/ 0 w 1808173"/>
              <a:gd name="connsiteY13" fmla="*/ 474896 h 859198"/>
              <a:gd name="connsiteX14" fmla="*/ 0 w 1808173"/>
              <a:gd name="connsiteY14" fmla="*/ 310196 h 859198"/>
              <a:gd name="connsiteX15" fmla="*/ 0 w 1808173"/>
              <a:gd name="connsiteY15" fmla="*/ 310196 h 859198"/>
              <a:gd name="connsiteX16" fmla="*/ 0 w 1808173"/>
              <a:gd name="connsiteY16" fmla="*/ 200395 h 859198"/>
              <a:gd name="connsiteX0" fmla="*/ 0 w 1808173"/>
              <a:gd name="connsiteY0" fmla="*/ 200395 h 859198"/>
              <a:gd name="connsiteX1" fmla="*/ 229892 w 1808173"/>
              <a:gd name="connsiteY1" fmla="*/ 200395 h 859198"/>
              <a:gd name="connsiteX2" fmla="*/ 156703 w 1808173"/>
              <a:gd name="connsiteY2" fmla="*/ 0 h 859198"/>
              <a:gd name="connsiteX3" fmla="*/ 539464 w 1808173"/>
              <a:gd name="connsiteY3" fmla="*/ 200397 h 859198"/>
              <a:gd name="connsiteX4" fmla="*/ 1808173 w 1808173"/>
              <a:gd name="connsiteY4" fmla="*/ 200395 h 859198"/>
              <a:gd name="connsiteX5" fmla="*/ 1808173 w 1808173"/>
              <a:gd name="connsiteY5" fmla="*/ 310196 h 859198"/>
              <a:gd name="connsiteX6" fmla="*/ 1808173 w 1808173"/>
              <a:gd name="connsiteY6" fmla="*/ 310196 h 859198"/>
              <a:gd name="connsiteX7" fmla="*/ 1808173 w 1808173"/>
              <a:gd name="connsiteY7" fmla="*/ 474896 h 859198"/>
              <a:gd name="connsiteX8" fmla="*/ 1808173 w 1808173"/>
              <a:gd name="connsiteY8" fmla="*/ 859198 h 859198"/>
              <a:gd name="connsiteX9" fmla="*/ 753405 w 1808173"/>
              <a:gd name="connsiteY9" fmla="*/ 859198 h 859198"/>
              <a:gd name="connsiteX10" fmla="*/ 301362 w 1808173"/>
              <a:gd name="connsiteY10" fmla="*/ 859198 h 859198"/>
              <a:gd name="connsiteX11" fmla="*/ 301362 w 1808173"/>
              <a:gd name="connsiteY11" fmla="*/ 859198 h 859198"/>
              <a:gd name="connsiteX12" fmla="*/ 0 w 1808173"/>
              <a:gd name="connsiteY12" fmla="*/ 859198 h 859198"/>
              <a:gd name="connsiteX13" fmla="*/ 0 w 1808173"/>
              <a:gd name="connsiteY13" fmla="*/ 474896 h 859198"/>
              <a:gd name="connsiteX14" fmla="*/ 0 w 1808173"/>
              <a:gd name="connsiteY14" fmla="*/ 310196 h 859198"/>
              <a:gd name="connsiteX15" fmla="*/ 0 w 1808173"/>
              <a:gd name="connsiteY15" fmla="*/ 310196 h 859198"/>
              <a:gd name="connsiteX16" fmla="*/ 0 w 1808173"/>
              <a:gd name="connsiteY16" fmla="*/ 200395 h 859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808173" h="859198">
                <a:moveTo>
                  <a:pt x="0" y="200395"/>
                </a:moveTo>
                <a:lnTo>
                  <a:pt x="229892" y="200395"/>
                </a:lnTo>
                <a:lnTo>
                  <a:pt x="156703" y="0"/>
                </a:lnTo>
                <a:lnTo>
                  <a:pt x="539464" y="200397"/>
                </a:lnTo>
                <a:lnTo>
                  <a:pt x="1808173" y="200395"/>
                </a:lnTo>
                <a:lnTo>
                  <a:pt x="1808173" y="310196"/>
                </a:lnTo>
                <a:lnTo>
                  <a:pt x="1808173" y="310196"/>
                </a:lnTo>
                <a:lnTo>
                  <a:pt x="1808173" y="474896"/>
                </a:lnTo>
                <a:lnTo>
                  <a:pt x="1808173" y="859198"/>
                </a:lnTo>
                <a:lnTo>
                  <a:pt x="753405" y="859198"/>
                </a:lnTo>
                <a:lnTo>
                  <a:pt x="301362" y="859198"/>
                </a:lnTo>
                <a:lnTo>
                  <a:pt x="301362" y="859198"/>
                </a:lnTo>
                <a:lnTo>
                  <a:pt x="0" y="859198"/>
                </a:lnTo>
                <a:lnTo>
                  <a:pt x="0" y="474896"/>
                </a:lnTo>
                <a:lnTo>
                  <a:pt x="0" y="310196"/>
                </a:lnTo>
                <a:lnTo>
                  <a:pt x="0" y="310196"/>
                </a:lnTo>
                <a:lnTo>
                  <a:pt x="0" y="200395"/>
                </a:lnTo>
                <a:close/>
              </a:path>
            </a:pathLst>
          </a:custGeom>
          <a:noFill/>
          <a:ln w="9525">
            <a:solidFill>
              <a:schemeClr val="accent5"/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sp>
        <p:nvSpPr>
          <p:cNvPr id="54" name="Oval 53"/>
          <p:cNvSpPr/>
          <p:nvPr/>
        </p:nvSpPr>
        <p:spPr>
          <a:xfrm>
            <a:off x="3297303" y="4628775"/>
            <a:ext cx="414554" cy="391850"/>
          </a:xfrm>
          <a:prstGeom prst="ellipse">
            <a:avLst/>
          </a:prstGeom>
          <a:solidFill>
            <a:schemeClr val="accent2"/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5" name="Oval 54"/>
          <p:cNvSpPr/>
          <p:nvPr/>
        </p:nvSpPr>
        <p:spPr>
          <a:xfrm>
            <a:off x="6072137" y="3738223"/>
            <a:ext cx="414554" cy="391850"/>
          </a:xfrm>
          <a:prstGeom prst="ellipse">
            <a:avLst/>
          </a:prstGeom>
          <a:solidFill>
            <a:schemeClr val="accent2"/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73789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1_Office Theme">
  <a:themeElements>
    <a:clrScheme name="01-Business Development">
      <a:dk1>
        <a:srgbClr val="000000"/>
      </a:dk1>
      <a:lt1>
        <a:srgbClr val="FFFFFF"/>
      </a:lt1>
      <a:dk2>
        <a:srgbClr val="464646"/>
      </a:dk2>
      <a:lt2>
        <a:srgbClr val="FFFFFF"/>
      </a:lt2>
      <a:accent1>
        <a:srgbClr val="282D32"/>
      </a:accent1>
      <a:accent2>
        <a:srgbClr val="F0821E"/>
      </a:accent2>
      <a:accent3>
        <a:srgbClr val="F7AF69"/>
      </a:accent3>
      <a:accent4>
        <a:srgbClr val="4B4B4B"/>
      </a:accent4>
      <a:accent5>
        <a:srgbClr val="808080"/>
      </a:accent5>
      <a:accent6>
        <a:srgbClr val="DCDCDC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2"/>
        </a:solidFill>
        <a:ln w="12700">
          <a:solidFill>
            <a:schemeClr val="bg1"/>
          </a:solidFill>
        </a:ln>
        <a:effectLst/>
      </a:spPr>
      <a:bodyPr rtlCol="1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10384</TotalTime>
  <Words>116</Words>
  <Application>Microsoft Office PowerPoint</Application>
  <PresentationFormat>On-screen Show (16:9)</PresentationFormat>
  <Paragraphs>27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Open Sans</vt:lpstr>
      <vt:lpstr>Open Sans Light</vt:lpstr>
      <vt:lpstr>Source Sans Pro Light</vt:lpstr>
      <vt:lpstr>1_Office Theme</vt:lpstr>
      <vt:lpstr>PowerPoint Presentation</vt:lpstr>
      <vt:lpstr>PowerPoint Presentation</vt:lpstr>
      <vt:lpstr>PowerPoint Presentation</vt:lpstr>
    </vt:vector>
  </TitlesOfParts>
  <Company>Moorche 30 DVDs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Jafar</dc:creator>
  <cp:lastModifiedBy>McDermott, Catherine</cp:lastModifiedBy>
  <cp:revision>287</cp:revision>
  <cp:lastPrinted>2019-02-22T22:50:06Z</cp:lastPrinted>
  <dcterms:created xsi:type="dcterms:W3CDTF">2015-05-21T03:41:25Z</dcterms:created>
  <dcterms:modified xsi:type="dcterms:W3CDTF">2019-11-14T20:19:32Z</dcterms:modified>
</cp:coreProperties>
</file>