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0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77B"/>
    <a:srgbClr val="00BCDB"/>
    <a:srgbClr val="48C3D5"/>
    <a:srgbClr val="21D200"/>
    <a:srgbClr val="FF9590"/>
    <a:srgbClr val="FFD000"/>
    <a:srgbClr val="FF504D"/>
    <a:srgbClr val="0099B7"/>
    <a:srgbClr val="E15B50"/>
    <a:srgbClr val="DE55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73" autoAdjust="0"/>
    <p:restoredTop sz="89286" autoAdjust="0"/>
  </p:normalViewPr>
  <p:slideViewPr>
    <p:cSldViewPr snapToGrid="0" snapToObjects="1">
      <p:cViewPr varScale="1">
        <p:scale>
          <a:sx n="81" d="100"/>
          <a:sy n="81" d="100"/>
        </p:scale>
        <p:origin x="684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FB8C60-B388-8C43-B5B5-54609B244226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54FB4-D5DB-B144-A397-259C3A7EC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4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rans-cell.png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55371">
            <a:off x="5614" y="-2075930"/>
            <a:ext cx="9437370" cy="9568446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821946" y="1891966"/>
            <a:ext cx="2152317" cy="363956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  <a:latin typeface="Open Sans"/>
                <a:cs typeface="Open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New Harvest</a:t>
            </a:r>
          </a:p>
        </p:txBody>
      </p:sp>
      <p:sp>
        <p:nvSpPr>
          <p:cNvPr id="4" name="Subtitle 2"/>
          <p:cNvSpPr txBox="1">
            <a:spLocks/>
          </p:cNvSpPr>
          <p:nvPr userDrawn="1"/>
        </p:nvSpPr>
        <p:spPr>
          <a:xfrm>
            <a:off x="5821952" y="2304815"/>
            <a:ext cx="2987843" cy="203658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bg1"/>
                </a:solidFill>
                <a:latin typeface="Open Sans"/>
                <a:ea typeface="+mn-ea"/>
                <a:cs typeface="Open San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CA" sz="1200" dirty="0" err="1"/>
              <a:t>www.new-harvest.org</a:t>
            </a:r>
            <a:endParaRPr lang="en-CA" sz="12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CA" sz="1200" dirty="0" err="1"/>
              <a:t>hello@new-harvest.org</a:t>
            </a:r>
            <a:endParaRPr lang="en-CA" sz="12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CA" sz="1200" dirty="0"/>
              <a:t>+1 917-363-4421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CA" sz="12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CA" sz="1200" dirty="0"/>
              <a:t>154</a:t>
            </a:r>
            <a:r>
              <a:rPr lang="en-CA" sz="1200" baseline="0" dirty="0"/>
              <a:t> Grand St., New York, </a:t>
            </a:r>
            <a:br>
              <a:rPr lang="en-CA" sz="1200" baseline="0" dirty="0"/>
            </a:br>
            <a:r>
              <a:rPr lang="en-CA" sz="1200" baseline="0" dirty="0"/>
              <a:t>NY,</a:t>
            </a:r>
            <a:r>
              <a:rPr lang="en-CA" sz="1200" dirty="0"/>
              <a:t>10013 USA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CA" sz="12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CA" sz="1200" dirty="0"/>
              <a:t>Accelerating</a:t>
            </a:r>
            <a:r>
              <a:rPr lang="en-CA" sz="1200" baseline="0" dirty="0"/>
              <a:t> breakthroughs </a:t>
            </a:r>
            <a:br>
              <a:rPr lang="en-CA" sz="1200" baseline="0" dirty="0"/>
            </a:br>
            <a:r>
              <a:rPr lang="en-CA" sz="1200" baseline="0" dirty="0"/>
              <a:t>in cellular agriculture.</a:t>
            </a:r>
            <a:endParaRPr lang="en-CA" sz="1200" dirty="0"/>
          </a:p>
        </p:txBody>
      </p:sp>
    </p:spTree>
    <p:extLst>
      <p:ext uri="{BB962C8B-B14F-4D97-AF65-F5344CB8AC3E}">
        <p14:creationId xmlns:p14="http://schemas.microsoft.com/office/powerpoint/2010/main" val="2368653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101600" y="-76200"/>
            <a:ext cx="9334500" cy="5334000"/>
          </a:xfrm>
          <a:prstGeom prst="rect">
            <a:avLst/>
          </a:prstGeom>
          <a:solidFill>
            <a:srgbClr val="FFD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6" y="609601"/>
            <a:ext cx="7073901" cy="3743324"/>
          </a:xfrm>
        </p:spPr>
        <p:txBody>
          <a:bodyPr anchor="b">
            <a:normAutofit/>
          </a:bodyPr>
          <a:lstStyle>
            <a:lvl1pPr marL="0" indent="0">
              <a:buNone/>
              <a:defRPr sz="32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5061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101600" y="-76200"/>
            <a:ext cx="9334500" cy="5334000"/>
          </a:xfrm>
          <a:prstGeom prst="rect">
            <a:avLst/>
          </a:prstGeom>
          <a:solidFill>
            <a:srgbClr val="FF50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6" y="609601"/>
            <a:ext cx="7073901" cy="3743324"/>
          </a:xfrm>
        </p:spPr>
        <p:txBody>
          <a:bodyPr anchor="b">
            <a:normAutofit/>
          </a:bodyPr>
          <a:lstStyle>
            <a:lvl1pPr marL="0" indent="0">
              <a:buNone/>
              <a:defRPr sz="32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7989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A9B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6" y="609601"/>
            <a:ext cx="7073901" cy="3743324"/>
          </a:xfrm>
        </p:spPr>
        <p:txBody>
          <a:bodyPr anchor="b">
            <a:normAutofit/>
          </a:bodyPr>
          <a:lstStyle>
            <a:lvl1pPr marL="0" indent="0">
              <a:buNone/>
              <a:defRPr sz="32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82559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101600" y="-76198"/>
            <a:ext cx="9334500" cy="5305425"/>
          </a:xfrm>
          <a:prstGeom prst="rect">
            <a:avLst/>
          </a:prstGeom>
          <a:solidFill>
            <a:srgbClr val="48C3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6" y="609602"/>
            <a:ext cx="7073901" cy="3209925"/>
          </a:xfrm>
        </p:spPr>
        <p:txBody>
          <a:bodyPr anchor="b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dirty="0"/>
              <a:t>Click to edit Master text styles</a:t>
            </a:r>
          </a:p>
        </p:txBody>
      </p:sp>
      <p:pic>
        <p:nvPicPr>
          <p:cNvPr id="5" name="Picture 4" descr="transp-nh-wor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00" y="4282620"/>
            <a:ext cx="1577801" cy="543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834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101600" y="-76198"/>
            <a:ext cx="9334500" cy="5305425"/>
          </a:xfrm>
          <a:prstGeom prst="rect">
            <a:avLst/>
          </a:prstGeom>
          <a:solidFill>
            <a:srgbClr val="FFE7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6" y="609602"/>
            <a:ext cx="7073901" cy="3209925"/>
          </a:xfrm>
        </p:spPr>
        <p:txBody>
          <a:bodyPr anchor="b">
            <a:normAutofit/>
          </a:bodyPr>
          <a:lstStyle>
            <a:lvl1pPr marL="0" indent="0">
              <a:buNone/>
              <a:defRPr sz="32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dirty="0"/>
              <a:t>Click to edit Master text styles</a:t>
            </a:r>
          </a:p>
        </p:txBody>
      </p:sp>
      <p:pic>
        <p:nvPicPr>
          <p:cNvPr id="5" name="Picture 4" descr="transp-nh-wor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00" y="4282620"/>
            <a:ext cx="1577801" cy="543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6572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101600" y="-76198"/>
            <a:ext cx="9334500" cy="5305425"/>
          </a:xfrm>
          <a:prstGeom prst="rect">
            <a:avLst/>
          </a:prstGeom>
          <a:solidFill>
            <a:srgbClr val="FF95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6" y="609602"/>
            <a:ext cx="7073901" cy="3209925"/>
          </a:xfrm>
        </p:spPr>
        <p:txBody>
          <a:bodyPr anchor="b">
            <a:normAutofit/>
          </a:bodyPr>
          <a:lstStyle>
            <a:lvl1pPr marL="0" indent="0">
              <a:buNone/>
              <a:defRPr sz="3200">
                <a:solidFill>
                  <a:srgbClr val="1E1C1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dirty="0"/>
              <a:t>Click to edit Master text styles</a:t>
            </a:r>
          </a:p>
        </p:txBody>
      </p:sp>
      <p:pic>
        <p:nvPicPr>
          <p:cNvPr id="5" name="Picture 4" descr="transp-nh-wor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00" y="4282620"/>
            <a:ext cx="1577801" cy="543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3532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101600" y="-76198"/>
            <a:ext cx="9334500" cy="5305425"/>
          </a:xfrm>
          <a:prstGeom prst="rect">
            <a:avLst/>
          </a:prstGeom>
          <a:solidFill>
            <a:srgbClr val="6DB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6" y="609602"/>
            <a:ext cx="7073901" cy="3209925"/>
          </a:xfrm>
        </p:spPr>
        <p:txBody>
          <a:bodyPr anchor="b">
            <a:normAutofit/>
          </a:bodyPr>
          <a:lstStyle>
            <a:lvl1pPr marL="0" indent="0">
              <a:buNone/>
              <a:defRPr sz="32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dirty="0"/>
              <a:t>Click to edit Master text styles</a:t>
            </a:r>
          </a:p>
        </p:txBody>
      </p:sp>
      <p:pic>
        <p:nvPicPr>
          <p:cNvPr id="5" name="Picture 4" descr="transp-nh-wor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00" y="4282620"/>
            <a:ext cx="1577801" cy="543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2695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6" y="609602"/>
            <a:ext cx="7073901" cy="3209925"/>
          </a:xfrm>
        </p:spPr>
        <p:txBody>
          <a:bodyPr anchor="b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111500" y="4191057"/>
            <a:ext cx="0" cy="552394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 userDrawn="1"/>
        </p:nvSpPr>
        <p:spPr>
          <a:xfrm>
            <a:off x="3322138" y="4162480"/>
            <a:ext cx="1648829" cy="823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"/>
              </a:spcAft>
            </a:pPr>
            <a:r>
              <a:rPr lang="en-US" sz="1000" b="1" dirty="0" err="1">
                <a:latin typeface="Open Sans"/>
                <a:cs typeface="Open Sans"/>
              </a:rPr>
              <a:t>Isha</a:t>
            </a:r>
            <a:r>
              <a:rPr lang="en-US" sz="1000" b="1" dirty="0">
                <a:latin typeface="Open Sans"/>
                <a:cs typeface="Open Sans"/>
              </a:rPr>
              <a:t> </a:t>
            </a:r>
            <a:r>
              <a:rPr lang="en-US" sz="1000" b="1" dirty="0" err="1">
                <a:latin typeface="Open Sans"/>
                <a:cs typeface="Open Sans"/>
              </a:rPr>
              <a:t>Datar</a:t>
            </a:r>
            <a:endParaRPr lang="en-US" sz="1000" b="1" dirty="0">
              <a:latin typeface="Open Sans"/>
              <a:cs typeface="Open Sans"/>
            </a:endParaRPr>
          </a:p>
          <a:p>
            <a:pPr>
              <a:spcAft>
                <a:spcPts val="100"/>
              </a:spcAft>
            </a:pPr>
            <a:r>
              <a:rPr lang="en-US" sz="1000" dirty="0">
                <a:latin typeface="Open Sans"/>
                <a:cs typeface="Open Sans"/>
              </a:rPr>
              <a:t>Chief Executive Officer</a:t>
            </a:r>
          </a:p>
          <a:p>
            <a:pPr>
              <a:spcBef>
                <a:spcPts val="600"/>
              </a:spcBef>
              <a:spcAft>
                <a:spcPts val="100"/>
              </a:spcAft>
            </a:pPr>
            <a:r>
              <a:rPr lang="en-US" sz="1000" dirty="0" err="1">
                <a:latin typeface="Open Sans"/>
                <a:cs typeface="Open Sans"/>
              </a:rPr>
              <a:t>isha@new-harvest.org</a:t>
            </a:r>
            <a:endParaRPr lang="en-US" sz="1000" dirty="0">
              <a:latin typeface="Open Sans"/>
              <a:cs typeface="Open Sans"/>
            </a:endParaRPr>
          </a:p>
          <a:p>
            <a:pPr>
              <a:spcAft>
                <a:spcPts val="100"/>
              </a:spcAft>
            </a:pPr>
            <a:r>
              <a:rPr lang="en-US" sz="1000" dirty="0">
                <a:latin typeface="Open Sans"/>
                <a:cs typeface="Open Sans"/>
              </a:rPr>
              <a:t>@</a:t>
            </a:r>
            <a:r>
              <a:rPr lang="en-US" sz="1000" dirty="0" err="1">
                <a:latin typeface="Open Sans"/>
                <a:cs typeface="Open Sans"/>
              </a:rPr>
              <a:t>New</a:t>
            </a:r>
            <a:r>
              <a:rPr lang="en-US" sz="1000" baseline="0" dirty="0" err="1">
                <a:latin typeface="Open Sans"/>
                <a:cs typeface="Open Sans"/>
              </a:rPr>
              <a:t>HarvestOrg</a:t>
            </a:r>
            <a:endParaRPr lang="en-US" sz="1000" dirty="0">
              <a:latin typeface="Open Sans"/>
              <a:cs typeface="Open Sans"/>
            </a:endParaRPr>
          </a:p>
        </p:txBody>
      </p:sp>
      <p:pic>
        <p:nvPicPr>
          <p:cNvPr id="7" name="Picture 6" descr="transp-nh-wor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00" y="4191057"/>
            <a:ext cx="1843447" cy="635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2633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6" y="1333502"/>
            <a:ext cx="7073901" cy="3209925"/>
          </a:xfrm>
        </p:spPr>
        <p:txBody>
          <a:bodyPr anchor="b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162300" y="438207"/>
            <a:ext cx="0" cy="552394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 userDrawn="1"/>
        </p:nvSpPr>
        <p:spPr>
          <a:xfrm>
            <a:off x="3423736" y="562034"/>
            <a:ext cx="51995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"/>
              </a:spcAft>
            </a:pPr>
            <a:r>
              <a:rPr lang="en-US" sz="2200" b="1" dirty="0">
                <a:latin typeface="Open Sans"/>
                <a:cs typeface="Open Sans"/>
              </a:rPr>
              <a:t>Our vision looks much different</a:t>
            </a:r>
            <a:endParaRPr lang="en-US" sz="2200" dirty="0">
              <a:latin typeface="Open Sans"/>
              <a:cs typeface="Open Sans"/>
            </a:endParaRPr>
          </a:p>
        </p:txBody>
      </p:sp>
      <p:pic>
        <p:nvPicPr>
          <p:cNvPr id="9" name="Picture 8" descr="transp-nh-wor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00" y="346448"/>
            <a:ext cx="2142538" cy="738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8102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2"/>
            <a:ext cx="9144000" cy="3952875"/>
          </a:xfrm>
          <a:prstGeom prst="rect">
            <a:avLst/>
          </a:prstGeom>
          <a:solidFill>
            <a:srgbClr val="FFD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4" y="800102"/>
            <a:ext cx="7073901" cy="2505075"/>
          </a:xfrm>
        </p:spPr>
        <p:txBody>
          <a:bodyPr anchor="b">
            <a:normAutofit/>
          </a:bodyPr>
          <a:lstStyle>
            <a:lvl1pPr marL="0" indent="0">
              <a:buNone/>
              <a:defRPr sz="32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dirty="0"/>
              <a:t>Click to edit Master text styles</a:t>
            </a:r>
          </a:p>
        </p:txBody>
      </p:sp>
      <p:pic>
        <p:nvPicPr>
          <p:cNvPr id="10" name="Picture 9" descr="transp-nh-word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2305" y="4337048"/>
            <a:ext cx="1577801" cy="407879"/>
          </a:xfrm>
          <a:prstGeom prst="rect">
            <a:avLst/>
          </a:prstGeom>
        </p:spPr>
      </p:pic>
      <p:cxnSp>
        <p:nvCxnSpPr>
          <p:cNvPr id="5" name="Straight Connector 4"/>
          <p:cNvCxnSpPr/>
          <p:nvPr userDrawn="1"/>
        </p:nvCxnSpPr>
        <p:spPr>
          <a:xfrm>
            <a:off x="2540142" y="4271525"/>
            <a:ext cx="0" cy="507051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808288" y="4337448"/>
            <a:ext cx="5421312" cy="407194"/>
          </a:xfrm>
        </p:spPr>
        <p:txBody>
          <a:bodyPr/>
          <a:lstStyle>
            <a:lvl1pPr marL="0" indent="0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CA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727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1457164" y="3559345"/>
            <a:ext cx="54275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dirty="0">
                <a:latin typeface="Open Sans"/>
                <a:cs typeface="Open Sans"/>
              </a:rPr>
              <a:t>Accelerating breakthroughs </a:t>
            </a:r>
          </a:p>
          <a:p>
            <a:r>
              <a:rPr lang="en-US" sz="2800" b="1" i="0" dirty="0">
                <a:latin typeface="Open Sans"/>
                <a:cs typeface="Open Sans"/>
              </a:rPr>
              <a:t>in</a:t>
            </a:r>
            <a:r>
              <a:rPr lang="en-US" sz="2800" b="1" i="0" baseline="0" dirty="0">
                <a:latin typeface="Open Sans"/>
                <a:cs typeface="Open Sans"/>
              </a:rPr>
              <a:t> c</a:t>
            </a:r>
            <a:r>
              <a:rPr lang="en-US" sz="2800" b="1" i="0" dirty="0">
                <a:latin typeface="Open Sans"/>
                <a:cs typeface="Open Sans"/>
              </a:rPr>
              <a:t>ellular</a:t>
            </a:r>
            <a:r>
              <a:rPr lang="en-US" sz="2800" b="1" i="0" baseline="0" dirty="0">
                <a:latin typeface="Open Sans"/>
                <a:cs typeface="Open Sans"/>
              </a:rPr>
              <a:t> agriculture.</a:t>
            </a:r>
            <a:endParaRPr lang="en-US" sz="2800" b="1" i="0" dirty="0">
              <a:latin typeface="Open Sans"/>
              <a:cs typeface="Open Sans"/>
            </a:endParaRPr>
          </a:p>
        </p:txBody>
      </p:sp>
      <p:pic>
        <p:nvPicPr>
          <p:cNvPr id="4" name="Picture 3" descr="trans-cell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8853">
            <a:off x="-523643" y="-3049551"/>
            <a:ext cx="7027820" cy="7125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284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19140000">
            <a:off x="201168" y="4402836"/>
            <a:ext cx="2176272" cy="150876"/>
          </a:xfrm>
          <a:prstGeom prst="rect">
            <a:avLst/>
          </a:prstGeom>
        </p:spPr>
        <p:txBody>
          <a:bodyPr/>
          <a:lstStyle/>
          <a:p>
            <a:fld id="{733511CD-0703-F34D-BD57-8A54AA2EF38E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17514" y="4713842"/>
            <a:ext cx="4724400" cy="2057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401038" y="4628117"/>
            <a:ext cx="502920" cy="377190"/>
          </a:xfrm>
          <a:prstGeom prst="ellipse">
            <a:avLst/>
          </a:prstGeom>
        </p:spPr>
        <p:txBody>
          <a:bodyPr/>
          <a:lstStyle/>
          <a:p>
            <a:fld id="{4FBBBBE3-DB8A-EC47-9B8A-160F38AF6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685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3952875"/>
          </a:xfrm>
          <a:prstGeom prst="rect">
            <a:avLst/>
          </a:prstGeom>
          <a:solidFill>
            <a:srgbClr val="FFD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0" y="800101"/>
            <a:ext cx="7073901" cy="2505075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dirty="0"/>
              <a:t>Click to edit Master text styles</a:t>
            </a:r>
          </a:p>
        </p:txBody>
      </p:sp>
      <p:pic>
        <p:nvPicPr>
          <p:cNvPr id="10" name="Picture 9" descr="transp-nh-word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2301" y="4337046"/>
            <a:ext cx="1577801" cy="407879"/>
          </a:xfrm>
          <a:prstGeom prst="rect">
            <a:avLst/>
          </a:prstGeom>
        </p:spPr>
      </p:pic>
      <p:cxnSp>
        <p:nvCxnSpPr>
          <p:cNvPr id="5" name="Straight Connector 4"/>
          <p:cNvCxnSpPr/>
          <p:nvPr userDrawn="1"/>
        </p:nvCxnSpPr>
        <p:spPr>
          <a:xfrm>
            <a:off x="2540142" y="4271525"/>
            <a:ext cx="0" cy="507051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808288" y="4337448"/>
            <a:ext cx="5421312" cy="407194"/>
          </a:xfrm>
        </p:spPr>
        <p:txBody>
          <a:bodyPr/>
          <a:lstStyle>
            <a:lvl1pPr marL="0" indent="0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CA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248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rans-cell.png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55371">
            <a:off x="5614" y="-2075930"/>
            <a:ext cx="9437370" cy="9568446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2219159" y="2035344"/>
            <a:ext cx="54275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0" dirty="0">
                <a:solidFill>
                  <a:srgbClr val="FFFFFF"/>
                </a:solidFill>
                <a:latin typeface="Open Sans"/>
                <a:cs typeface="Open Sans"/>
              </a:rPr>
              <a:t>Accelerating breakthroughs </a:t>
            </a:r>
          </a:p>
          <a:p>
            <a:r>
              <a:rPr lang="en-US" sz="2400" b="1" i="0" dirty="0">
                <a:solidFill>
                  <a:srgbClr val="FFFFFF"/>
                </a:solidFill>
                <a:latin typeface="Open Sans"/>
                <a:cs typeface="Open Sans"/>
              </a:rPr>
              <a:t>in</a:t>
            </a:r>
            <a:r>
              <a:rPr lang="en-US" sz="2400" b="1" i="0" baseline="0" dirty="0">
                <a:solidFill>
                  <a:srgbClr val="FFFFFF"/>
                </a:solidFill>
                <a:latin typeface="Open Sans"/>
                <a:cs typeface="Open Sans"/>
              </a:rPr>
              <a:t> c</a:t>
            </a:r>
            <a:r>
              <a:rPr lang="en-US" sz="2400" b="1" i="0" dirty="0">
                <a:solidFill>
                  <a:srgbClr val="FFFFFF"/>
                </a:solidFill>
                <a:latin typeface="Open Sans"/>
                <a:cs typeface="Open Sans"/>
              </a:rPr>
              <a:t>ellular</a:t>
            </a:r>
            <a:r>
              <a:rPr lang="en-US" sz="2400" b="1" i="0" baseline="0" dirty="0">
                <a:solidFill>
                  <a:srgbClr val="FFFFFF"/>
                </a:solidFill>
                <a:latin typeface="Open Sans"/>
                <a:cs typeface="Open Sans"/>
              </a:rPr>
              <a:t> agriculture.</a:t>
            </a:r>
            <a:endParaRPr lang="en-US" sz="2400" b="1" i="0" dirty="0">
              <a:solidFill>
                <a:srgbClr val="FFFFFF"/>
              </a:solidFill>
              <a:latin typeface="Open Sans"/>
              <a:cs typeface="Open Sans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5521161" y="2925795"/>
            <a:ext cx="1965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i="0" dirty="0" err="1">
                <a:solidFill>
                  <a:srgbClr val="FFFFFF"/>
                </a:solidFill>
                <a:latin typeface="Open Sans"/>
                <a:cs typeface="Open Sans"/>
              </a:rPr>
              <a:t>Isha</a:t>
            </a:r>
            <a:r>
              <a:rPr lang="en-US" sz="2400" b="0" i="0" dirty="0">
                <a:solidFill>
                  <a:srgbClr val="FFFFFF"/>
                </a:solidFill>
                <a:latin typeface="Open Sans"/>
                <a:cs typeface="Open Sans"/>
              </a:rPr>
              <a:t> </a:t>
            </a:r>
            <a:r>
              <a:rPr lang="en-US" sz="2400" b="0" i="0" dirty="0" err="1">
                <a:solidFill>
                  <a:srgbClr val="FFFFFF"/>
                </a:solidFill>
                <a:latin typeface="Open Sans"/>
                <a:cs typeface="Open Sans"/>
              </a:rPr>
              <a:t>Datar</a:t>
            </a:r>
            <a:endParaRPr lang="en-US" sz="2400" b="0" i="0" dirty="0">
              <a:solidFill>
                <a:srgbClr val="FFFFFF"/>
              </a:solidFill>
              <a:latin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78763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2"/>
            <a:ext cx="9144000" cy="3952875"/>
          </a:xfrm>
          <a:prstGeom prst="rect">
            <a:avLst/>
          </a:prstGeom>
          <a:solidFill>
            <a:srgbClr val="0099B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6" y="800102"/>
            <a:ext cx="7073901" cy="2505075"/>
          </a:xfrm>
        </p:spPr>
        <p:txBody>
          <a:bodyPr anchor="b">
            <a:normAutofit/>
          </a:bodyPr>
          <a:lstStyle>
            <a:lvl1pPr marL="0" indent="0">
              <a:buNone/>
              <a:defRPr sz="32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dirty="0"/>
              <a:t>Click to edit Master text styles</a:t>
            </a:r>
          </a:p>
        </p:txBody>
      </p:sp>
      <p:pic>
        <p:nvPicPr>
          <p:cNvPr id="6" name="Picture 5" descr="transp-nh-wor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00" y="4282620"/>
            <a:ext cx="1577801" cy="543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657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2"/>
            <a:ext cx="9144000" cy="3952875"/>
          </a:xfrm>
          <a:prstGeom prst="rect">
            <a:avLst/>
          </a:prstGeom>
          <a:solidFill>
            <a:srgbClr val="FFD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6" y="800102"/>
            <a:ext cx="7073901" cy="2505075"/>
          </a:xfrm>
        </p:spPr>
        <p:txBody>
          <a:bodyPr anchor="b">
            <a:normAutofit/>
          </a:bodyPr>
          <a:lstStyle>
            <a:lvl1pPr marL="0" indent="0">
              <a:buNone/>
              <a:defRPr sz="32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dirty="0"/>
              <a:t>Click to edit Master text styles</a:t>
            </a:r>
          </a:p>
        </p:txBody>
      </p:sp>
      <p:pic>
        <p:nvPicPr>
          <p:cNvPr id="5" name="Picture 4" descr="transp-nh-wor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00" y="4282620"/>
            <a:ext cx="1577801" cy="543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372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2"/>
            <a:ext cx="9144000" cy="3952875"/>
          </a:xfrm>
          <a:prstGeom prst="rect">
            <a:avLst/>
          </a:prstGeom>
          <a:solidFill>
            <a:srgbClr val="FF50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6" y="800102"/>
            <a:ext cx="7073901" cy="2505075"/>
          </a:xfrm>
        </p:spPr>
        <p:txBody>
          <a:bodyPr anchor="b">
            <a:normAutofit/>
          </a:bodyPr>
          <a:lstStyle>
            <a:lvl1pPr marL="0" indent="0">
              <a:buNone/>
              <a:defRPr sz="32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dirty="0"/>
              <a:t>Click to edit Master text styles</a:t>
            </a:r>
          </a:p>
        </p:txBody>
      </p:sp>
      <p:pic>
        <p:nvPicPr>
          <p:cNvPr id="5" name="Picture 4" descr="transp-nh-wor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00" y="4282620"/>
            <a:ext cx="1577801" cy="543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723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2"/>
            <a:ext cx="9144000" cy="3952875"/>
          </a:xfrm>
          <a:prstGeom prst="rect">
            <a:avLst/>
          </a:prstGeom>
          <a:solidFill>
            <a:srgbClr val="00A9B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6" y="800102"/>
            <a:ext cx="7073901" cy="2505075"/>
          </a:xfrm>
        </p:spPr>
        <p:txBody>
          <a:bodyPr anchor="b">
            <a:normAutofit/>
          </a:bodyPr>
          <a:lstStyle>
            <a:lvl1pPr marL="0" indent="0">
              <a:buNone/>
              <a:defRPr sz="32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dirty="0"/>
              <a:t>Click to edit Master text styles</a:t>
            </a:r>
          </a:p>
        </p:txBody>
      </p:sp>
      <p:pic>
        <p:nvPicPr>
          <p:cNvPr id="5" name="Picture 4" descr="transp-nh-wor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00" y="4282620"/>
            <a:ext cx="1577801" cy="543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075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2"/>
            <a:ext cx="9144000" cy="3952875"/>
          </a:xfrm>
          <a:prstGeom prst="rect">
            <a:avLst/>
          </a:prstGeom>
          <a:solidFill>
            <a:srgbClr val="FF44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6" y="800102"/>
            <a:ext cx="7073901" cy="2505075"/>
          </a:xfrm>
        </p:spPr>
        <p:txBody>
          <a:bodyPr anchor="b">
            <a:normAutofit/>
          </a:bodyPr>
          <a:lstStyle>
            <a:lvl1pPr marL="0" indent="0">
              <a:buNone/>
              <a:defRPr sz="32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dirty="0"/>
              <a:t>Click to edit Master text styles</a:t>
            </a:r>
          </a:p>
        </p:txBody>
      </p:sp>
      <p:pic>
        <p:nvPicPr>
          <p:cNvPr id="5" name="Picture 4" descr="transp-nh-wor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00" y="4282620"/>
            <a:ext cx="1577801" cy="543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448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101600" y="-76200"/>
            <a:ext cx="9334500" cy="5334000"/>
          </a:xfrm>
          <a:prstGeom prst="rect">
            <a:avLst/>
          </a:prstGeom>
          <a:solidFill>
            <a:srgbClr val="0099B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6" y="609601"/>
            <a:ext cx="7073901" cy="3743324"/>
          </a:xfrm>
        </p:spPr>
        <p:txBody>
          <a:bodyPr anchor="b">
            <a:normAutofit/>
          </a:bodyPr>
          <a:lstStyle>
            <a:lvl1pPr marL="0" indent="0">
              <a:buNone/>
              <a:defRPr sz="32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83548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4"/>
            <a:ext cx="8229600" cy="27089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987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71" r:id="rId4"/>
    <p:sldLayoutId id="2147483670" r:id="rId5"/>
    <p:sldLayoutId id="2147483672" r:id="rId6"/>
    <p:sldLayoutId id="2147483651" r:id="rId7"/>
    <p:sldLayoutId id="2147483661" r:id="rId8"/>
    <p:sldLayoutId id="2147483662" r:id="rId9"/>
    <p:sldLayoutId id="2147483674" r:id="rId10"/>
    <p:sldLayoutId id="2147483675" r:id="rId11"/>
    <p:sldLayoutId id="2147483673" r:id="rId12"/>
    <p:sldLayoutId id="2147483663" r:id="rId13"/>
    <p:sldLayoutId id="2147483678" r:id="rId14"/>
    <p:sldLayoutId id="2147483677" r:id="rId15"/>
    <p:sldLayoutId id="2147483676" r:id="rId16"/>
    <p:sldLayoutId id="2147483664" r:id="rId17"/>
    <p:sldLayoutId id="2147483665" r:id="rId18"/>
    <p:sldLayoutId id="2147483681" r:id="rId19"/>
    <p:sldLayoutId id="2147483682" r:id="rId20"/>
    <p:sldLayoutId id="2147483684" r:id="rId2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Open Sans"/>
          <a:ea typeface="+mj-ea"/>
          <a:cs typeface="Open San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Open Sans"/>
          <a:ea typeface="+mn-ea"/>
          <a:cs typeface="Open San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Open Sans"/>
          <a:ea typeface="+mn-ea"/>
          <a:cs typeface="Open San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Open Sans"/>
          <a:ea typeface="+mn-ea"/>
          <a:cs typeface="Open San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Open Sans"/>
          <a:ea typeface="+mn-ea"/>
          <a:cs typeface="Open San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Open Sans"/>
          <a:ea typeface="+mn-ea"/>
          <a:cs typeface="Open San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0" y="3443859"/>
            <a:ext cx="6858000" cy="169964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3" name="Picture 3" descr="ID_06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09" r="8275" b="8341"/>
          <a:stretch/>
        </p:blipFill>
        <p:spPr bwMode="auto">
          <a:xfrm>
            <a:off x="1534584" y="242151"/>
            <a:ext cx="6074831" cy="458839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4008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99B7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96067BD-6446-4166-86EE-81B4B496D953}"/>
</file>

<file path=customXml/itemProps2.xml><?xml version="1.0" encoding="utf-8"?>
<ds:datastoreItem xmlns:ds="http://schemas.openxmlformats.org/officeDocument/2006/customXml" ds:itemID="{93BDF9CD-BC1B-4593-9BA0-AF3FFA3FF2F3}"/>
</file>

<file path=customXml/itemProps3.xml><?xml version="1.0" encoding="utf-8"?>
<ds:datastoreItem xmlns:ds="http://schemas.openxmlformats.org/officeDocument/2006/customXml" ds:itemID="{A1649C45-A3A9-41B9-BB6E-F58FF6824CCF}"/>
</file>

<file path=docProps/app.xml><?xml version="1.0" encoding="utf-8"?>
<Properties xmlns="http://schemas.openxmlformats.org/officeDocument/2006/extended-properties" xmlns:vt="http://schemas.openxmlformats.org/officeDocument/2006/docPropsVTypes">
  <TotalTime>6581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Open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Tucker McLachlan</dc:creator>
  <cp:lastModifiedBy>Robbs, Janesia</cp:lastModifiedBy>
  <cp:revision>106</cp:revision>
  <cp:lastPrinted>2017-02-09T05:33:01Z</cp:lastPrinted>
  <dcterms:created xsi:type="dcterms:W3CDTF">2015-11-03T18:17:19Z</dcterms:created>
  <dcterms:modified xsi:type="dcterms:W3CDTF">2018-07-10T20:47:10Z</dcterms:modified>
</cp:coreProperties>
</file>